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154A0-8337-46C8-9141-56B5FF9899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241BCC-F2F0-41BB-A698-69E8902C691F}">
      <dgm:prSet/>
      <dgm:spPr/>
      <dgm:t>
        <a:bodyPr/>
        <a:lstStyle/>
        <a:p>
          <a:r>
            <a:rPr lang="en-US" dirty="0"/>
            <a:t>Collision Detection / Computation </a:t>
          </a:r>
        </a:p>
      </dgm:t>
    </dgm:pt>
    <dgm:pt modelId="{3CF0448E-B8C7-4BC4-9B7F-14AA1B6BDE95}" type="parTrans" cxnId="{77A7F1B8-A589-492D-9704-18D70B03CDF9}">
      <dgm:prSet/>
      <dgm:spPr/>
      <dgm:t>
        <a:bodyPr/>
        <a:lstStyle/>
        <a:p>
          <a:endParaRPr lang="en-US"/>
        </a:p>
      </dgm:t>
    </dgm:pt>
    <dgm:pt modelId="{23874EC9-F7D5-4E7D-A8A8-120EDB7AD4A4}" type="sibTrans" cxnId="{77A7F1B8-A589-492D-9704-18D70B03CDF9}">
      <dgm:prSet/>
      <dgm:spPr/>
      <dgm:t>
        <a:bodyPr/>
        <a:lstStyle/>
        <a:p>
          <a:endParaRPr lang="en-US"/>
        </a:p>
      </dgm:t>
    </dgm:pt>
    <dgm:pt modelId="{F2768E0F-B164-45AE-B316-D9BEAF299646}">
      <dgm:prSet/>
      <dgm:spPr/>
      <dgm:t>
        <a:bodyPr/>
        <a:lstStyle/>
        <a:p>
          <a:r>
            <a:rPr lang="en-US"/>
            <a:t>Physics Constraints</a:t>
          </a:r>
        </a:p>
      </dgm:t>
    </dgm:pt>
    <dgm:pt modelId="{61C46065-3043-4878-AD5C-34C60F7E8A96}" type="parTrans" cxnId="{DB6C4036-8A5D-4441-8FDD-606C48D46B84}">
      <dgm:prSet/>
      <dgm:spPr/>
      <dgm:t>
        <a:bodyPr/>
        <a:lstStyle/>
        <a:p>
          <a:endParaRPr lang="en-US"/>
        </a:p>
      </dgm:t>
    </dgm:pt>
    <dgm:pt modelId="{F3942AFC-F954-42C5-A9EC-1EEB80DA0988}" type="sibTrans" cxnId="{DB6C4036-8A5D-4441-8FDD-606C48D46B84}">
      <dgm:prSet/>
      <dgm:spPr/>
      <dgm:t>
        <a:bodyPr/>
        <a:lstStyle/>
        <a:p>
          <a:endParaRPr lang="en-US"/>
        </a:p>
      </dgm:t>
    </dgm:pt>
    <dgm:pt modelId="{2B6AFA3B-A86D-485E-9D19-5D5C27D4C35B}">
      <dgm:prSet/>
      <dgm:spPr/>
      <dgm:t>
        <a:bodyPr/>
        <a:lstStyle/>
        <a:p>
          <a:r>
            <a:rPr lang="en-US"/>
            <a:t>Physical Animation</a:t>
          </a:r>
        </a:p>
      </dgm:t>
    </dgm:pt>
    <dgm:pt modelId="{7A45B0DD-5587-4294-B389-7C3B952EB8C6}" type="parTrans" cxnId="{A5D64BA9-FEDC-4FEF-8A72-D91EC3831DB7}">
      <dgm:prSet/>
      <dgm:spPr/>
      <dgm:t>
        <a:bodyPr/>
        <a:lstStyle/>
        <a:p>
          <a:endParaRPr lang="en-US"/>
        </a:p>
      </dgm:t>
    </dgm:pt>
    <dgm:pt modelId="{237F19AA-C831-4B78-9F33-42DC0CC58557}" type="sibTrans" cxnId="{A5D64BA9-FEDC-4FEF-8A72-D91EC3831DB7}">
      <dgm:prSet/>
      <dgm:spPr/>
      <dgm:t>
        <a:bodyPr/>
        <a:lstStyle/>
        <a:p>
          <a:endParaRPr lang="en-US"/>
        </a:p>
      </dgm:t>
    </dgm:pt>
    <dgm:pt modelId="{C59222F7-1B39-46A3-B8C9-603E4B684D7E}">
      <dgm:prSet/>
      <dgm:spPr/>
      <dgm:t>
        <a:bodyPr/>
        <a:lstStyle/>
        <a:p>
          <a:r>
            <a:rPr lang="en-US"/>
            <a:t>Vehicle Physics</a:t>
          </a:r>
        </a:p>
      </dgm:t>
    </dgm:pt>
    <dgm:pt modelId="{83BB2F39-E38B-48C4-9EC0-7CA33A92AEBA}" type="parTrans" cxnId="{C9AC4C60-C296-42D2-BB80-5D52DB72C9A4}">
      <dgm:prSet/>
      <dgm:spPr/>
      <dgm:t>
        <a:bodyPr/>
        <a:lstStyle/>
        <a:p>
          <a:endParaRPr lang="en-US"/>
        </a:p>
      </dgm:t>
    </dgm:pt>
    <dgm:pt modelId="{9390209C-55AD-4E06-B042-48F2A90E5757}" type="sibTrans" cxnId="{C9AC4C60-C296-42D2-BB80-5D52DB72C9A4}">
      <dgm:prSet/>
      <dgm:spPr/>
      <dgm:t>
        <a:bodyPr/>
        <a:lstStyle/>
        <a:p>
          <a:endParaRPr lang="en-US"/>
        </a:p>
      </dgm:t>
    </dgm:pt>
    <dgm:pt modelId="{AA6644F6-3F85-42F3-AE2F-656073858EF2}">
      <dgm:prSet/>
      <dgm:spPr/>
      <dgm:t>
        <a:bodyPr/>
        <a:lstStyle/>
        <a:p>
          <a:r>
            <a:rPr lang="en-US"/>
            <a:t>Material Physics</a:t>
          </a:r>
        </a:p>
      </dgm:t>
    </dgm:pt>
    <dgm:pt modelId="{C1A713F0-BC0E-4687-881B-942893AB7C85}" type="parTrans" cxnId="{2F3FB84C-B475-437F-8995-40C2D32809EA}">
      <dgm:prSet/>
      <dgm:spPr/>
      <dgm:t>
        <a:bodyPr/>
        <a:lstStyle/>
        <a:p>
          <a:endParaRPr lang="en-US"/>
        </a:p>
      </dgm:t>
    </dgm:pt>
    <dgm:pt modelId="{8EE81B8D-664D-4FFE-A39B-6AECA00DE678}" type="sibTrans" cxnId="{2F3FB84C-B475-437F-8995-40C2D32809EA}">
      <dgm:prSet/>
      <dgm:spPr/>
      <dgm:t>
        <a:bodyPr/>
        <a:lstStyle/>
        <a:p>
          <a:endParaRPr lang="en-US"/>
        </a:p>
      </dgm:t>
    </dgm:pt>
    <dgm:pt modelId="{3EAAA751-88BB-4583-A875-E4D9D8312471}" type="pres">
      <dgm:prSet presAssocID="{177154A0-8337-46C8-9141-56B5FF98990B}" presName="root" presStyleCnt="0">
        <dgm:presLayoutVars>
          <dgm:dir/>
          <dgm:resizeHandles val="exact"/>
        </dgm:presLayoutVars>
      </dgm:prSet>
      <dgm:spPr/>
    </dgm:pt>
    <dgm:pt modelId="{83D4EB8B-0260-4316-88B7-287BAF4BB1EF}" type="pres">
      <dgm:prSet presAssocID="{A9241BCC-F2F0-41BB-A698-69E8902C691F}" presName="compNode" presStyleCnt="0"/>
      <dgm:spPr/>
    </dgm:pt>
    <dgm:pt modelId="{62A1EDD0-B791-4E50-9654-1092AA570393}" type="pres">
      <dgm:prSet presAssocID="{A9241BCC-F2F0-41BB-A698-69E8902C691F}" presName="bgRect" presStyleLbl="bgShp" presStyleIdx="0" presStyleCnt="5"/>
      <dgm:spPr/>
    </dgm:pt>
    <dgm:pt modelId="{5EB3D182-15A1-41D7-8816-18C2E6DF4A7D}" type="pres">
      <dgm:prSet presAssocID="{A9241BCC-F2F0-41BB-A698-69E8902C691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97E959F-C2CF-4219-A2B6-DAAE374787F8}" type="pres">
      <dgm:prSet presAssocID="{A9241BCC-F2F0-41BB-A698-69E8902C691F}" presName="spaceRect" presStyleCnt="0"/>
      <dgm:spPr/>
    </dgm:pt>
    <dgm:pt modelId="{B34A6AE2-B903-4182-AFE2-9E7C1FF32838}" type="pres">
      <dgm:prSet presAssocID="{A9241BCC-F2F0-41BB-A698-69E8902C691F}" presName="parTx" presStyleLbl="revTx" presStyleIdx="0" presStyleCnt="5">
        <dgm:presLayoutVars>
          <dgm:chMax val="0"/>
          <dgm:chPref val="0"/>
        </dgm:presLayoutVars>
      </dgm:prSet>
      <dgm:spPr/>
    </dgm:pt>
    <dgm:pt modelId="{227EF29D-A4D3-4288-9D57-4333A6EFE2CC}" type="pres">
      <dgm:prSet presAssocID="{23874EC9-F7D5-4E7D-A8A8-120EDB7AD4A4}" presName="sibTrans" presStyleCnt="0"/>
      <dgm:spPr/>
    </dgm:pt>
    <dgm:pt modelId="{FAB5C79C-F9B2-48DE-93B6-604CB4B68688}" type="pres">
      <dgm:prSet presAssocID="{F2768E0F-B164-45AE-B316-D9BEAF299646}" presName="compNode" presStyleCnt="0"/>
      <dgm:spPr/>
    </dgm:pt>
    <dgm:pt modelId="{1AF86A0E-156D-4509-BBAF-BEE098B19167}" type="pres">
      <dgm:prSet presAssocID="{F2768E0F-B164-45AE-B316-D9BEAF299646}" presName="bgRect" presStyleLbl="bgShp" presStyleIdx="1" presStyleCnt="5"/>
      <dgm:spPr/>
    </dgm:pt>
    <dgm:pt modelId="{839185FE-2D6C-4F9E-B92F-AB28E0FE0CF9}" type="pres">
      <dgm:prSet presAssocID="{F2768E0F-B164-45AE-B316-D9BEAF2996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B16BA26-5B4D-4EE8-BEBC-954042AA91F1}" type="pres">
      <dgm:prSet presAssocID="{F2768E0F-B164-45AE-B316-D9BEAF299646}" presName="spaceRect" presStyleCnt="0"/>
      <dgm:spPr/>
    </dgm:pt>
    <dgm:pt modelId="{ABA9431D-72AB-4432-ADEE-6550D23ADB5A}" type="pres">
      <dgm:prSet presAssocID="{F2768E0F-B164-45AE-B316-D9BEAF299646}" presName="parTx" presStyleLbl="revTx" presStyleIdx="1" presStyleCnt="5">
        <dgm:presLayoutVars>
          <dgm:chMax val="0"/>
          <dgm:chPref val="0"/>
        </dgm:presLayoutVars>
      </dgm:prSet>
      <dgm:spPr/>
    </dgm:pt>
    <dgm:pt modelId="{E434CEB8-7067-4B2A-83CE-62887E3EC0CA}" type="pres">
      <dgm:prSet presAssocID="{F3942AFC-F954-42C5-A9EC-1EEB80DA0988}" presName="sibTrans" presStyleCnt="0"/>
      <dgm:spPr/>
    </dgm:pt>
    <dgm:pt modelId="{F5E4729A-AC13-4CE6-89D2-7E5379624C8F}" type="pres">
      <dgm:prSet presAssocID="{2B6AFA3B-A86D-485E-9D19-5D5C27D4C35B}" presName="compNode" presStyleCnt="0"/>
      <dgm:spPr/>
    </dgm:pt>
    <dgm:pt modelId="{E5DEABC2-035D-4D5B-B732-86CD8DCA2436}" type="pres">
      <dgm:prSet presAssocID="{2B6AFA3B-A86D-485E-9D19-5D5C27D4C35B}" presName="bgRect" presStyleLbl="bgShp" presStyleIdx="2" presStyleCnt="5"/>
      <dgm:spPr/>
    </dgm:pt>
    <dgm:pt modelId="{8A0A256F-E48E-4996-AB10-6078D628FA39}" type="pres">
      <dgm:prSet presAssocID="{2B6AFA3B-A86D-485E-9D19-5D5C27D4C35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FC885B0-409F-469B-BCAD-BAD0898AB5DC}" type="pres">
      <dgm:prSet presAssocID="{2B6AFA3B-A86D-485E-9D19-5D5C27D4C35B}" presName="spaceRect" presStyleCnt="0"/>
      <dgm:spPr/>
    </dgm:pt>
    <dgm:pt modelId="{2F5E41DE-C2C0-4FFF-AC9B-8D5A4D94C804}" type="pres">
      <dgm:prSet presAssocID="{2B6AFA3B-A86D-485E-9D19-5D5C27D4C35B}" presName="parTx" presStyleLbl="revTx" presStyleIdx="2" presStyleCnt="5">
        <dgm:presLayoutVars>
          <dgm:chMax val="0"/>
          <dgm:chPref val="0"/>
        </dgm:presLayoutVars>
      </dgm:prSet>
      <dgm:spPr/>
    </dgm:pt>
    <dgm:pt modelId="{788D90F2-60D3-4F3C-9C12-B9D12F099AAC}" type="pres">
      <dgm:prSet presAssocID="{237F19AA-C831-4B78-9F33-42DC0CC58557}" presName="sibTrans" presStyleCnt="0"/>
      <dgm:spPr/>
    </dgm:pt>
    <dgm:pt modelId="{80D91035-8553-42FE-8EEF-C399DB79E694}" type="pres">
      <dgm:prSet presAssocID="{C59222F7-1B39-46A3-B8C9-603E4B684D7E}" presName="compNode" presStyleCnt="0"/>
      <dgm:spPr/>
    </dgm:pt>
    <dgm:pt modelId="{12BE014E-0961-4F6D-8DE5-9E4A5E7E075A}" type="pres">
      <dgm:prSet presAssocID="{C59222F7-1B39-46A3-B8C9-603E4B684D7E}" presName="bgRect" presStyleLbl="bgShp" presStyleIdx="3" presStyleCnt="5"/>
      <dgm:spPr/>
    </dgm:pt>
    <dgm:pt modelId="{BBDFC02D-19E4-4EA2-B90E-D12D4A539CC3}" type="pres">
      <dgm:prSet presAssocID="{C59222F7-1B39-46A3-B8C9-603E4B684D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26CA6A28-A98F-4E2F-B912-DD6231A8AA77}" type="pres">
      <dgm:prSet presAssocID="{C59222F7-1B39-46A3-B8C9-603E4B684D7E}" presName="spaceRect" presStyleCnt="0"/>
      <dgm:spPr/>
    </dgm:pt>
    <dgm:pt modelId="{C2CA0314-B664-4AF4-8D60-BF5D494E14C0}" type="pres">
      <dgm:prSet presAssocID="{C59222F7-1B39-46A3-B8C9-603E4B684D7E}" presName="parTx" presStyleLbl="revTx" presStyleIdx="3" presStyleCnt="5">
        <dgm:presLayoutVars>
          <dgm:chMax val="0"/>
          <dgm:chPref val="0"/>
        </dgm:presLayoutVars>
      </dgm:prSet>
      <dgm:spPr/>
    </dgm:pt>
    <dgm:pt modelId="{504990D8-095A-4E34-9FA1-3EB44A1C01D2}" type="pres">
      <dgm:prSet presAssocID="{9390209C-55AD-4E06-B042-48F2A90E5757}" presName="sibTrans" presStyleCnt="0"/>
      <dgm:spPr/>
    </dgm:pt>
    <dgm:pt modelId="{EB9FFCC1-94BC-4F10-A6E2-8851B6B2507D}" type="pres">
      <dgm:prSet presAssocID="{AA6644F6-3F85-42F3-AE2F-656073858EF2}" presName="compNode" presStyleCnt="0"/>
      <dgm:spPr/>
    </dgm:pt>
    <dgm:pt modelId="{87B7B334-8433-476B-963B-E51DDBC133C1}" type="pres">
      <dgm:prSet presAssocID="{AA6644F6-3F85-42F3-AE2F-656073858EF2}" presName="bgRect" presStyleLbl="bgShp" presStyleIdx="4" presStyleCnt="5"/>
      <dgm:spPr/>
    </dgm:pt>
    <dgm:pt modelId="{E9EDC265-F251-4DC9-A209-BCB36CD8705C}" type="pres">
      <dgm:prSet presAssocID="{AA6644F6-3F85-42F3-AE2F-656073858E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nfire"/>
        </a:ext>
      </dgm:extLst>
    </dgm:pt>
    <dgm:pt modelId="{A140AB54-5550-471B-994F-44FDF93FBAE9}" type="pres">
      <dgm:prSet presAssocID="{AA6644F6-3F85-42F3-AE2F-656073858EF2}" presName="spaceRect" presStyleCnt="0"/>
      <dgm:spPr/>
    </dgm:pt>
    <dgm:pt modelId="{6A4D87CD-70E6-4FE3-A4CB-FF4537F8463E}" type="pres">
      <dgm:prSet presAssocID="{AA6644F6-3F85-42F3-AE2F-656073858E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F9B4D17-4E78-4EA0-A02A-1D8C5C094D53}" type="presOf" srcId="{2B6AFA3B-A86D-485E-9D19-5D5C27D4C35B}" destId="{2F5E41DE-C2C0-4FFF-AC9B-8D5A4D94C804}" srcOrd="0" destOrd="0" presId="urn:microsoft.com/office/officeart/2018/2/layout/IconVerticalSolidList"/>
    <dgm:cxn modelId="{DB6C4036-8A5D-4441-8FDD-606C48D46B84}" srcId="{177154A0-8337-46C8-9141-56B5FF98990B}" destId="{F2768E0F-B164-45AE-B316-D9BEAF299646}" srcOrd="1" destOrd="0" parTransId="{61C46065-3043-4878-AD5C-34C60F7E8A96}" sibTransId="{F3942AFC-F954-42C5-A9EC-1EEB80DA0988}"/>
    <dgm:cxn modelId="{C9AC4C60-C296-42D2-BB80-5D52DB72C9A4}" srcId="{177154A0-8337-46C8-9141-56B5FF98990B}" destId="{C59222F7-1B39-46A3-B8C9-603E4B684D7E}" srcOrd="3" destOrd="0" parTransId="{83BB2F39-E38B-48C4-9EC0-7CA33A92AEBA}" sibTransId="{9390209C-55AD-4E06-B042-48F2A90E5757}"/>
    <dgm:cxn modelId="{2F3FB84C-B475-437F-8995-40C2D32809EA}" srcId="{177154A0-8337-46C8-9141-56B5FF98990B}" destId="{AA6644F6-3F85-42F3-AE2F-656073858EF2}" srcOrd="4" destOrd="0" parTransId="{C1A713F0-BC0E-4687-881B-942893AB7C85}" sibTransId="{8EE81B8D-664D-4FFE-A39B-6AECA00DE678}"/>
    <dgm:cxn modelId="{0A87787A-92E0-4A63-A073-FA0657A30649}" type="presOf" srcId="{F2768E0F-B164-45AE-B316-D9BEAF299646}" destId="{ABA9431D-72AB-4432-ADEE-6550D23ADB5A}" srcOrd="0" destOrd="0" presId="urn:microsoft.com/office/officeart/2018/2/layout/IconVerticalSolidList"/>
    <dgm:cxn modelId="{4C8DE08E-1A57-459B-83E1-44DBD2244DE4}" type="presOf" srcId="{AA6644F6-3F85-42F3-AE2F-656073858EF2}" destId="{6A4D87CD-70E6-4FE3-A4CB-FF4537F8463E}" srcOrd="0" destOrd="0" presId="urn:microsoft.com/office/officeart/2018/2/layout/IconVerticalSolidList"/>
    <dgm:cxn modelId="{51B846A7-EAFD-48A9-BEA0-254719327194}" type="presOf" srcId="{177154A0-8337-46C8-9141-56B5FF98990B}" destId="{3EAAA751-88BB-4583-A875-E4D9D8312471}" srcOrd="0" destOrd="0" presId="urn:microsoft.com/office/officeart/2018/2/layout/IconVerticalSolidList"/>
    <dgm:cxn modelId="{A5D64BA9-FEDC-4FEF-8A72-D91EC3831DB7}" srcId="{177154A0-8337-46C8-9141-56B5FF98990B}" destId="{2B6AFA3B-A86D-485E-9D19-5D5C27D4C35B}" srcOrd="2" destOrd="0" parTransId="{7A45B0DD-5587-4294-B389-7C3B952EB8C6}" sibTransId="{237F19AA-C831-4B78-9F33-42DC0CC58557}"/>
    <dgm:cxn modelId="{77A7F1B8-A589-492D-9704-18D70B03CDF9}" srcId="{177154A0-8337-46C8-9141-56B5FF98990B}" destId="{A9241BCC-F2F0-41BB-A698-69E8902C691F}" srcOrd="0" destOrd="0" parTransId="{3CF0448E-B8C7-4BC4-9B7F-14AA1B6BDE95}" sibTransId="{23874EC9-F7D5-4E7D-A8A8-120EDB7AD4A4}"/>
    <dgm:cxn modelId="{AE31DED3-25A6-443E-840C-3ACD38AC81B3}" type="presOf" srcId="{C59222F7-1B39-46A3-B8C9-603E4B684D7E}" destId="{C2CA0314-B664-4AF4-8D60-BF5D494E14C0}" srcOrd="0" destOrd="0" presId="urn:microsoft.com/office/officeart/2018/2/layout/IconVerticalSolidList"/>
    <dgm:cxn modelId="{C5063AEE-3370-4A31-BE86-9A947DEF0F19}" type="presOf" srcId="{A9241BCC-F2F0-41BB-A698-69E8902C691F}" destId="{B34A6AE2-B903-4182-AFE2-9E7C1FF32838}" srcOrd="0" destOrd="0" presId="urn:microsoft.com/office/officeart/2018/2/layout/IconVerticalSolidList"/>
    <dgm:cxn modelId="{FABB5149-CA8B-4F33-9D2D-8F00D8EE5DC5}" type="presParOf" srcId="{3EAAA751-88BB-4583-A875-E4D9D8312471}" destId="{83D4EB8B-0260-4316-88B7-287BAF4BB1EF}" srcOrd="0" destOrd="0" presId="urn:microsoft.com/office/officeart/2018/2/layout/IconVerticalSolidList"/>
    <dgm:cxn modelId="{C000800D-328C-4611-8511-AA34E503FCB6}" type="presParOf" srcId="{83D4EB8B-0260-4316-88B7-287BAF4BB1EF}" destId="{62A1EDD0-B791-4E50-9654-1092AA570393}" srcOrd="0" destOrd="0" presId="urn:microsoft.com/office/officeart/2018/2/layout/IconVerticalSolidList"/>
    <dgm:cxn modelId="{212F5290-341B-47BF-AB95-9F759E488FF6}" type="presParOf" srcId="{83D4EB8B-0260-4316-88B7-287BAF4BB1EF}" destId="{5EB3D182-15A1-41D7-8816-18C2E6DF4A7D}" srcOrd="1" destOrd="0" presId="urn:microsoft.com/office/officeart/2018/2/layout/IconVerticalSolidList"/>
    <dgm:cxn modelId="{6326D7A1-4DF3-4A39-9C1D-7767B6708D8B}" type="presParOf" srcId="{83D4EB8B-0260-4316-88B7-287BAF4BB1EF}" destId="{397E959F-C2CF-4219-A2B6-DAAE374787F8}" srcOrd="2" destOrd="0" presId="urn:microsoft.com/office/officeart/2018/2/layout/IconVerticalSolidList"/>
    <dgm:cxn modelId="{4DD3461B-F6E3-4BD8-BC03-7BA6E4930667}" type="presParOf" srcId="{83D4EB8B-0260-4316-88B7-287BAF4BB1EF}" destId="{B34A6AE2-B903-4182-AFE2-9E7C1FF32838}" srcOrd="3" destOrd="0" presId="urn:microsoft.com/office/officeart/2018/2/layout/IconVerticalSolidList"/>
    <dgm:cxn modelId="{5FF87F39-E767-486D-A799-D2AF9E0487A6}" type="presParOf" srcId="{3EAAA751-88BB-4583-A875-E4D9D8312471}" destId="{227EF29D-A4D3-4288-9D57-4333A6EFE2CC}" srcOrd="1" destOrd="0" presId="urn:microsoft.com/office/officeart/2018/2/layout/IconVerticalSolidList"/>
    <dgm:cxn modelId="{A76F9693-A4E7-4A58-BC9C-D58B2964C9D3}" type="presParOf" srcId="{3EAAA751-88BB-4583-A875-E4D9D8312471}" destId="{FAB5C79C-F9B2-48DE-93B6-604CB4B68688}" srcOrd="2" destOrd="0" presId="urn:microsoft.com/office/officeart/2018/2/layout/IconVerticalSolidList"/>
    <dgm:cxn modelId="{4D26F7CC-9785-4457-881E-0407BDBDA47A}" type="presParOf" srcId="{FAB5C79C-F9B2-48DE-93B6-604CB4B68688}" destId="{1AF86A0E-156D-4509-BBAF-BEE098B19167}" srcOrd="0" destOrd="0" presId="urn:microsoft.com/office/officeart/2018/2/layout/IconVerticalSolidList"/>
    <dgm:cxn modelId="{5E260064-75BB-4026-9357-9F0DC7562A31}" type="presParOf" srcId="{FAB5C79C-F9B2-48DE-93B6-604CB4B68688}" destId="{839185FE-2D6C-4F9E-B92F-AB28E0FE0CF9}" srcOrd="1" destOrd="0" presId="urn:microsoft.com/office/officeart/2018/2/layout/IconVerticalSolidList"/>
    <dgm:cxn modelId="{3F351DB3-B372-4A88-B071-010814E8CEF0}" type="presParOf" srcId="{FAB5C79C-F9B2-48DE-93B6-604CB4B68688}" destId="{CB16BA26-5B4D-4EE8-BEBC-954042AA91F1}" srcOrd="2" destOrd="0" presId="urn:microsoft.com/office/officeart/2018/2/layout/IconVerticalSolidList"/>
    <dgm:cxn modelId="{3D5537F4-11D5-47CA-8DD0-433EA005CCFF}" type="presParOf" srcId="{FAB5C79C-F9B2-48DE-93B6-604CB4B68688}" destId="{ABA9431D-72AB-4432-ADEE-6550D23ADB5A}" srcOrd="3" destOrd="0" presId="urn:microsoft.com/office/officeart/2018/2/layout/IconVerticalSolidList"/>
    <dgm:cxn modelId="{F0A393AB-725F-4282-AD3C-91C641C02167}" type="presParOf" srcId="{3EAAA751-88BB-4583-A875-E4D9D8312471}" destId="{E434CEB8-7067-4B2A-83CE-62887E3EC0CA}" srcOrd="3" destOrd="0" presId="urn:microsoft.com/office/officeart/2018/2/layout/IconVerticalSolidList"/>
    <dgm:cxn modelId="{DD2537F8-A96A-4B37-87C6-E838D4CDEE07}" type="presParOf" srcId="{3EAAA751-88BB-4583-A875-E4D9D8312471}" destId="{F5E4729A-AC13-4CE6-89D2-7E5379624C8F}" srcOrd="4" destOrd="0" presId="urn:microsoft.com/office/officeart/2018/2/layout/IconVerticalSolidList"/>
    <dgm:cxn modelId="{9151AD55-B168-4EEF-95F4-1398044C0DB0}" type="presParOf" srcId="{F5E4729A-AC13-4CE6-89D2-7E5379624C8F}" destId="{E5DEABC2-035D-4D5B-B732-86CD8DCA2436}" srcOrd="0" destOrd="0" presId="urn:microsoft.com/office/officeart/2018/2/layout/IconVerticalSolidList"/>
    <dgm:cxn modelId="{5B6F60D7-BD3F-44EE-94D7-1516EFD521DF}" type="presParOf" srcId="{F5E4729A-AC13-4CE6-89D2-7E5379624C8F}" destId="{8A0A256F-E48E-4996-AB10-6078D628FA39}" srcOrd="1" destOrd="0" presId="urn:microsoft.com/office/officeart/2018/2/layout/IconVerticalSolidList"/>
    <dgm:cxn modelId="{D50E4EFA-5FFE-4C75-B120-F1BFEF7BC768}" type="presParOf" srcId="{F5E4729A-AC13-4CE6-89D2-7E5379624C8F}" destId="{EFC885B0-409F-469B-BCAD-BAD0898AB5DC}" srcOrd="2" destOrd="0" presId="urn:microsoft.com/office/officeart/2018/2/layout/IconVerticalSolidList"/>
    <dgm:cxn modelId="{BD0410AA-1B51-44B9-BDDE-67E6A5E93262}" type="presParOf" srcId="{F5E4729A-AC13-4CE6-89D2-7E5379624C8F}" destId="{2F5E41DE-C2C0-4FFF-AC9B-8D5A4D94C804}" srcOrd="3" destOrd="0" presId="urn:microsoft.com/office/officeart/2018/2/layout/IconVerticalSolidList"/>
    <dgm:cxn modelId="{078C5898-0F9D-425B-8FE9-65ABAD21FA61}" type="presParOf" srcId="{3EAAA751-88BB-4583-A875-E4D9D8312471}" destId="{788D90F2-60D3-4F3C-9C12-B9D12F099AAC}" srcOrd="5" destOrd="0" presId="urn:microsoft.com/office/officeart/2018/2/layout/IconVerticalSolidList"/>
    <dgm:cxn modelId="{22DAB51D-CDEE-4D93-8E6E-37C43B1DD83B}" type="presParOf" srcId="{3EAAA751-88BB-4583-A875-E4D9D8312471}" destId="{80D91035-8553-42FE-8EEF-C399DB79E694}" srcOrd="6" destOrd="0" presId="urn:microsoft.com/office/officeart/2018/2/layout/IconVerticalSolidList"/>
    <dgm:cxn modelId="{C1A91E2E-918D-4ED9-A81C-23837A9C6F35}" type="presParOf" srcId="{80D91035-8553-42FE-8EEF-C399DB79E694}" destId="{12BE014E-0961-4F6D-8DE5-9E4A5E7E075A}" srcOrd="0" destOrd="0" presId="urn:microsoft.com/office/officeart/2018/2/layout/IconVerticalSolidList"/>
    <dgm:cxn modelId="{DDAF726D-86FE-40CA-9901-8A80E2C8E856}" type="presParOf" srcId="{80D91035-8553-42FE-8EEF-C399DB79E694}" destId="{BBDFC02D-19E4-4EA2-B90E-D12D4A539CC3}" srcOrd="1" destOrd="0" presId="urn:microsoft.com/office/officeart/2018/2/layout/IconVerticalSolidList"/>
    <dgm:cxn modelId="{CC827CD0-F812-43B2-8CCE-EE66481D43BB}" type="presParOf" srcId="{80D91035-8553-42FE-8EEF-C399DB79E694}" destId="{26CA6A28-A98F-4E2F-B912-DD6231A8AA77}" srcOrd="2" destOrd="0" presId="urn:microsoft.com/office/officeart/2018/2/layout/IconVerticalSolidList"/>
    <dgm:cxn modelId="{488D89AA-99B2-4FC7-B780-8B4916FE1D0B}" type="presParOf" srcId="{80D91035-8553-42FE-8EEF-C399DB79E694}" destId="{C2CA0314-B664-4AF4-8D60-BF5D494E14C0}" srcOrd="3" destOrd="0" presId="urn:microsoft.com/office/officeart/2018/2/layout/IconVerticalSolidList"/>
    <dgm:cxn modelId="{E165EE9D-F661-4DA2-A7E5-F31472D3D416}" type="presParOf" srcId="{3EAAA751-88BB-4583-A875-E4D9D8312471}" destId="{504990D8-095A-4E34-9FA1-3EB44A1C01D2}" srcOrd="7" destOrd="0" presId="urn:microsoft.com/office/officeart/2018/2/layout/IconVerticalSolidList"/>
    <dgm:cxn modelId="{8B8F0F64-6EC7-45BE-A963-2F758B837109}" type="presParOf" srcId="{3EAAA751-88BB-4583-A875-E4D9D8312471}" destId="{EB9FFCC1-94BC-4F10-A6E2-8851B6B2507D}" srcOrd="8" destOrd="0" presId="urn:microsoft.com/office/officeart/2018/2/layout/IconVerticalSolidList"/>
    <dgm:cxn modelId="{3712C542-0AA7-4FB5-86FE-0FCE6C95927C}" type="presParOf" srcId="{EB9FFCC1-94BC-4F10-A6E2-8851B6B2507D}" destId="{87B7B334-8433-476B-963B-E51DDBC133C1}" srcOrd="0" destOrd="0" presId="urn:microsoft.com/office/officeart/2018/2/layout/IconVerticalSolidList"/>
    <dgm:cxn modelId="{3A12C20B-0554-41D4-A7DA-E434455D104D}" type="presParOf" srcId="{EB9FFCC1-94BC-4F10-A6E2-8851B6B2507D}" destId="{E9EDC265-F251-4DC9-A209-BCB36CD8705C}" srcOrd="1" destOrd="0" presId="urn:microsoft.com/office/officeart/2018/2/layout/IconVerticalSolidList"/>
    <dgm:cxn modelId="{9CD66511-9356-4E5F-829E-81AEBE9DBB3C}" type="presParOf" srcId="{EB9FFCC1-94BC-4F10-A6E2-8851B6B2507D}" destId="{A140AB54-5550-471B-994F-44FDF93FBAE9}" srcOrd="2" destOrd="0" presId="urn:microsoft.com/office/officeart/2018/2/layout/IconVerticalSolidList"/>
    <dgm:cxn modelId="{33F7A4DF-33CF-4341-818C-5D83C0E72BE1}" type="presParOf" srcId="{EB9FFCC1-94BC-4F10-A6E2-8851B6B2507D}" destId="{6A4D87CD-70E6-4FE3-A4CB-FF4537F846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1EDD0-B791-4E50-9654-1092AA570393}">
      <dsp:nvSpPr>
        <dsp:cNvPr id="0" name=""/>
        <dsp:cNvSpPr/>
      </dsp:nvSpPr>
      <dsp:spPr>
        <a:xfrm>
          <a:off x="0" y="4329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3D182-15A1-41D7-8816-18C2E6DF4A7D}">
      <dsp:nvSpPr>
        <dsp:cNvPr id="0" name=""/>
        <dsp:cNvSpPr/>
      </dsp:nvSpPr>
      <dsp:spPr>
        <a:xfrm>
          <a:off x="278935" y="211801"/>
          <a:ext cx="507155" cy="5071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A6AE2-B903-4182-AFE2-9E7C1FF32838}">
      <dsp:nvSpPr>
        <dsp:cNvPr id="0" name=""/>
        <dsp:cNvSpPr/>
      </dsp:nvSpPr>
      <dsp:spPr>
        <a:xfrm>
          <a:off x="1065026" y="4329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Collision Detection / Computation </a:t>
          </a:r>
        </a:p>
      </dsp:txBody>
      <dsp:txXfrm>
        <a:off x="1065026" y="4329"/>
        <a:ext cx="5747253" cy="922100"/>
      </dsp:txXfrm>
    </dsp:sp>
    <dsp:sp modelId="{1AF86A0E-156D-4509-BBAF-BEE098B19167}">
      <dsp:nvSpPr>
        <dsp:cNvPr id="0" name=""/>
        <dsp:cNvSpPr/>
      </dsp:nvSpPr>
      <dsp:spPr>
        <a:xfrm>
          <a:off x="0" y="1156955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185FE-2D6C-4F9E-B92F-AB28E0FE0CF9}">
      <dsp:nvSpPr>
        <dsp:cNvPr id="0" name=""/>
        <dsp:cNvSpPr/>
      </dsp:nvSpPr>
      <dsp:spPr>
        <a:xfrm>
          <a:off x="278935" y="1364428"/>
          <a:ext cx="507155" cy="5071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9431D-72AB-4432-ADEE-6550D23ADB5A}">
      <dsp:nvSpPr>
        <dsp:cNvPr id="0" name=""/>
        <dsp:cNvSpPr/>
      </dsp:nvSpPr>
      <dsp:spPr>
        <a:xfrm>
          <a:off x="1065026" y="1156955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Physics Constraints</a:t>
          </a:r>
        </a:p>
      </dsp:txBody>
      <dsp:txXfrm>
        <a:off x="1065026" y="1156955"/>
        <a:ext cx="5747253" cy="922100"/>
      </dsp:txXfrm>
    </dsp:sp>
    <dsp:sp modelId="{E5DEABC2-035D-4D5B-B732-86CD8DCA2436}">
      <dsp:nvSpPr>
        <dsp:cNvPr id="0" name=""/>
        <dsp:cNvSpPr/>
      </dsp:nvSpPr>
      <dsp:spPr>
        <a:xfrm>
          <a:off x="0" y="2309581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A256F-E48E-4996-AB10-6078D628FA39}">
      <dsp:nvSpPr>
        <dsp:cNvPr id="0" name=""/>
        <dsp:cNvSpPr/>
      </dsp:nvSpPr>
      <dsp:spPr>
        <a:xfrm>
          <a:off x="278935" y="2517054"/>
          <a:ext cx="507155" cy="5071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E41DE-C2C0-4FFF-AC9B-8D5A4D94C804}">
      <dsp:nvSpPr>
        <dsp:cNvPr id="0" name=""/>
        <dsp:cNvSpPr/>
      </dsp:nvSpPr>
      <dsp:spPr>
        <a:xfrm>
          <a:off x="1065026" y="2309581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Physical Animation</a:t>
          </a:r>
        </a:p>
      </dsp:txBody>
      <dsp:txXfrm>
        <a:off x="1065026" y="2309581"/>
        <a:ext cx="5747253" cy="922100"/>
      </dsp:txXfrm>
    </dsp:sp>
    <dsp:sp modelId="{12BE014E-0961-4F6D-8DE5-9E4A5E7E075A}">
      <dsp:nvSpPr>
        <dsp:cNvPr id="0" name=""/>
        <dsp:cNvSpPr/>
      </dsp:nvSpPr>
      <dsp:spPr>
        <a:xfrm>
          <a:off x="0" y="3462207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FC02D-19E4-4EA2-B90E-D12D4A539CC3}">
      <dsp:nvSpPr>
        <dsp:cNvPr id="0" name=""/>
        <dsp:cNvSpPr/>
      </dsp:nvSpPr>
      <dsp:spPr>
        <a:xfrm>
          <a:off x="278935" y="3669680"/>
          <a:ext cx="507155" cy="5071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A0314-B664-4AF4-8D60-BF5D494E14C0}">
      <dsp:nvSpPr>
        <dsp:cNvPr id="0" name=""/>
        <dsp:cNvSpPr/>
      </dsp:nvSpPr>
      <dsp:spPr>
        <a:xfrm>
          <a:off x="1065026" y="3462207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Vehicle Physics</a:t>
          </a:r>
        </a:p>
      </dsp:txBody>
      <dsp:txXfrm>
        <a:off x="1065026" y="3462207"/>
        <a:ext cx="5747253" cy="922100"/>
      </dsp:txXfrm>
    </dsp:sp>
    <dsp:sp modelId="{87B7B334-8433-476B-963B-E51DDBC133C1}">
      <dsp:nvSpPr>
        <dsp:cNvPr id="0" name=""/>
        <dsp:cNvSpPr/>
      </dsp:nvSpPr>
      <dsp:spPr>
        <a:xfrm>
          <a:off x="0" y="4614833"/>
          <a:ext cx="6812280" cy="922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DC265-F251-4DC9-A209-BCB36CD8705C}">
      <dsp:nvSpPr>
        <dsp:cNvPr id="0" name=""/>
        <dsp:cNvSpPr/>
      </dsp:nvSpPr>
      <dsp:spPr>
        <a:xfrm>
          <a:off x="278935" y="4822306"/>
          <a:ext cx="507155" cy="5071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D87CD-70E6-4FE3-A4CB-FF4537F8463E}">
      <dsp:nvSpPr>
        <dsp:cNvPr id="0" name=""/>
        <dsp:cNvSpPr/>
      </dsp:nvSpPr>
      <dsp:spPr>
        <a:xfrm>
          <a:off x="1065026" y="4614833"/>
          <a:ext cx="5747253" cy="92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89" tIns="97589" rIns="97589" bIns="975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Material Physics</a:t>
          </a:r>
        </a:p>
      </dsp:txBody>
      <dsp:txXfrm>
        <a:off x="1065026" y="4614833"/>
        <a:ext cx="5747253" cy="922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81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5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7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7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9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hyperlink" Target="https://www.youtube.com/watch?v=bMEp9tAcisU&amp;feature=youtu.b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pG9SZQ0o7w&amp;feature=youtu.be" TargetMode="External"/><Relationship Id="rId5" Type="http://schemas.openxmlformats.org/officeDocument/2006/relationships/hyperlink" Target="https://docs.unrealengine.com/en-US/Engine/Physics/Constraints/ConstraintsUserGuide/index.html" TargetMode="External"/><Relationship Id="rId4" Type="http://schemas.openxmlformats.org/officeDocument/2006/relationships/hyperlink" Target="https://docs.unrealengine.com/en-US/Engine/Physic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flying, airplane, toy&#10;&#10;Description automatically generated">
            <a:extLst>
              <a:ext uri="{FF2B5EF4-FFF2-40B4-BE49-F238E27FC236}">
                <a16:creationId xmlns:a16="http://schemas.microsoft.com/office/drawing/2014/main" id="{FF515A72-5DF6-425E-A78F-E93291A4B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8" t="9091" r="-1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7CEA3-1B8E-41F0-805F-B4690036F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Physics Simulations in Unreal Engine 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DB872-5BF8-4F2B-9F6B-442E8994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Dylan Whitehead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098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65B08-9F9E-4226-B9A5-EE97ACF2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Unreal’s Physics Engine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DFDA05-06E1-4C83-95B0-16A6857F5815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Uses PhysX 3.3 as a framework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Still very much in development and frequently changing</a:t>
            </a:r>
          </a:p>
          <a:p>
            <a:pPr marL="57150">
              <a:lnSpc>
                <a:spcPct val="110000"/>
              </a:lnSpc>
              <a:spcAft>
                <a:spcPts val="600"/>
              </a:spcAft>
            </a:pPr>
            <a:endParaRPr lang="en-US" sz="1700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Used in many different actors/components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6C791E2E-5914-42CC-B158-2A7E945F9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388" y="625683"/>
            <a:ext cx="555128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4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17EDB-A286-411C-8511-F5B3A7D3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2500" dirty="0"/>
              <a:t>Physics Actors</a:t>
            </a:r>
            <a:br>
              <a:rPr lang="en-US" sz="2500" dirty="0"/>
            </a:br>
            <a:r>
              <a:rPr lang="en-US" sz="2500" dirty="0"/>
              <a:t>and Components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FAC679D-AA2F-4FC1-ADC3-0E7CAABDF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641017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98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6F48AD3-C8B3-4F74-B546-F12937F7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9D6DC-7A0F-4ED5-95CB-B95D13D7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Enabling Physics in actors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EEB50E7-5DA5-4374-A294-F5F2F005F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15" y="625683"/>
            <a:ext cx="6839180" cy="545424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9B040-163B-40B6-A91C-5715CBCE30BE}"/>
              </a:ext>
            </a:extLst>
          </p:cNvPr>
          <p:cNvSpPr txBox="1"/>
          <p:nvPr/>
        </p:nvSpPr>
        <p:spPr>
          <a:xfrm>
            <a:off x="7902171" y="4613722"/>
            <a:ext cx="3916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Please note that enabling physics </a:t>
            </a:r>
          </a:p>
          <a:p>
            <a:r>
              <a:rPr lang="en-US" sz="1600" dirty="0"/>
              <a:t>behavior in an actor can hurt </a:t>
            </a:r>
          </a:p>
          <a:p>
            <a:r>
              <a:rPr lang="en-US" sz="1600" dirty="0"/>
              <a:t>performance speed and change how the object is lit in a scene regardless of if the actor is using any of the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62883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A3E1F-159E-4710-B411-F1BDB618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Applying force to physics-enabled actors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10BEA2-7043-45EC-98A1-30BAEA5B77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9876" y="1"/>
            <a:ext cx="55721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7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5C25A-BCEA-4732-992D-5C0DF148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Physics Constraints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B8FF-45BC-4BDD-A7B6-10869CB2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/>
              <a:t>Used to “constrain” physical components/actors to act in a specific way to one another.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Think of it as a joint that you can attach to two components (usually meshes) that is also capable of generating and applying force.</a:t>
            </a:r>
          </a:p>
        </p:txBody>
      </p:sp>
    </p:spTree>
    <p:extLst>
      <p:ext uri="{BB962C8B-B14F-4D97-AF65-F5344CB8AC3E}">
        <p14:creationId xmlns:p14="http://schemas.microsoft.com/office/powerpoint/2010/main" val="94438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85B23-33BE-4B18-9666-CA0DFD98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Physical Animation Component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C789-96C3-46E1-89BB-30CEBB66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/>
              <a:t>Allows for the implementation of dynamic animations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Still in development!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145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DFE5-1510-4124-B278-46832EB4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References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DCFCD29F-4980-4256-8731-B1F49F6C0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283758"/>
            <a:ext cx="4217332" cy="42173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A72F-231F-437A-9177-D9086521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4"/>
              </a:rPr>
              <a:t>Unreal Documentation on Physics Simulations</a:t>
            </a:r>
          </a:p>
          <a:p>
            <a:r>
              <a:rPr lang="en-US" sz="1800" dirty="0">
                <a:hlinkClick r:id="rId5"/>
              </a:rPr>
              <a:t>Unreal Documentation on Physics Constraints</a:t>
            </a:r>
          </a:p>
          <a:p>
            <a:r>
              <a:rPr lang="en-US" sz="1800" dirty="0">
                <a:hlinkClick r:id="rId6"/>
              </a:rPr>
              <a:t>Video course on Physical Animation component</a:t>
            </a:r>
            <a:endParaRPr lang="en-US" sz="1800" dirty="0"/>
          </a:p>
          <a:p>
            <a:r>
              <a:rPr lang="en-US" sz="1800" dirty="0">
                <a:hlinkClick r:id="rId7"/>
              </a:rPr>
              <a:t>Video course on Physics Constraint component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97981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178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Physics Simulations in Unreal Engine 4</vt:lpstr>
      <vt:lpstr>Unreal’s Physics Engine</vt:lpstr>
      <vt:lpstr>Physics Actors and Components</vt:lpstr>
      <vt:lpstr>Enabling Physics in actors</vt:lpstr>
      <vt:lpstr>Applying force to physics-enabled actors</vt:lpstr>
      <vt:lpstr>Physics Constraints</vt:lpstr>
      <vt:lpstr>Physical Animation Component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Simulations in Unreal Engine 4</dc:title>
  <dc:creator>Dylan Whitehead</dc:creator>
  <cp:lastModifiedBy>Dylan Whitehead</cp:lastModifiedBy>
  <cp:revision>6</cp:revision>
  <dcterms:created xsi:type="dcterms:W3CDTF">2020-04-15T12:36:49Z</dcterms:created>
  <dcterms:modified xsi:type="dcterms:W3CDTF">2020-04-16T15:37:26Z</dcterms:modified>
</cp:coreProperties>
</file>