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coste.com/lecciones-de-marketing-de-una-venta-de-garaje" TargetMode="External"/><Relationship Id="rId2" Type="http://schemas.openxmlformats.org/officeDocument/2006/relationships/hyperlink" Target="https://www.cronica.com.mx/notas/2003/9221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vinmelgarejo.com/cuanto-cuesta-subir-una-app-a-play-store-google/" TargetMode="External"/><Relationship Id="rId5" Type="http://schemas.openxmlformats.org/officeDocument/2006/relationships/hyperlink" Target="https://cincodias.elpais.com/cincodias/2015/02/01/lifestyle/1422792260_243066.html" TargetMode="External"/><Relationship Id="rId4" Type="http://schemas.openxmlformats.org/officeDocument/2006/relationships/hyperlink" Target="https://rockcontent.com/es/blog/app-de-vent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GaraGelt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DOMÍNGUEZ DURÁN </a:t>
            </a:r>
            <a:r>
              <a:rPr lang="es-MX" dirty="0" smtClean="0"/>
              <a:t>GERARDO, 314015288</a:t>
            </a:r>
          </a:p>
          <a:p>
            <a:r>
              <a:rPr lang="es-MX" b="1" dirty="0"/>
              <a:t>UGALDE VELÁZQUEZ </a:t>
            </a:r>
            <a:r>
              <a:rPr lang="es-MX" b="1" dirty="0" smtClean="0"/>
              <a:t>HÉCTOR, </a:t>
            </a:r>
            <a:r>
              <a:rPr lang="es-MX" dirty="0"/>
              <a:t>315256349</a:t>
            </a:r>
            <a:endParaRPr lang="es-MX" dirty="0"/>
          </a:p>
        </p:txBody>
      </p:sp>
      <p:pic>
        <p:nvPicPr>
          <p:cNvPr id="1028" name="Picture 4" descr="Desarrollo de apps en Hermosillo — Desarrollo de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10" y="3657259"/>
            <a:ext cx="3567340" cy="26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icios | 7bee Soluciones en 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085" y="179607"/>
            <a:ext cx="4076790" cy="253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s-MX" dirty="0"/>
              <a:t>Zapata, C. (01 de Noviembre de 2003 ).</a:t>
            </a:r>
            <a:r>
              <a:rPr lang="es-MX" i="1" dirty="0"/>
              <a:t> Las ventas de garaje en EU: Tentación y perdición. </a:t>
            </a:r>
            <a:r>
              <a:rPr lang="es-MX" dirty="0"/>
              <a:t>Crónica. </a:t>
            </a:r>
            <a:r>
              <a:rPr lang="es-MX" u="sng" dirty="0">
                <a:hlinkClick r:id="rId2"/>
              </a:rPr>
              <a:t>https://www.cronica.com.mx/notas/2003/92214.html</a:t>
            </a:r>
            <a:r>
              <a:rPr lang="es-MX" dirty="0"/>
              <a:t> </a:t>
            </a:r>
          </a:p>
          <a:p>
            <a:pPr fontAlgn="base"/>
            <a:r>
              <a:rPr lang="es-MX" dirty="0"/>
              <a:t> </a:t>
            </a:r>
            <a:r>
              <a:rPr lang="es-MX" dirty="0" err="1"/>
              <a:t>Lacoste</a:t>
            </a:r>
            <a:r>
              <a:rPr lang="es-MX" dirty="0"/>
              <a:t>, J. (07 de Abril de 2014). </a:t>
            </a:r>
            <a:r>
              <a:rPr lang="es-MX" i="1" dirty="0"/>
              <a:t>Lecciones de marketing de una venta de garaje. </a:t>
            </a:r>
            <a:r>
              <a:rPr lang="es-MX" dirty="0"/>
              <a:t>J. </a:t>
            </a:r>
            <a:r>
              <a:rPr lang="es-MX" dirty="0" err="1"/>
              <a:t>Lacoste</a:t>
            </a:r>
            <a:r>
              <a:rPr lang="es-MX" dirty="0"/>
              <a:t>. </a:t>
            </a:r>
            <a:r>
              <a:rPr lang="es-MX" u="sng" dirty="0">
                <a:hlinkClick r:id="rId3"/>
              </a:rPr>
              <a:t>https://jalacoste.com/lecciones-de-marketing-de-una-venta-de-garaje</a:t>
            </a:r>
            <a:r>
              <a:rPr lang="es-MX" dirty="0"/>
              <a:t>  </a:t>
            </a:r>
          </a:p>
          <a:p>
            <a:pPr fontAlgn="base"/>
            <a:r>
              <a:rPr lang="es-MX" dirty="0" err="1"/>
              <a:t>Cardenas</a:t>
            </a:r>
            <a:r>
              <a:rPr lang="es-MX" dirty="0"/>
              <a:t>, J. (22 de Enero de 2021). </a:t>
            </a:r>
            <a:r>
              <a:rPr lang="es-MX" i="1" dirty="0"/>
              <a:t>Descubre los 7 mejores tipos de app de ventas para impulsar tu negocio. </a:t>
            </a:r>
            <a:r>
              <a:rPr lang="es-MX" dirty="0" err="1"/>
              <a:t>RockContent</a:t>
            </a:r>
            <a:r>
              <a:rPr lang="es-MX" dirty="0"/>
              <a:t> Blog. </a:t>
            </a:r>
            <a:r>
              <a:rPr lang="es-MX" u="sng" dirty="0">
                <a:hlinkClick r:id="rId4"/>
              </a:rPr>
              <a:t>https://rockcontent.com/es/blog/app-de-venta/</a:t>
            </a:r>
            <a:r>
              <a:rPr lang="es-MX" dirty="0"/>
              <a:t> </a:t>
            </a:r>
          </a:p>
          <a:p>
            <a:pPr fontAlgn="base"/>
            <a:r>
              <a:rPr lang="es-MX" dirty="0" err="1"/>
              <a:t>Adeva</a:t>
            </a:r>
            <a:r>
              <a:rPr lang="es-MX" dirty="0"/>
              <a:t>, R. (01 de Febrero de 2015). </a:t>
            </a:r>
            <a:r>
              <a:rPr lang="es-MX" i="1" dirty="0"/>
              <a:t>CÓMO PUBLICAR UNA APP EN GOOGLE PLAY Y CUÁNTO CUESTA. </a:t>
            </a:r>
            <a:r>
              <a:rPr lang="es-MX" dirty="0" err="1"/>
              <a:t>Life</a:t>
            </a:r>
            <a:r>
              <a:rPr lang="es-MX" dirty="0"/>
              <a:t> Style. </a:t>
            </a:r>
            <a:r>
              <a:rPr lang="es-MX" u="sng" dirty="0">
                <a:hlinkClick r:id="rId5"/>
              </a:rPr>
              <a:t>https://cincodias.elpais.com/cincodias/2015/02/01/lifestyle/1422792260_243066.html</a:t>
            </a:r>
            <a:r>
              <a:rPr lang="es-MX" dirty="0"/>
              <a:t> </a:t>
            </a:r>
          </a:p>
          <a:p>
            <a:r>
              <a:rPr lang="es-MX" dirty="0"/>
              <a:t>Melgarejo, K. (s.f.). </a:t>
            </a:r>
            <a:r>
              <a:rPr lang="es-MX" i="1" dirty="0"/>
              <a:t>¿Cuánto cuesta subir una App a Play Store de Google?. </a:t>
            </a:r>
            <a:r>
              <a:rPr lang="es-MX" dirty="0" err="1"/>
              <a:t>KevinMelgarejo</a:t>
            </a:r>
            <a:r>
              <a:rPr lang="es-MX" dirty="0"/>
              <a:t> Blog, consultado el 11 de Agosto de 2021 de: </a:t>
            </a:r>
            <a:r>
              <a:rPr lang="es-MX" u="sng" dirty="0">
                <a:hlinkClick r:id="rId6"/>
              </a:rPr>
              <a:t>https://kevinmelgarejo.com/cuanto-cuesta-subir-una-app-a-play-store-google/</a:t>
            </a:r>
            <a:r>
              <a:rPr lang="es-MX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5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 de </a:t>
            </a:r>
            <a:r>
              <a:rPr lang="es-MX" dirty="0" err="1" smtClean="0"/>
              <a:t>Garage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Dallas: ¿Ya están permitidas las venta de garaje o &amp;#39;garage sales&amp;#39;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25" y="105642"/>
            <a:ext cx="3815534" cy="21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 tienda más valiosa del mundo ya tiene nombre: Amaz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253" y="3259621"/>
            <a:ext cx="3980966" cy="15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ercadolibre Méx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80" y="3236100"/>
            <a:ext cx="2241565" cy="212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egundamano, la mejor opción para la compra-venta de terrenos | Informar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21" y="3236100"/>
            <a:ext cx="3591851" cy="167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2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Ventas en pandemia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6" name="Picture 4" descr="Google Maps | Google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8" y="1754322"/>
            <a:ext cx="3883524" cy="388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l dramático impacto de la pandemia en las mujeres - SEGI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605" y="2254111"/>
            <a:ext cx="4323806" cy="288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100" name="Picture 4" descr="Android | Call of Duty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65" y="1933303"/>
            <a:ext cx="5521761" cy="290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Vector Transparente PNG Y SVG De Logo De Ap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65" y="1525497"/>
            <a:ext cx="3959226" cy="39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Java API y Ejempl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69" y="4874782"/>
            <a:ext cx="1832837" cy="183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Gaman Solut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102" y="210963"/>
            <a:ext cx="1704309" cy="170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3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Matriz </a:t>
            </a:r>
            <a:r>
              <a:rPr lang="es-MX" dirty="0" err="1" smtClean="0"/>
              <a:t>Foda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87" y="2249487"/>
            <a:ext cx="7977048" cy="454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Alguien dijo </a:t>
            </a:r>
            <a:r>
              <a:rPr lang="es-MX" dirty="0" err="1" smtClean="0"/>
              <a:t>Bakcend</a:t>
            </a:r>
            <a:r>
              <a:rPr lang="es-MX" dirty="0" smtClean="0"/>
              <a:t> y negocios?...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3200400" cy="1428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62" y="4260062"/>
            <a:ext cx="3105150" cy="1476375"/>
          </a:xfrm>
          <a:prstGeom prst="rect">
            <a:avLst/>
          </a:prstGeom>
        </p:spPr>
      </p:pic>
      <p:pic>
        <p:nvPicPr>
          <p:cNvPr id="5132" name="Picture 12" descr="Miles de bases de datos MongoDB comprometidos y llevan a cabo para el  rescate – Naked Secur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2" y="1239564"/>
            <a:ext cx="5848379" cy="307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Google Pay (ES) – Una forma de pagar aún mej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596" y="4260062"/>
            <a:ext cx="2790791" cy="146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Apple Pay - Apple (ES)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6" t="19649" r="21574" b="23859"/>
          <a:stretch/>
        </p:blipFill>
        <p:spPr bwMode="auto">
          <a:xfrm>
            <a:off x="8234573" y="4177311"/>
            <a:ext cx="2715499" cy="150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2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Tiempo y costos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170" name="Picture 2" descr="8+2 consejos para desarrolladores de software | Veln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6" y="2249487"/>
            <a:ext cx="6153785" cy="410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loj Tiempo Rostro - Gráficos vectoriales gratis en 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444" y="643909"/>
            <a:ext cx="2316687" cy="231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La nube vs. servidores locales: ¿qué le conviene a su empresa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5" y="3471704"/>
            <a:ext cx="3479246" cy="231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4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Seguridad y </a:t>
            </a:r>
            <a:r>
              <a:rPr lang="es-MX" dirty="0" err="1" smtClean="0"/>
              <a:t>tikets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146" name="Picture 2" descr="Cómo denunciar una publicación de Facebook - TheFast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597150"/>
            <a:ext cx="4128910" cy="23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41" y="4020344"/>
            <a:ext cx="2143125" cy="21431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841" y="154279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Nuestra experiencia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194" name="Picture 2" descr="Sabe qué es el Design Thinking?- EUC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917" y="2249487"/>
            <a:ext cx="6853466" cy="343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51</TotalTime>
  <Words>62</Words>
  <Application>Microsoft Office PowerPoint</Application>
  <PresentationFormat>Panorámica</PresentationFormat>
  <Paragraphs>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GaraGelt</vt:lpstr>
      <vt:lpstr>Venta de Garage…</vt:lpstr>
      <vt:lpstr>Ventas en pandemia </vt:lpstr>
      <vt:lpstr>Presentación de PowerPoint</vt:lpstr>
      <vt:lpstr>Matriz Foda</vt:lpstr>
      <vt:lpstr>Alguien dijo Bakcend y negocios?...</vt:lpstr>
      <vt:lpstr>Tiempo y costos</vt:lpstr>
      <vt:lpstr>Seguridad y tikets</vt:lpstr>
      <vt:lpstr>Nuestra experiencia</vt:lpstr>
      <vt:lpstr>Bibliografía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GaraGelt</dc:title>
  <dc:creator>Gerardo</dc:creator>
  <cp:lastModifiedBy>Gerardo</cp:lastModifiedBy>
  <cp:revision>7</cp:revision>
  <dcterms:created xsi:type="dcterms:W3CDTF">2021-08-13T05:52:38Z</dcterms:created>
  <dcterms:modified xsi:type="dcterms:W3CDTF">2021-08-13T06:44:19Z</dcterms:modified>
</cp:coreProperties>
</file>