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4"/>
  </p:sldMasterIdLst>
  <p:notesMasterIdLst>
    <p:notesMasterId r:id="rId42"/>
  </p:notesMasterIdLst>
  <p:handoutMasterIdLst>
    <p:handoutMasterId r:id="rId43"/>
  </p:handoutMasterIdLst>
  <p:sldIdLst>
    <p:sldId id="297" r:id="rId5"/>
    <p:sldId id="276" r:id="rId6"/>
    <p:sldId id="278" r:id="rId7"/>
    <p:sldId id="279" r:id="rId8"/>
    <p:sldId id="280" r:id="rId9"/>
    <p:sldId id="281" r:id="rId10"/>
    <p:sldId id="282" r:id="rId11"/>
    <p:sldId id="283" r:id="rId12"/>
    <p:sldId id="285" r:id="rId13"/>
    <p:sldId id="296" r:id="rId14"/>
    <p:sldId id="277" r:id="rId15"/>
    <p:sldId id="287" r:id="rId16"/>
    <p:sldId id="288" r:id="rId17"/>
    <p:sldId id="289" r:id="rId18"/>
    <p:sldId id="290" r:id="rId19"/>
    <p:sldId id="291" r:id="rId20"/>
    <p:sldId id="292" r:id="rId21"/>
    <p:sldId id="298" r:id="rId22"/>
    <p:sldId id="293" r:id="rId23"/>
    <p:sldId id="294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75" r:id="rId32"/>
    <p:sldId id="269" r:id="rId33"/>
    <p:sldId id="267" r:id="rId34"/>
    <p:sldId id="268" r:id="rId35"/>
    <p:sldId id="270" r:id="rId36"/>
    <p:sldId id="271" r:id="rId37"/>
    <p:sldId id="272" r:id="rId38"/>
    <p:sldId id="273" r:id="rId39"/>
    <p:sldId id="274" r:id="rId40"/>
    <p:sldId id="28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38B2F9"/>
    <a:srgbClr val="000000"/>
    <a:srgbClr val="EBEBEB"/>
    <a:srgbClr val="FFFFFF"/>
    <a:srgbClr val="0D94E8"/>
    <a:srgbClr val="0199EA"/>
    <a:srgbClr val="FD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D2AFBB-D99C-41CB-BC0F-C2C54A21EAA8}" v="1" dt="2021-09-24T21:42:32.529"/>
    <p1510:client id="{D273AED2-150C-4F51-8E23-9062234080B1}" v="41" dt="2021-09-24T09:01:31.4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4694"/>
  </p:normalViewPr>
  <p:slideViewPr>
    <p:cSldViewPr snapToGrid="0">
      <p:cViewPr varScale="1">
        <p:scale>
          <a:sx n="61" d="100"/>
          <a:sy n="61" d="100"/>
        </p:scale>
        <p:origin x="7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eh Krutii" userId="ca5f64d8-6344-46ea-a869-e2dfae5b67fd" providerId="ADAL" clId="{66D2AFBB-D99C-41CB-BC0F-C2C54A21EAA8}"/>
    <pc:docChg chg="custSel addSld modSld">
      <pc:chgData name="Oleh Krutii" userId="ca5f64d8-6344-46ea-a869-e2dfae5b67fd" providerId="ADAL" clId="{66D2AFBB-D99C-41CB-BC0F-C2C54A21EAA8}" dt="2021-09-24T21:42:46.121" v="83" actId="14100"/>
      <pc:docMkLst>
        <pc:docMk/>
      </pc:docMkLst>
      <pc:sldChg chg="addSp delSp modSp new mod">
        <pc:chgData name="Oleh Krutii" userId="ca5f64d8-6344-46ea-a869-e2dfae5b67fd" providerId="ADAL" clId="{66D2AFBB-D99C-41CB-BC0F-C2C54A21EAA8}" dt="2021-09-24T21:42:46.121" v="83" actId="14100"/>
        <pc:sldMkLst>
          <pc:docMk/>
          <pc:sldMk cId="1705472337" sldId="298"/>
        </pc:sldMkLst>
        <pc:spChg chg="mod">
          <ac:chgData name="Oleh Krutii" userId="ca5f64d8-6344-46ea-a869-e2dfae5b67fd" providerId="ADAL" clId="{66D2AFBB-D99C-41CB-BC0F-C2C54A21EAA8}" dt="2021-09-24T21:42:30.412" v="75" actId="20577"/>
          <ac:spMkLst>
            <pc:docMk/>
            <pc:sldMk cId="1705472337" sldId="298"/>
            <ac:spMk id="2" creationId="{AD954A2F-81CD-4339-86CF-9A70A769B420}"/>
          </ac:spMkLst>
        </pc:spChg>
        <pc:spChg chg="del">
          <ac:chgData name="Oleh Krutii" userId="ca5f64d8-6344-46ea-a869-e2dfae5b67fd" providerId="ADAL" clId="{66D2AFBB-D99C-41CB-BC0F-C2C54A21EAA8}" dt="2021-09-24T21:42:32.529" v="76"/>
          <ac:spMkLst>
            <pc:docMk/>
            <pc:sldMk cId="1705472337" sldId="298"/>
            <ac:spMk id="3" creationId="{8386A59E-20A2-4293-B6EB-A384CCF44D69}"/>
          </ac:spMkLst>
        </pc:spChg>
        <pc:picChg chg="add mod">
          <ac:chgData name="Oleh Krutii" userId="ca5f64d8-6344-46ea-a869-e2dfae5b67fd" providerId="ADAL" clId="{66D2AFBB-D99C-41CB-BC0F-C2C54A21EAA8}" dt="2021-09-24T21:42:46.121" v="83" actId="14100"/>
          <ac:picMkLst>
            <pc:docMk/>
            <pc:sldMk cId="1705472337" sldId="298"/>
            <ac:picMk id="5" creationId="{03203620-BFEC-43CA-BD50-7C4200365FD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78A4D-2C45-B148-86F2-1002D7122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60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10665-D1C5-1C4B-B9B1-64254C18D468}" type="datetimeFigureOut">
              <a:rPr lang="en-US" smtClean="0"/>
              <a:t>9/25/2021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9CE8B-BEBD-0A45-AE03-3D1072DBC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78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 2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 hasCustomPrompt="1"/>
          </p:nvPr>
        </p:nvSpPr>
        <p:spPr>
          <a:xfrm>
            <a:off x="695325" y="1085849"/>
            <a:ext cx="10801350" cy="2881313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  <a:defRPr sz="6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Presentation header slide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 hasCustomPrompt="1"/>
          </p:nvPr>
        </p:nvSpPr>
        <p:spPr>
          <a:xfrm>
            <a:off x="695325" y="4146550"/>
            <a:ext cx="10801351" cy="720639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Enter </a:t>
            </a:r>
            <a:r>
              <a:rPr lang="en-US" err="1"/>
              <a:t>subheader</a:t>
            </a:r>
            <a:r>
              <a:rPr lang="en-US"/>
              <a:t> here</a:t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163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387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ody and content ligh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7;p9">
            <a:extLst>
              <a:ext uri="{FF2B5EF4-FFF2-40B4-BE49-F238E27FC236}">
                <a16:creationId xmlns:a16="http://schemas.microsoft.com/office/drawing/2014/main" id="{BB0AE1C0-5DF0-3349-8E67-7B569BDE7E8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5373688"/>
            <a:ext cx="4500691" cy="932393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Image slide title</a:t>
            </a:r>
            <a:endParaRPr/>
          </a:p>
        </p:txBody>
      </p:sp>
      <p:sp>
        <p:nvSpPr>
          <p:cNvPr id="4" name="Google Shape;68;p9">
            <a:extLst>
              <a:ext uri="{FF2B5EF4-FFF2-40B4-BE49-F238E27FC236}">
                <a16:creationId xmlns:a16="http://schemas.microsoft.com/office/drawing/2014/main" id="{7D97C37C-E622-7143-9A01-37F6C438CB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5375275" y="5373689"/>
            <a:ext cx="6121400" cy="934138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400" spc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A424AED-AF54-CD43-A07E-F070031E20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5233086"/>
          </a:xfrm>
          <a:prstGeom prst="rect">
            <a:avLst/>
          </a:prstGeom>
        </p:spPr>
        <p:txBody>
          <a:bodyPr lIns="612000" tIns="360000" rIns="360000" bIns="0" anchor="ctr"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  <p:pic>
        <p:nvPicPr>
          <p:cNvPr id="8" name="Google Shape;12;p2">
            <a:extLst>
              <a:ext uri="{FF2B5EF4-FFF2-40B4-BE49-F238E27FC236}">
                <a16:creationId xmlns:a16="http://schemas.microsoft.com/office/drawing/2014/main" id="{DD27F888-0FFD-8142-A7BF-BF9358AD0916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5932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Simple Two-column slide title</a:t>
            </a:r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4F7040-F1BB-4044-BB98-47BFC4697EE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95325" y="1628775"/>
            <a:ext cx="5221288" cy="432117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5000"/>
              </a:lnSpc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0650A8-6F3E-3444-A90E-5EC11EF238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5388" y="1635214"/>
            <a:ext cx="5220612" cy="43211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5000"/>
              </a:lnSpc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0034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-column 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Simple Two-column slide with headers</a:t>
            </a:r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4F7040-F1BB-4044-BB98-47BFC4697EE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95325" y="2410691"/>
            <a:ext cx="5221288" cy="353925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Enter text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0650A8-6F3E-3444-A90E-5EC11EF238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5388" y="2410691"/>
            <a:ext cx="5220612" cy="353925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Enter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01A6465-578F-CF4A-BB40-063F1FE9D4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5388" y="1635214"/>
            <a:ext cx="5221287" cy="6159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GB"/>
              <a:t>Header</a:t>
            </a:r>
            <a:endParaRPr lang="en-US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5935B3F8-3876-3E4F-ACFF-38EB4CA74F1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1636060"/>
            <a:ext cx="5221287" cy="6159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0" name="Google Shape;14;p2">
            <a:extLst>
              <a:ext uri="{FF2B5EF4-FFF2-40B4-BE49-F238E27FC236}">
                <a16:creationId xmlns:a16="http://schemas.microsoft.com/office/drawing/2014/main" id="{1C773C08-428E-5F40-BBDA-F79781C7F598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4890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title and pic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E3B6D75F-245C-394F-B94B-538F9BBBD57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9363"/>
            <a:ext cx="10798826" cy="71941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Three-column slide title</a:t>
            </a:r>
            <a:endParaRPr/>
          </a:p>
        </p:txBody>
      </p:sp>
      <p:pic>
        <p:nvPicPr>
          <p:cNvPr id="18" name="Google Shape;12;p2">
            <a:extLst>
              <a:ext uri="{FF2B5EF4-FFF2-40B4-BE49-F238E27FC236}">
                <a16:creationId xmlns:a16="http://schemas.microsoft.com/office/drawing/2014/main" id="{DE030F67-AB4B-0442-A934-3647EC37940C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25E1D35-D132-1040-BE27-9AD1FFE8D1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5325" y="1628774"/>
            <a:ext cx="5221288" cy="3833300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C5327470-A28F-744A-9D3E-865C260B25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5462074"/>
            <a:ext cx="5221288" cy="48787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53F1902-6A80-1740-BAB7-0611AEABB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389" y="1628774"/>
            <a:ext cx="5221288" cy="3833300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27761767-61A8-1548-9A93-D5DDAD7568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75389" y="5462074"/>
            <a:ext cx="5221288" cy="48787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sp>
        <p:nvSpPr>
          <p:cNvPr id="10" name="Google Shape;14;p2">
            <a:extLst>
              <a:ext uri="{FF2B5EF4-FFF2-40B4-BE49-F238E27FC236}">
                <a16:creationId xmlns:a16="http://schemas.microsoft.com/office/drawing/2014/main" id="{D3957DE9-4BD9-4A47-AA7C-4D3C79548BB8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964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and White side title and body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78;p11">
            <a:extLst>
              <a:ext uri="{FF2B5EF4-FFF2-40B4-BE49-F238E27FC236}">
                <a16:creationId xmlns:a16="http://schemas.microsoft.com/office/drawing/2014/main" id="{5E9AF514-CCDF-E642-959C-1921726422DE}"/>
              </a:ext>
            </a:extLst>
          </p:cNvPr>
          <p:cNvSpPr/>
          <p:nvPr userDrawn="1"/>
        </p:nvSpPr>
        <p:spPr>
          <a:xfrm>
            <a:off x="-1" y="-5800"/>
            <a:ext cx="5916614" cy="686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79;p11">
            <a:extLst>
              <a:ext uri="{FF2B5EF4-FFF2-40B4-BE49-F238E27FC236}">
                <a16:creationId xmlns:a16="http://schemas.microsoft.com/office/drawing/2014/main" id="{905EF525-0A34-304B-B282-AFA9231BF4F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8499" y="908050"/>
            <a:ext cx="4676776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Extrabold"/>
              <a:buNone/>
              <a:defRPr sz="40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 dirty="0"/>
              <a:t>Dark</a:t>
            </a:r>
            <a:endParaRPr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F5A36846-9170-214F-A3E2-8E587F0B24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498" y="1628775"/>
            <a:ext cx="4676777" cy="43211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Use when explaining two sides of a point.</a:t>
            </a:r>
          </a:p>
        </p:txBody>
      </p:sp>
      <p:pic>
        <p:nvPicPr>
          <p:cNvPr id="12" name="Google Shape;12;p2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90F390B-BB76-4D45-9643-778F0B55D6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5389" y="1593850"/>
            <a:ext cx="5218112" cy="43211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Can be used as pro/con, hypothesis/finding, etc.</a:t>
            </a:r>
          </a:p>
        </p:txBody>
      </p:sp>
      <p:sp>
        <p:nvSpPr>
          <p:cNvPr id="13" name="Google Shape;18;p3">
            <a:extLst>
              <a:ext uri="{FF2B5EF4-FFF2-40B4-BE49-F238E27FC236}">
                <a16:creationId xmlns:a16="http://schemas.microsoft.com/office/drawing/2014/main" id="{65A61BF8-8641-A14F-B86A-FBC64A3B7FB3}"/>
              </a:ext>
            </a:extLst>
          </p:cNvPr>
          <p:cNvSpPr txBox="1"/>
          <p:nvPr userDrawn="1"/>
        </p:nvSpPr>
        <p:spPr>
          <a:xfrm>
            <a:off x="6096000" y="6454998"/>
            <a:ext cx="5400675" cy="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© 20</a:t>
            </a:r>
            <a:r>
              <a:rPr lang="uk-UA" sz="1000" dirty="0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2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1</a:t>
            </a:r>
            <a:r>
              <a:rPr lang="en" sz="1000" dirty="0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, </a:t>
            </a:r>
            <a:r>
              <a:rPr lang="en" sz="1000" dirty="0" err="1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JustAnswer</a:t>
            </a:r>
            <a:r>
              <a:rPr lang="en" sz="1000" dirty="0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. All rights reserved.</a:t>
            </a:r>
            <a:endParaRPr sz="1000" dirty="0">
              <a:solidFill>
                <a:schemeClr val="bg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</p:txBody>
      </p:sp>
      <p:sp>
        <p:nvSpPr>
          <p:cNvPr id="14" name="Google Shape;14;p2">
            <a:extLst>
              <a:ext uri="{FF2B5EF4-FFF2-40B4-BE49-F238E27FC236}">
                <a16:creationId xmlns:a16="http://schemas.microsoft.com/office/drawing/2014/main" id="{BFC2B32A-D63F-EB44-9841-670FAF0CB475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0D180-F23E-744F-8326-C9F6AAE29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5388" y="908050"/>
            <a:ext cx="5218112" cy="685799"/>
          </a:xfrm>
        </p:spPr>
        <p:txBody>
          <a:bodyPr/>
          <a:lstStyle>
            <a:lvl1pPr>
              <a:buNone/>
              <a:defRPr sz="4000" b="1">
                <a:solidFill>
                  <a:srgbClr val="333333"/>
                </a:solidFill>
              </a:defRPr>
            </a:lvl1pPr>
            <a:lvl2pPr>
              <a:buNone/>
              <a:defRPr sz="4000" b="1">
                <a:solidFill>
                  <a:srgbClr val="333333"/>
                </a:solidFill>
              </a:defRPr>
            </a:lvl2pPr>
            <a:lvl3pPr>
              <a:buNone/>
              <a:defRPr sz="4000" b="1">
                <a:solidFill>
                  <a:srgbClr val="333333"/>
                </a:solidFill>
              </a:defRPr>
            </a:lvl3pPr>
            <a:lvl4pPr>
              <a:buNone/>
              <a:defRPr sz="4000" b="1">
                <a:solidFill>
                  <a:srgbClr val="333333"/>
                </a:solidFill>
              </a:defRPr>
            </a:lvl4pPr>
            <a:lvl5pPr>
              <a:buNone/>
              <a:defRPr sz="4000" b="1"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21308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ody grey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7;p9">
            <a:extLst>
              <a:ext uri="{FF2B5EF4-FFF2-40B4-BE49-F238E27FC236}">
                <a16:creationId xmlns:a16="http://schemas.microsoft.com/office/drawing/2014/main" id="{B86575BB-E69A-1849-B635-B3AD50AFAFE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Image slide title</a:t>
            </a:r>
            <a:endParaRPr/>
          </a:p>
        </p:txBody>
      </p:sp>
      <p:sp>
        <p:nvSpPr>
          <p:cNvPr id="4" name="Google Shape;68;p9">
            <a:extLst>
              <a:ext uri="{FF2B5EF4-FFF2-40B4-BE49-F238E27FC236}">
                <a16:creationId xmlns:a16="http://schemas.microsoft.com/office/drawing/2014/main" id="{86CDA7FC-1358-BA48-876F-0296F3B2767B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257676" cy="432117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spcFirstLastPara="1" wrap="square" lIns="144000" tIns="144000" rIns="144000" bIns="144000" anchor="t" anchorCtr="0">
            <a:normAutofit/>
          </a:bodyPr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400" b="1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8" name="Google Shape;68;p9">
            <a:extLst>
              <a:ext uri="{FF2B5EF4-FFF2-40B4-BE49-F238E27FC236}">
                <a16:creationId xmlns:a16="http://schemas.microsoft.com/office/drawing/2014/main" id="{52257475-919B-644C-880F-4589244EC794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5375275" y="1628774"/>
            <a:ext cx="6121400" cy="432117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6" name="Google Shape;82;p11">
            <a:extLst>
              <a:ext uri="{FF2B5EF4-FFF2-40B4-BE49-F238E27FC236}">
                <a16:creationId xmlns:a16="http://schemas.microsoft.com/office/drawing/2014/main" id="{CB740F39-427B-ED44-92D9-1FA56693E2E9}"/>
              </a:ext>
            </a:extLst>
          </p:cNvPr>
          <p:cNvSpPr/>
          <p:nvPr userDrawn="1"/>
        </p:nvSpPr>
        <p:spPr>
          <a:xfrm>
            <a:off x="695325" y="557644"/>
            <a:ext cx="1602800" cy="4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3034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ody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B4C3AE5-F132-7747-89A4-45D1EC7D95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75274" y="0"/>
            <a:ext cx="681672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Google Shape;67;p9">
            <a:extLst>
              <a:ext uri="{FF2B5EF4-FFF2-40B4-BE49-F238E27FC236}">
                <a16:creationId xmlns:a16="http://schemas.microsoft.com/office/drawing/2014/main" id="{B86575BB-E69A-1849-B635-B3AD50AFAFE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4281789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Image slide title</a:t>
            </a:r>
            <a:endParaRPr/>
          </a:p>
        </p:txBody>
      </p:sp>
      <p:sp>
        <p:nvSpPr>
          <p:cNvPr id="4" name="Google Shape;68;p9">
            <a:extLst>
              <a:ext uri="{FF2B5EF4-FFF2-40B4-BE49-F238E27FC236}">
                <a16:creationId xmlns:a16="http://schemas.microsoft.com/office/drawing/2014/main" id="{86CDA7FC-1358-BA48-876F-0296F3B2767B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8499" y="1628774"/>
            <a:ext cx="4278615" cy="432117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7" name="Google Shape;19;p3">
            <a:extLst>
              <a:ext uri="{FF2B5EF4-FFF2-40B4-BE49-F238E27FC236}">
                <a16:creationId xmlns:a16="http://schemas.microsoft.com/office/drawing/2014/main" id="{996F4185-BEE2-5B42-A093-075B83FE4612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4594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7;p9">
            <a:extLst>
              <a:ext uri="{FF2B5EF4-FFF2-40B4-BE49-F238E27FC236}">
                <a16:creationId xmlns:a16="http://schemas.microsoft.com/office/drawing/2014/main" id="{5C0B6910-E678-394A-B99B-0A99119BBEF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5221288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Chart slide title</a:t>
            </a:r>
            <a:endParaRPr/>
          </a:p>
        </p:txBody>
      </p:sp>
      <p:sp>
        <p:nvSpPr>
          <p:cNvPr id="5" name="Google Shape;68;p9">
            <a:extLst>
              <a:ext uri="{FF2B5EF4-FFF2-40B4-BE49-F238E27FC236}">
                <a16:creationId xmlns:a16="http://schemas.microsoft.com/office/drawing/2014/main" id="{D309B528-D6EA-8641-BD90-6B4348E7A724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8499" y="1628774"/>
            <a:ext cx="5221289" cy="4321175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4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BDD656F3-D5F4-AC43-8A0A-326773241C6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275388" y="908050"/>
            <a:ext cx="5221288" cy="50418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oogle Shape;12;p2">
            <a:extLst>
              <a:ext uri="{FF2B5EF4-FFF2-40B4-BE49-F238E27FC236}">
                <a16:creationId xmlns:a16="http://schemas.microsoft.com/office/drawing/2014/main" id="{DE1049B4-9F10-FB40-96A1-B8727F4768F7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35907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7;p9">
            <a:extLst>
              <a:ext uri="{FF2B5EF4-FFF2-40B4-BE49-F238E27FC236}">
                <a16:creationId xmlns:a16="http://schemas.microsoft.com/office/drawing/2014/main" id="{B86575BB-E69A-1849-B635-B3AD50AFAFE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Code sample </a:t>
            </a:r>
            <a:endParaRPr/>
          </a:p>
        </p:txBody>
      </p:sp>
      <p:sp>
        <p:nvSpPr>
          <p:cNvPr id="4" name="Google Shape;68;p9">
            <a:extLst>
              <a:ext uri="{FF2B5EF4-FFF2-40B4-BE49-F238E27FC236}">
                <a16:creationId xmlns:a16="http://schemas.microsoft.com/office/drawing/2014/main" id="{86CDA7FC-1358-BA48-876F-0296F3B2767B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257676" cy="4321175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4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8" name="Google Shape;68;p9">
            <a:extLst>
              <a:ext uri="{FF2B5EF4-FFF2-40B4-BE49-F238E27FC236}">
                <a16:creationId xmlns:a16="http://schemas.microsoft.com/office/drawing/2014/main" id="{52257475-919B-644C-880F-4589244EC794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5375275" y="1628774"/>
            <a:ext cx="6121400" cy="43211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lang="en-US" sz="1800" b="1" smtClean="0">
                <a:effectLst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1" err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contentBylineItems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": 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[</a:t>
            </a:r>
            <a:endParaRPr lang="en-US">
              <a:solidFill>
                <a:srgbClr val="6BF2B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133C73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{</a:t>
            </a:r>
            <a:endParaRPr lang="en-US">
              <a:solidFill>
                <a:srgbClr val="133C73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"context"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 "addon"</a:t>
            </a:r>
            <a:r>
              <a:rPr lang="en-US" b="1">
                <a:solidFill>
                  <a:srgbClr val="133C73"/>
                </a:solidFill>
                <a:effectLst/>
                <a:latin typeface="Courier New" panose="02070309020205020404" pitchFamily="49" charset="0"/>
              </a:rPr>
              <a:t>,</a:t>
            </a:r>
            <a:endParaRPr lang="en-US">
              <a:solidFill>
                <a:srgbClr val="FC7A6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"target"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 {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 "type"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: "</a:t>
            </a:r>
            <a:r>
              <a:rPr lang="en-US" b="1" err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inlinedialog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 },</a:t>
            </a:r>
            <a:endParaRPr lang="en-US">
              <a:solidFill>
                <a:srgbClr val="FC7A6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"tooltip"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 {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 "value"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 "Approvals"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 },</a:t>
            </a:r>
            <a:endParaRPr lang="en-US">
              <a:solidFill>
                <a:srgbClr val="FC7A6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"icon"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 {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 "</a:t>
            </a:r>
            <a:r>
              <a:rPr lang="en-US" b="1" err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"/images/</a:t>
            </a:r>
            <a:r>
              <a:rPr lang="en-US" b="1" err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approval.png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 },</a:t>
            </a:r>
            <a:endParaRPr lang="en-US">
              <a:solidFill>
                <a:srgbClr val="6BF2B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"name"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 { 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"value"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 "Page Approvals"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 },</a:t>
            </a:r>
            <a:endParaRPr lang="en-US">
              <a:solidFill>
                <a:srgbClr val="FC7A6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"key"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 "byline-item"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,</a:t>
            </a:r>
            <a:endParaRPr lang="en-US">
              <a:solidFill>
                <a:srgbClr val="6BF2B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</a:t>
            </a:r>
            <a:r>
              <a:rPr lang="en-US" b="1" err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 "/</a:t>
            </a:r>
            <a:r>
              <a:rPr lang="en-US" b="1" err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approvals?contentId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={</a:t>
            </a:r>
            <a:r>
              <a:rPr lang="en-US" b="1" err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content.id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}"</a:t>
            </a:r>
            <a:endParaRPr lang="en-US">
              <a:solidFill>
                <a:srgbClr val="6BF2B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  }</a:t>
            </a:r>
            <a:endParaRPr lang="en-US">
              <a:solidFill>
                <a:srgbClr val="3E83FF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]</a:t>
            </a:r>
            <a:endParaRPr lang="en-US">
              <a:solidFill>
                <a:srgbClr val="3E83FF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Google Shape;82;p11">
            <a:extLst>
              <a:ext uri="{FF2B5EF4-FFF2-40B4-BE49-F238E27FC236}">
                <a16:creationId xmlns:a16="http://schemas.microsoft.com/office/drawing/2014/main" id="{FD1FFBBE-0F0C-914A-9B03-61E3B9E2066E}"/>
              </a:ext>
            </a:extLst>
          </p:cNvPr>
          <p:cNvSpPr/>
          <p:nvPr userDrawn="1"/>
        </p:nvSpPr>
        <p:spPr>
          <a:xfrm>
            <a:off x="695325" y="557644"/>
            <a:ext cx="1602800" cy="4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160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title, body and pics 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E3B6D75F-245C-394F-B94B-538F9BBBD57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9363"/>
            <a:ext cx="10798826" cy="71941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Three-column slide title</a:t>
            </a:r>
            <a:endParaRPr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5325" y="1774615"/>
            <a:ext cx="3420000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15" hasCustomPrompt="1"/>
          </p:nvPr>
        </p:nvSpPr>
        <p:spPr>
          <a:xfrm>
            <a:off x="695325" y="3789363"/>
            <a:ext cx="3420000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3069363"/>
            <a:ext cx="34200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15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76675" y="1775202"/>
            <a:ext cx="3420000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8076675" y="3789950"/>
            <a:ext cx="3420000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76675" y="3069950"/>
            <a:ext cx="34200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386000" y="1774615"/>
            <a:ext cx="3420000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5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7" hasCustomPrompt="1"/>
          </p:nvPr>
        </p:nvSpPr>
        <p:spPr>
          <a:xfrm>
            <a:off x="4386000" y="3789363"/>
            <a:ext cx="3420000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86000" y="3069363"/>
            <a:ext cx="34200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pic>
        <p:nvPicPr>
          <p:cNvPr id="18" name="Google Shape;12;p2">
            <a:extLst>
              <a:ext uri="{FF2B5EF4-FFF2-40B4-BE49-F238E27FC236}">
                <a16:creationId xmlns:a16="http://schemas.microsoft.com/office/drawing/2014/main" id="{DE030F67-AB4B-0442-A934-3647EC37940C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132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Ca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9;p3">
            <a:extLst>
              <a:ext uri="{FF2B5EF4-FFF2-40B4-BE49-F238E27FC236}">
                <a16:creationId xmlns:a16="http://schemas.microsoft.com/office/drawing/2014/main" id="{077F18A5-59D9-F943-928C-5E9B31746811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10;p2">
            <a:extLst>
              <a:ext uri="{FF2B5EF4-FFF2-40B4-BE49-F238E27FC236}">
                <a16:creationId xmlns:a16="http://schemas.microsoft.com/office/drawing/2014/main" id="{240F8AEC-ED2F-A546-A0FE-ADCF16534762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698500" y="1085849"/>
            <a:ext cx="10801350" cy="2881313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  <a:defRPr sz="6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Add “Demo Cat” title</a:t>
            </a:r>
            <a:endParaRPr/>
          </a:p>
        </p:txBody>
      </p:sp>
      <p:sp>
        <p:nvSpPr>
          <p:cNvPr id="5" name="Google Shape;11;p2">
            <a:extLst>
              <a:ext uri="{FF2B5EF4-FFF2-40B4-BE49-F238E27FC236}">
                <a16:creationId xmlns:a16="http://schemas.microsoft.com/office/drawing/2014/main" id="{A57AA2C7-5630-BC4A-AB94-BD311D1278F4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695325" y="4146550"/>
            <a:ext cx="10801351" cy="720639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Add date</a:t>
            </a:r>
          </a:p>
        </p:txBody>
      </p:sp>
      <p:pic>
        <p:nvPicPr>
          <p:cNvPr id="7" name="Picture 6" descr="A close up of a bird&#10;&#10;Description automatically generated">
            <a:extLst>
              <a:ext uri="{FF2B5EF4-FFF2-40B4-BE49-F238E27FC236}">
                <a16:creationId xmlns:a16="http://schemas.microsoft.com/office/drawing/2014/main" id="{0D3F0C1C-B43E-0C4E-89BC-162F61A798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43432" y="3021980"/>
            <a:ext cx="1448567" cy="383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345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title and pic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E3B6D75F-245C-394F-B94B-538F9BBBD57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9363"/>
            <a:ext cx="10798826" cy="71941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Three-column slide title</a:t>
            </a:r>
            <a:endParaRPr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5325" y="1775202"/>
            <a:ext cx="3420000" cy="3454687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5228637"/>
            <a:ext cx="3420000" cy="7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15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74151" y="1773950"/>
            <a:ext cx="3420000" cy="3454687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74151" y="5227385"/>
            <a:ext cx="34200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386000" y="1775202"/>
            <a:ext cx="3420000" cy="3454687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86000" y="5228637"/>
            <a:ext cx="34200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pic>
        <p:nvPicPr>
          <p:cNvPr id="18" name="Google Shape;12;p2">
            <a:extLst>
              <a:ext uri="{FF2B5EF4-FFF2-40B4-BE49-F238E27FC236}">
                <a16:creationId xmlns:a16="http://schemas.microsoft.com/office/drawing/2014/main" id="{DE030F67-AB4B-0442-A934-3647EC37940C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2581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iment Overview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;p4">
            <a:extLst>
              <a:ext uri="{FF2B5EF4-FFF2-40B4-BE49-F238E27FC236}">
                <a16:creationId xmlns:a16="http://schemas.microsoft.com/office/drawing/2014/main" id="{B24D0CDC-3A76-0540-BEF0-638ED8E3899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19998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Experiment Overview​</a:t>
            </a:r>
            <a:endParaRPr/>
          </a:p>
        </p:txBody>
      </p:sp>
      <p:sp>
        <p:nvSpPr>
          <p:cNvPr id="5" name="Google Shape;38;p6">
            <a:extLst>
              <a:ext uri="{FF2B5EF4-FFF2-40B4-BE49-F238E27FC236}">
                <a16:creationId xmlns:a16="http://schemas.microsoft.com/office/drawing/2014/main" id="{8D83575E-3ABE-5840-92D4-5F4887E72568}"/>
              </a:ext>
            </a:extLst>
          </p:cNvPr>
          <p:cNvSpPr txBox="1">
            <a:spLocks noGrp="1"/>
          </p:cNvSpPr>
          <p:nvPr>
            <p:ph type="body" idx="15" hasCustomPrompt="1"/>
          </p:nvPr>
        </p:nvSpPr>
        <p:spPr>
          <a:xfrm>
            <a:off x="1236663" y="2145862"/>
            <a:ext cx="4679950" cy="162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9D0F5300-8172-1C4A-BD84-3A895D024D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36663" y="1785861"/>
            <a:ext cx="4679950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9" name="Google Shape;38;p6">
            <a:extLst>
              <a:ext uri="{FF2B5EF4-FFF2-40B4-BE49-F238E27FC236}">
                <a16:creationId xmlns:a16="http://schemas.microsoft.com/office/drawing/2014/main" id="{B4EF3C1C-0D8E-8A4E-B9AF-90D937FA4641}"/>
              </a:ext>
            </a:extLst>
          </p:cNvPr>
          <p:cNvSpPr txBox="1">
            <a:spLocks noGrp="1"/>
          </p:cNvSpPr>
          <p:nvPr>
            <p:ph type="body" idx="20" hasCustomPrompt="1"/>
          </p:nvPr>
        </p:nvSpPr>
        <p:spPr>
          <a:xfrm>
            <a:off x="1236663" y="4295818"/>
            <a:ext cx="4679950" cy="162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0C8CE9FE-7D6F-EF4E-AB16-FBB220DC293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36663" y="3935817"/>
            <a:ext cx="4679950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11" name="Google Shape;38;p6">
            <a:extLst>
              <a:ext uri="{FF2B5EF4-FFF2-40B4-BE49-F238E27FC236}">
                <a16:creationId xmlns:a16="http://schemas.microsoft.com/office/drawing/2014/main" id="{70097F3C-DEA9-D242-AAC0-11C2625AAA11}"/>
              </a:ext>
            </a:extLst>
          </p:cNvPr>
          <p:cNvSpPr txBox="1">
            <a:spLocks noGrp="1"/>
          </p:cNvSpPr>
          <p:nvPr>
            <p:ph type="body" idx="22" hasCustomPrompt="1"/>
          </p:nvPr>
        </p:nvSpPr>
        <p:spPr>
          <a:xfrm>
            <a:off x="6816049" y="2145862"/>
            <a:ext cx="4679950" cy="162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4052ADF7-FE5F-B64B-9277-67A78880687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16049" y="1785861"/>
            <a:ext cx="4679950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sp>
        <p:nvSpPr>
          <p:cNvPr id="13" name="Google Shape;38;p6">
            <a:extLst>
              <a:ext uri="{FF2B5EF4-FFF2-40B4-BE49-F238E27FC236}">
                <a16:creationId xmlns:a16="http://schemas.microsoft.com/office/drawing/2014/main" id="{7A050778-A077-B349-B226-D1D7ACF16CEA}"/>
              </a:ext>
            </a:extLst>
          </p:cNvPr>
          <p:cNvSpPr txBox="1">
            <a:spLocks noGrp="1"/>
          </p:cNvSpPr>
          <p:nvPr>
            <p:ph type="body" idx="24" hasCustomPrompt="1"/>
          </p:nvPr>
        </p:nvSpPr>
        <p:spPr>
          <a:xfrm>
            <a:off x="6816049" y="4295818"/>
            <a:ext cx="4679950" cy="162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27B6E837-50B8-3A47-9BB9-CFB2C23D9EA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816049" y="3935817"/>
            <a:ext cx="4679950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C06F23-1D2E-7146-A04E-2433CC351030}"/>
              </a:ext>
            </a:extLst>
          </p:cNvPr>
          <p:cNvSpPr/>
          <p:nvPr userDrawn="1"/>
        </p:nvSpPr>
        <p:spPr>
          <a:xfrm>
            <a:off x="695792" y="1700241"/>
            <a:ext cx="469474" cy="466886"/>
          </a:xfrm>
          <a:prstGeom prst="ellipse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oogle Shape;11;p2">
            <a:extLst>
              <a:ext uri="{FF2B5EF4-FFF2-40B4-BE49-F238E27FC236}">
                <a16:creationId xmlns:a16="http://schemas.microsoft.com/office/drawing/2014/main" id="{76701710-9EB6-D440-AC1E-B6816620788C}"/>
              </a:ext>
            </a:extLst>
          </p:cNvPr>
          <p:cNvSpPr txBox="1">
            <a:spLocks/>
          </p:cNvSpPr>
          <p:nvPr userDrawn="1"/>
        </p:nvSpPr>
        <p:spPr>
          <a:xfrm>
            <a:off x="779843" y="1773500"/>
            <a:ext cx="301371" cy="393627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800" kern="12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6858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1430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6002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0574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D3EEF3-68D7-7545-AF91-8BFA1A8E0ACF}"/>
              </a:ext>
            </a:extLst>
          </p:cNvPr>
          <p:cNvSpPr/>
          <p:nvPr userDrawn="1"/>
        </p:nvSpPr>
        <p:spPr>
          <a:xfrm>
            <a:off x="695792" y="3860830"/>
            <a:ext cx="469474" cy="466886"/>
          </a:xfrm>
          <a:prstGeom prst="ellipse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Google Shape;11;p2">
            <a:extLst>
              <a:ext uri="{FF2B5EF4-FFF2-40B4-BE49-F238E27FC236}">
                <a16:creationId xmlns:a16="http://schemas.microsoft.com/office/drawing/2014/main" id="{DEAB680B-D278-8642-9A18-65CC9AF9B71C}"/>
              </a:ext>
            </a:extLst>
          </p:cNvPr>
          <p:cNvSpPr txBox="1">
            <a:spLocks/>
          </p:cNvSpPr>
          <p:nvPr userDrawn="1"/>
        </p:nvSpPr>
        <p:spPr>
          <a:xfrm>
            <a:off x="779843" y="3934089"/>
            <a:ext cx="301371" cy="393627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800" kern="12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6858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1430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6002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0574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834390-AB06-2540-A943-8510B12ACE30}"/>
              </a:ext>
            </a:extLst>
          </p:cNvPr>
          <p:cNvSpPr/>
          <p:nvPr userDrawn="1"/>
        </p:nvSpPr>
        <p:spPr>
          <a:xfrm>
            <a:off x="6262833" y="1700241"/>
            <a:ext cx="469474" cy="466886"/>
          </a:xfrm>
          <a:prstGeom prst="ellipse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oogle Shape;11;p2">
            <a:extLst>
              <a:ext uri="{FF2B5EF4-FFF2-40B4-BE49-F238E27FC236}">
                <a16:creationId xmlns:a16="http://schemas.microsoft.com/office/drawing/2014/main" id="{F3F7A2FA-AF63-8748-9F54-B4579F1D4F93}"/>
              </a:ext>
            </a:extLst>
          </p:cNvPr>
          <p:cNvSpPr txBox="1">
            <a:spLocks/>
          </p:cNvSpPr>
          <p:nvPr userDrawn="1"/>
        </p:nvSpPr>
        <p:spPr>
          <a:xfrm>
            <a:off x="6346884" y="1773500"/>
            <a:ext cx="301371" cy="393627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800" kern="12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6858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1430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6002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0574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E401364-F15A-3F49-A76B-7FA637B3ED27}"/>
              </a:ext>
            </a:extLst>
          </p:cNvPr>
          <p:cNvSpPr/>
          <p:nvPr userDrawn="1"/>
        </p:nvSpPr>
        <p:spPr>
          <a:xfrm>
            <a:off x="6262523" y="3860830"/>
            <a:ext cx="469474" cy="466886"/>
          </a:xfrm>
          <a:prstGeom prst="ellipse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Google Shape;11;p2">
            <a:extLst>
              <a:ext uri="{FF2B5EF4-FFF2-40B4-BE49-F238E27FC236}">
                <a16:creationId xmlns:a16="http://schemas.microsoft.com/office/drawing/2014/main" id="{0A2FDB1C-0D4C-2A4A-93EB-177AD2B40CCD}"/>
              </a:ext>
            </a:extLst>
          </p:cNvPr>
          <p:cNvSpPr txBox="1">
            <a:spLocks/>
          </p:cNvSpPr>
          <p:nvPr userDrawn="1"/>
        </p:nvSpPr>
        <p:spPr>
          <a:xfrm>
            <a:off x="6346574" y="3934089"/>
            <a:ext cx="301371" cy="393627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800" kern="12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6858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1430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6002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0574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Google Shape;14;p2">
            <a:extLst>
              <a:ext uri="{FF2B5EF4-FFF2-40B4-BE49-F238E27FC236}">
                <a16:creationId xmlns:a16="http://schemas.microsoft.com/office/drawing/2014/main" id="{67488E77-B05F-4446-A049-4B5D6424C3BC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14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title and pic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4D6D2526-998C-334D-8A40-3088A6125E6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Four-column slide title</a:t>
            </a:r>
            <a:endParaRPr/>
          </a:p>
        </p:txBody>
      </p:sp>
      <p:sp>
        <p:nvSpPr>
          <p:cNvPr id="24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Google Shape;12;p2">
            <a:extLst>
              <a:ext uri="{FF2B5EF4-FFF2-40B4-BE49-F238E27FC236}">
                <a16:creationId xmlns:a16="http://schemas.microsoft.com/office/drawing/2014/main" id="{CA4CF54B-866E-7849-BD04-3784ECAF720E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87F5CF8D-1EF9-D544-8D75-2CFD82DC37D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5325" y="1628774"/>
            <a:ext cx="5221288" cy="1556288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09D65B82-F615-4847-BAEA-42E722D673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3185062"/>
            <a:ext cx="5221288" cy="4878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39CBED0B-2140-144D-B262-241F4B7E456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2863" y="1628774"/>
            <a:ext cx="5221288" cy="1556288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26FCD25F-8D2A-F944-B7B0-06B3CC9E34C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72863" y="3185062"/>
            <a:ext cx="5221288" cy="4878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2246F9E8-448A-0246-A29F-CED48D50156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7849" y="3910912"/>
            <a:ext cx="5221288" cy="1556288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0A318142-BF59-E742-9501-A5A049D224C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7849" y="5467200"/>
            <a:ext cx="5221288" cy="48787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53737F69-64F3-8445-8B41-3D40C8878BE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75387" y="3910912"/>
            <a:ext cx="5221288" cy="1556288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49656783-96E2-1E40-B786-AD7D6024111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75387" y="5467200"/>
            <a:ext cx="5221288" cy="4878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4</a:t>
            </a:r>
          </a:p>
        </p:txBody>
      </p:sp>
    </p:spTree>
    <p:extLst>
      <p:ext uri="{BB962C8B-B14F-4D97-AF65-F5344CB8AC3E}">
        <p14:creationId xmlns:p14="http://schemas.microsoft.com/office/powerpoint/2010/main" val="2218948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title and pics blac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4D6D2526-998C-334D-8A40-3088A6125E6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Four-column slide title</a:t>
            </a:r>
            <a:endParaRPr/>
          </a:p>
        </p:txBody>
      </p:sp>
      <p:sp>
        <p:nvSpPr>
          <p:cNvPr id="24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1503" y="1775202"/>
            <a:ext cx="2522143" cy="345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503" y="522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456461" y="1775202"/>
            <a:ext cx="2522143" cy="345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56461" y="522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11420" y="1775202"/>
            <a:ext cx="2522143" cy="345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11420" y="522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966378" y="1773950"/>
            <a:ext cx="2522143" cy="345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66378" y="5228698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4</a:t>
            </a:r>
          </a:p>
        </p:txBody>
      </p:sp>
      <p:pic>
        <p:nvPicPr>
          <p:cNvPr id="31" name="Google Shape;12;p2">
            <a:extLst>
              <a:ext uri="{FF2B5EF4-FFF2-40B4-BE49-F238E27FC236}">
                <a16:creationId xmlns:a16="http://schemas.microsoft.com/office/drawing/2014/main" id="{CA4CF54B-866E-7849-BD04-3784ECAF720E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64430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title, body and pic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4D6D2526-998C-334D-8A40-3088A6125E6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Four-column slide title</a:t>
            </a:r>
            <a:endParaRPr/>
          </a:p>
        </p:txBody>
      </p:sp>
      <p:sp>
        <p:nvSpPr>
          <p:cNvPr id="24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1503" y="1775202"/>
            <a:ext cx="2522143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6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701503" y="3789950"/>
            <a:ext cx="2522144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503" y="306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456462" y="1775202"/>
            <a:ext cx="2522143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4" hasCustomPrompt="1"/>
          </p:nvPr>
        </p:nvSpPr>
        <p:spPr>
          <a:xfrm>
            <a:off x="3456462" y="3789950"/>
            <a:ext cx="2522144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56462" y="306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11421" y="1775202"/>
            <a:ext cx="2522143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2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7" hasCustomPrompt="1"/>
          </p:nvPr>
        </p:nvSpPr>
        <p:spPr>
          <a:xfrm>
            <a:off x="6211421" y="3789950"/>
            <a:ext cx="2522144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11421" y="306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966380" y="1775202"/>
            <a:ext cx="2522143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8966380" y="3789950"/>
            <a:ext cx="2522144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3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66380" y="306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4</a:t>
            </a:r>
          </a:p>
        </p:txBody>
      </p:sp>
      <p:pic>
        <p:nvPicPr>
          <p:cNvPr id="31" name="Google Shape;12;p2">
            <a:extLst>
              <a:ext uri="{FF2B5EF4-FFF2-40B4-BE49-F238E27FC236}">
                <a16:creationId xmlns:a16="http://schemas.microsoft.com/office/drawing/2014/main" id="{CA4CF54B-866E-7849-BD04-3784ECAF720E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12181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-column title, body and pic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;p7">
            <a:extLst>
              <a:ext uri="{FF2B5EF4-FFF2-40B4-BE49-F238E27FC236}">
                <a16:creationId xmlns:a16="http://schemas.microsoft.com/office/drawing/2014/main" id="{97C157A7-D275-C143-B9BA-6D32FD698B5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Five-column slide with images</a:t>
            </a:r>
            <a:endParaRPr/>
          </a:p>
        </p:txBody>
      </p:sp>
      <p:sp>
        <p:nvSpPr>
          <p:cNvPr id="7" name="Google Shape;51;p7">
            <a:extLst>
              <a:ext uri="{FF2B5EF4-FFF2-40B4-BE49-F238E27FC236}">
                <a16:creationId xmlns:a16="http://schemas.microsoft.com/office/drawing/2014/main" id="{15738BC8-C85B-F44C-9E92-F14F74CC7851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5" y="3705720"/>
            <a:ext cx="1980000" cy="224423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3255720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28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Google Shape;51;p7">
            <a:extLst>
              <a:ext uri="{FF2B5EF4-FFF2-40B4-BE49-F238E27FC236}">
                <a16:creationId xmlns:a16="http://schemas.microsoft.com/office/drawing/2014/main" id="{15738BC8-C85B-F44C-9E92-F14F74CC7851}"/>
              </a:ext>
            </a:extLst>
          </p:cNvPr>
          <p:cNvSpPr txBox="1">
            <a:spLocks noGrp="1"/>
          </p:cNvSpPr>
          <p:nvPr>
            <p:ph type="body" idx="20" hasCustomPrompt="1"/>
          </p:nvPr>
        </p:nvSpPr>
        <p:spPr>
          <a:xfrm>
            <a:off x="2900514" y="3705720"/>
            <a:ext cx="1980000" cy="224423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00514" y="3255720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95325" y="1951524"/>
            <a:ext cx="1980000" cy="1304195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900514" y="1951524"/>
            <a:ext cx="1980000" cy="1304195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6" name="Google Shape;51;p7">
            <a:extLst>
              <a:ext uri="{FF2B5EF4-FFF2-40B4-BE49-F238E27FC236}">
                <a16:creationId xmlns:a16="http://schemas.microsoft.com/office/drawing/2014/main" id="{15738BC8-C85B-F44C-9E92-F14F74CC7851}"/>
              </a:ext>
            </a:extLst>
          </p:cNvPr>
          <p:cNvSpPr txBox="1">
            <a:spLocks noGrp="1"/>
          </p:cNvSpPr>
          <p:nvPr>
            <p:ph type="body" idx="34" hasCustomPrompt="1"/>
          </p:nvPr>
        </p:nvSpPr>
        <p:spPr>
          <a:xfrm>
            <a:off x="5105703" y="3705720"/>
            <a:ext cx="1980000" cy="224423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47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05703" y="3255720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8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105703" y="1951524"/>
            <a:ext cx="1980000" cy="1304195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9" name="Google Shape;51;p7">
            <a:extLst>
              <a:ext uri="{FF2B5EF4-FFF2-40B4-BE49-F238E27FC236}">
                <a16:creationId xmlns:a16="http://schemas.microsoft.com/office/drawing/2014/main" id="{15738BC8-C85B-F44C-9E92-F14F74CC7851}"/>
              </a:ext>
            </a:extLst>
          </p:cNvPr>
          <p:cNvSpPr txBox="1">
            <a:spLocks noGrp="1"/>
          </p:cNvSpPr>
          <p:nvPr>
            <p:ph type="body" idx="37" hasCustomPrompt="1"/>
          </p:nvPr>
        </p:nvSpPr>
        <p:spPr>
          <a:xfrm>
            <a:off x="7310892" y="3705720"/>
            <a:ext cx="1980000" cy="224423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60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10892" y="3255720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62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7310892" y="1951524"/>
            <a:ext cx="1980000" cy="1304195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3" name="Google Shape;51;p7">
            <a:extLst>
              <a:ext uri="{FF2B5EF4-FFF2-40B4-BE49-F238E27FC236}">
                <a16:creationId xmlns:a16="http://schemas.microsoft.com/office/drawing/2014/main" id="{15738BC8-C85B-F44C-9E92-F14F74CC7851}"/>
              </a:ext>
            </a:extLst>
          </p:cNvPr>
          <p:cNvSpPr txBox="1">
            <a:spLocks noGrp="1"/>
          </p:cNvSpPr>
          <p:nvPr>
            <p:ph type="body" idx="40" hasCustomPrompt="1"/>
          </p:nvPr>
        </p:nvSpPr>
        <p:spPr>
          <a:xfrm>
            <a:off x="9516081" y="3705720"/>
            <a:ext cx="1980000" cy="224423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64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516081" y="3255720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65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516081" y="1951524"/>
            <a:ext cx="1980000" cy="1304195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24" name="Google Shape;12;p2">
            <a:extLst>
              <a:ext uri="{FF2B5EF4-FFF2-40B4-BE49-F238E27FC236}">
                <a16:creationId xmlns:a16="http://schemas.microsoft.com/office/drawing/2014/main" id="{245C121B-D282-084B-A1D8-89A0B89BF72A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48290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 slid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;p7">
            <a:extLst>
              <a:ext uri="{FF2B5EF4-FFF2-40B4-BE49-F238E27FC236}">
                <a16:creationId xmlns:a16="http://schemas.microsoft.com/office/drawing/2014/main" id="{97C157A7-D275-C143-B9BA-6D32FD698B5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7495" y="908050"/>
            <a:ext cx="10792829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Team member slide</a:t>
            </a:r>
            <a:endParaRPr/>
          </a:p>
        </p:txBody>
      </p:sp>
      <p:sp>
        <p:nvSpPr>
          <p:cNvPr id="38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3127" y="1938374"/>
            <a:ext cx="1244395" cy="124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0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3255720"/>
            <a:ext cx="1980000" cy="460618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1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260567" y="1938374"/>
            <a:ext cx="1244395" cy="124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2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92765" y="3255719"/>
            <a:ext cx="1980000" cy="46061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3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458007" y="1938374"/>
            <a:ext cx="1244395" cy="124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4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90205" y="3255720"/>
            <a:ext cx="1980000" cy="460618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655447" y="1937674"/>
            <a:ext cx="1244395" cy="124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6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87645" y="3247524"/>
            <a:ext cx="1980000" cy="4688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7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852887" y="1938374"/>
            <a:ext cx="1244395" cy="124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8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85085" y="3255720"/>
            <a:ext cx="1980000" cy="460618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71647" y="4190001"/>
            <a:ext cx="1244395" cy="1249362"/>
          </a:xfrm>
          <a:prstGeom prst="ellipse">
            <a:avLst/>
          </a:prstGeom>
        </p:spPr>
        <p:txBody>
          <a:bodyPr lIns="0" rIns="0"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0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03845" y="5507347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269087" y="4190001"/>
            <a:ext cx="1244395" cy="1249362"/>
          </a:xfrm>
          <a:prstGeom prst="ellipse">
            <a:avLst/>
          </a:prstGeom>
        </p:spPr>
        <p:txBody>
          <a:bodyPr lIns="0" rIns="0"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2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901285" y="5507347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53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466527" y="4190001"/>
            <a:ext cx="1244395" cy="1249362"/>
          </a:xfrm>
          <a:prstGeom prst="ellipse">
            <a:avLst/>
          </a:prstGeom>
        </p:spPr>
        <p:txBody>
          <a:bodyPr lIns="0" rIns="0"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4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098725" y="5507347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663967" y="4181806"/>
            <a:ext cx="1244395" cy="1249362"/>
          </a:xfrm>
          <a:prstGeom prst="ellipse">
            <a:avLst/>
          </a:prstGeom>
        </p:spPr>
        <p:txBody>
          <a:bodyPr lIns="0" rIns="0"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6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296165" y="5506646"/>
            <a:ext cx="1980000" cy="450001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57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861407" y="4190001"/>
            <a:ext cx="1244395" cy="1249362"/>
          </a:xfrm>
          <a:prstGeom prst="ellipse">
            <a:avLst/>
          </a:prstGeom>
        </p:spPr>
        <p:txBody>
          <a:bodyPr lIns="0" rIns="0"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8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493605" y="5507347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pic>
        <p:nvPicPr>
          <p:cNvPr id="26" name="Google Shape;12;p2">
            <a:extLst>
              <a:ext uri="{FF2B5EF4-FFF2-40B4-BE49-F238E27FC236}">
                <a16:creationId xmlns:a16="http://schemas.microsoft.com/office/drawing/2014/main" id="{910CF50D-0EAF-1C41-8895-5AB82B4A27AB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32817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gradFill>
            <a:gsLst>
              <a:gs pos="0">
                <a:srgbClr val="55BAFE"/>
              </a:gs>
              <a:gs pos="100000">
                <a:srgbClr val="0D94E8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23;p4">
            <a:extLst>
              <a:ext uri="{FF2B5EF4-FFF2-40B4-BE49-F238E27FC236}">
                <a16:creationId xmlns:a16="http://schemas.microsoft.com/office/drawing/2014/main" id="{FFF0F7A7-F931-ED4E-B042-6BC4B6622051}"/>
              </a:ext>
            </a:extLst>
          </p:cNvPr>
          <p:cNvPicPr preferRelativeResize="0"/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0"/>
          <a:stretch/>
        </p:blipFill>
        <p:spPr>
          <a:xfrm>
            <a:off x="695325" y="6345371"/>
            <a:ext cx="1030297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8;p3">
            <a:extLst>
              <a:ext uri="{FF2B5EF4-FFF2-40B4-BE49-F238E27FC236}">
                <a16:creationId xmlns:a16="http://schemas.microsoft.com/office/drawing/2014/main" id="{BB105A72-67E3-564D-B050-FC3CFBB89410}"/>
              </a:ext>
            </a:extLst>
          </p:cNvPr>
          <p:cNvSpPr txBox="1"/>
          <p:nvPr userDrawn="1"/>
        </p:nvSpPr>
        <p:spPr>
          <a:xfrm>
            <a:off x="6096000" y="6454998"/>
            <a:ext cx="5400675" cy="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© 2019, </a:t>
            </a:r>
            <a:r>
              <a:rPr lang="en" sz="1000" err="1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JustAnswer</a:t>
            </a:r>
            <a:r>
              <a:rPr lang="en" sz="1000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. All rights reserved.</a:t>
            </a:r>
            <a:endParaRPr sz="1000">
              <a:solidFill>
                <a:srgbClr val="333333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89CC9-E84E-4F4B-9182-1BE4BD1308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39066"/>
            <a:ext cx="12192000" cy="6720099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E092011-3CD5-6442-84AF-1442F1E713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0745" y="849022"/>
            <a:ext cx="11033185" cy="601014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134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half of screen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7403646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 only slide</a:t>
            </a:r>
            <a:endParaRPr/>
          </a:p>
        </p:txBody>
      </p:sp>
      <p:sp>
        <p:nvSpPr>
          <p:cNvPr id="11" name="Google Shape;18;p3">
            <a:extLst>
              <a:ext uri="{FF2B5EF4-FFF2-40B4-BE49-F238E27FC236}">
                <a16:creationId xmlns:a16="http://schemas.microsoft.com/office/drawing/2014/main" id="{BB105A72-67E3-564D-B050-FC3CFBB89410}"/>
              </a:ext>
            </a:extLst>
          </p:cNvPr>
          <p:cNvSpPr txBox="1"/>
          <p:nvPr userDrawn="1"/>
        </p:nvSpPr>
        <p:spPr>
          <a:xfrm>
            <a:off x="6096000" y="6454998"/>
            <a:ext cx="5400675" cy="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© 2019, </a:t>
            </a:r>
            <a:r>
              <a:rPr lang="en" sz="1000" err="1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JustAnswer</a:t>
            </a:r>
            <a:r>
              <a:rPr lang="en" sz="1000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. All rights reserved.</a:t>
            </a:r>
            <a:endParaRPr sz="1000">
              <a:solidFill>
                <a:srgbClr val="333333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C0C7A3-E6ED-B240-BF23-8A8A08CD1B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7510" y="1402245"/>
            <a:ext cx="9884951" cy="5455755"/>
          </a:xfrm>
          <a:prstGeom prst="rect">
            <a:avLst/>
          </a:prstGeom>
        </p:spPr>
      </p:pic>
      <p:sp>
        <p:nvSpPr>
          <p:cNvPr id="10" name="Google Shape;68;p9">
            <a:extLst>
              <a:ext uri="{FF2B5EF4-FFF2-40B4-BE49-F238E27FC236}">
                <a16:creationId xmlns:a16="http://schemas.microsoft.com/office/drawing/2014/main" id="{7C0340C1-B3E5-5F4D-9016-3201080F6CA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357123" cy="432117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E092011-3CD5-6442-84AF-1442F1E713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85631" y="1973766"/>
            <a:ext cx="8948707" cy="620542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C06630DF-3691-4B4D-9AA6-7A92D89A33FE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3103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nd imag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 only slide</a:t>
            </a:r>
            <a:endParaRPr/>
          </a:p>
        </p:txBody>
      </p:sp>
      <p:sp>
        <p:nvSpPr>
          <p:cNvPr id="10" name="Google Shape;68;p9">
            <a:extLst>
              <a:ext uri="{FF2B5EF4-FFF2-40B4-BE49-F238E27FC236}">
                <a16:creationId xmlns:a16="http://schemas.microsoft.com/office/drawing/2014/main" id="{7C0340C1-B3E5-5F4D-9016-3201080F6CA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357123" cy="432117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C06630DF-3691-4B4D-9AA6-7A92D89A33FE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4136D3F4-977B-1E43-9C91-6A72351D43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4284" y="1523329"/>
            <a:ext cx="6502793" cy="4685385"/>
          </a:xfrm>
          <a:prstGeom prst="rect">
            <a:avLst/>
          </a:prstGeom>
        </p:spPr>
      </p:pic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C55E1213-4736-7A4A-A677-C6B7ADAE5B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87975" y="1781175"/>
            <a:ext cx="6108700" cy="4163637"/>
          </a:xfrm>
          <a:prstGeom prst="rect">
            <a:avLst/>
          </a:prstGeom>
        </p:spPr>
        <p:txBody>
          <a:bodyPr lIns="612000" tIns="360000" rIns="360000" bIns="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6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;p3">
            <a:extLst>
              <a:ext uri="{FF2B5EF4-FFF2-40B4-BE49-F238E27FC236}">
                <a16:creationId xmlns:a16="http://schemas.microsoft.com/office/drawing/2014/main" id="{0382F975-3105-DB4B-A3FA-02FCFCADE7F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2833129"/>
            <a:ext cx="10801350" cy="10800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Extrabold"/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Enter Section title here</a:t>
            </a:r>
            <a:endParaRPr/>
          </a:p>
        </p:txBody>
      </p:sp>
      <p:sp>
        <p:nvSpPr>
          <p:cNvPr id="6" name="Google Shape;19;p3">
            <a:extLst>
              <a:ext uri="{FF2B5EF4-FFF2-40B4-BE49-F238E27FC236}">
                <a16:creationId xmlns:a16="http://schemas.microsoft.com/office/drawing/2014/main" id="{077F18A5-59D9-F943-928C-5E9B31746811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94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nd andro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4679950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</a:t>
            </a:r>
            <a:endParaRPr/>
          </a:p>
        </p:txBody>
      </p:sp>
      <p:sp>
        <p:nvSpPr>
          <p:cNvPr id="10" name="Google Shape;68;p9">
            <a:extLst>
              <a:ext uri="{FF2B5EF4-FFF2-40B4-BE49-F238E27FC236}">
                <a16:creationId xmlns:a16="http://schemas.microsoft.com/office/drawing/2014/main" id="{7C0340C1-B3E5-5F4D-9016-3201080F6CA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679951" cy="432117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pic>
        <p:nvPicPr>
          <p:cNvPr id="19" name="Picture 18" descr="A screen shot of a computer&#10;&#10;Description automatically generated">
            <a:extLst>
              <a:ext uri="{FF2B5EF4-FFF2-40B4-BE49-F238E27FC236}">
                <a16:creationId xmlns:a16="http://schemas.microsoft.com/office/drawing/2014/main" id="{99DE1980-F170-D545-93EF-33588D19CC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4822" y="303024"/>
            <a:ext cx="3061288" cy="6409570"/>
          </a:xfrm>
          <a:prstGeom prst="rect">
            <a:avLst/>
          </a:prstGeom>
        </p:spPr>
      </p:pic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07291D87-D40E-F747-8426-3250FE1200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56767" y="765667"/>
            <a:ext cx="2603849" cy="5455498"/>
          </a:xfrm>
          <a:prstGeom prst="roundRect">
            <a:avLst>
              <a:gd name="adj" fmla="val 9219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Insert android screen</a:t>
            </a:r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44FB03E9-354D-A14D-A2D3-0681ADB20AEC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04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phon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creen&#10;&#10;Description automatically generated">
            <a:extLst>
              <a:ext uri="{FF2B5EF4-FFF2-40B4-BE49-F238E27FC236}">
                <a16:creationId xmlns:a16="http://schemas.microsoft.com/office/drawing/2014/main" id="{1DC642A8-0187-0E40-B835-8F2804A203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5494" y="295435"/>
            <a:ext cx="3199050" cy="6231674"/>
          </a:xfrm>
          <a:prstGeom prst="rect">
            <a:avLst/>
          </a:prstGeom>
        </p:spPr>
      </p:pic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4679950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 only slide</a:t>
            </a:r>
            <a:endParaRPr/>
          </a:p>
        </p:txBody>
      </p:sp>
      <p:sp>
        <p:nvSpPr>
          <p:cNvPr id="10" name="Google Shape;68;p9">
            <a:extLst>
              <a:ext uri="{FF2B5EF4-FFF2-40B4-BE49-F238E27FC236}">
                <a16:creationId xmlns:a16="http://schemas.microsoft.com/office/drawing/2014/main" id="{7C0340C1-B3E5-5F4D-9016-3201080F6CA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679951" cy="432117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1A0A1452-6291-7146-9CA7-289416FEA6B3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Picture Placeholder 22">
            <a:extLst>
              <a:ext uri="{FF2B5EF4-FFF2-40B4-BE49-F238E27FC236}">
                <a16:creationId xmlns:a16="http://schemas.microsoft.com/office/drawing/2014/main" id="{EDA77F2A-FCD9-EA46-BCDE-81B09EE446A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56767" y="593844"/>
            <a:ext cx="2603849" cy="5641200"/>
          </a:xfrm>
          <a:prstGeom prst="roundRect">
            <a:avLst>
              <a:gd name="adj" fmla="val 9219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Insert</a:t>
            </a:r>
            <a:r>
              <a:rPr lang="uk-UA"/>
              <a:t> </a:t>
            </a:r>
            <a:r>
              <a:rPr lang="en-US"/>
              <a:t>IOS iPhone XS screen</a:t>
            </a:r>
          </a:p>
        </p:txBody>
      </p:sp>
    </p:spTree>
    <p:extLst>
      <p:ext uri="{BB962C8B-B14F-4D97-AF65-F5344CB8AC3E}">
        <p14:creationId xmlns:p14="http://schemas.microsoft.com/office/powerpoint/2010/main" val="34529765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09BDAA7B-5B1B-DF4C-A143-F5487618CFC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6105" y="1628775"/>
            <a:ext cx="10800570" cy="2513734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1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Big number</a:t>
            </a:r>
            <a:endParaRPr/>
          </a:p>
        </p:txBody>
      </p:sp>
      <p:sp>
        <p:nvSpPr>
          <p:cNvPr id="14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9EB1A6A0-E9E5-AC43-A29D-414FD4B235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325" y="4142509"/>
            <a:ext cx="10800570" cy="180744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5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Enter description</a:t>
            </a:r>
          </a:p>
        </p:txBody>
      </p:sp>
      <p:pic>
        <p:nvPicPr>
          <p:cNvPr id="7" name="Google Shape;12;p2">
            <a:extLst>
              <a:ext uri="{FF2B5EF4-FFF2-40B4-BE49-F238E27FC236}">
                <a16:creationId xmlns:a16="http://schemas.microsoft.com/office/drawing/2014/main" id="{AB4E854F-C69B-7842-92C4-669881DDBC8A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4189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3;p10">
            <a:extLst>
              <a:ext uri="{FF2B5EF4-FFF2-40B4-BE49-F238E27FC236}">
                <a16:creationId xmlns:a16="http://schemas.microsoft.com/office/drawing/2014/main" id="{360328FD-7266-D84C-9683-33C09BED8D5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1989438"/>
            <a:ext cx="10801350" cy="3204862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Big quote slide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E1ED3-C0CF-C540-8C53-8B97EE010E4B}"/>
              </a:ext>
            </a:extLst>
          </p:cNvPr>
          <p:cNvSpPr txBox="1"/>
          <p:nvPr userDrawn="1"/>
        </p:nvSpPr>
        <p:spPr>
          <a:xfrm>
            <a:off x="695325" y="908050"/>
            <a:ext cx="615553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600" b="1" i="0">
                <a:latin typeface="Arial Black" panose="020B0604020202020204" pitchFamily="34" charset="0"/>
                <a:cs typeface="Arial Black" panose="020B0604020202020204" pitchFamily="34" charset="0"/>
              </a:rPr>
              <a:t>”</a:t>
            </a:r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oogle Shape;12;p2">
            <a:extLst>
              <a:ext uri="{FF2B5EF4-FFF2-40B4-BE49-F238E27FC236}">
                <a16:creationId xmlns:a16="http://schemas.microsoft.com/office/drawing/2014/main" id="{9BD639D9-5D93-214C-9557-319F500AD38C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07250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2;p2">
            <a:extLst>
              <a:ext uri="{FF2B5EF4-FFF2-40B4-BE49-F238E27FC236}">
                <a16:creationId xmlns:a16="http://schemas.microsoft.com/office/drawing/2014/main" id="{CBAD9E3B-41F1-2E40-9B27-38CC92E20904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74949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blac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Timeline 1</a:t>
            </a:r>
            <a:endParaRPr/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761D95-E0A9-CD40-B4CD-7881D54CEDD6}"/>
              </a:ext>
            </a:extLst>
          </p:cNvPr>
          <p:cNvCxnSpPr>
            <a:cxnSpLocks/>
            <a:stCxn id="17" idx="2"/>
          </p:cNvCxnSpPr>
          <p:nvPr userDrawn="1"/>
        </p:nvCxnSpPr>
        <p:spPr>
          <a:xfrm flipV="1">
            <a:off x="5326690" y="3315847"/>
            <a:ext cx="6169985" cy="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2;p4">
            <a:extLst>
              <a:ext uri="{FF2B5EF4-FFF2-40B4-BE49-F238E27FC236}">
                <a16:creationId xmlns:a16="http://schemas.microsoft.com/office/drawing/2014/main" id="{0388782D-3D56-EA47-AEBB-0A78DF121A8E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475496" y="4120834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BAE73C2E-BB4D-F24A-8C12-2031FCF7AD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26690" y="2522713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18" name="Google Shape;22;p4">
            <a:extLst>
              <a:ext uri="{FF2B5EF4-FFF2-40B4-BE49-F238E27FC236}">
                <a16:creationId xmlns:a16="http://schemas.microsoft.com/office/drawing/2014/main" id="{AAA6E767-4B8C-9544-B657-648498E9D5D3}"/>
              </a:ext>
            </a:extLst>
          </p:cNvPr>
          <p:cNvSpPr txBox="1">
            <a:spLocks noGrp="1"/>
          </p:cNvSpPr>
          <p:nvPr>
            <p:ph type="body" idx="12" hasCustomPrompt="1"/>
          </p:nvPr>
        </p:nvSpPr>
        <p:spPr>
          <a:xfrm>
            <a:off x="4475496" y="4671452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7BF8CB51-A606-EF42-BF54-76408DBA1F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16370" y="2522712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22" name="Google Shape;22;p4">
            <a:extLst>
              <a:ext uri="{FF2B5EF4-FFF2-40B4-BE49-F238E27FC236}">
                <a16:creationId xmlns:a16="http://schemas.microsoft.com/office/drawing/2014/main" id="{547D7F6B-A291-7447-A122-71F2CBC5B04E}"/>
              </a:ext>
            </a:extLst>
          </p:cNvPr>
          <p:cNvSpPr txBox="1">
            <a:spLocks noGrp="1"/>
          </p:cNvSpPr>
          <p:nvPr>
            <p:ph type="body" idx="16" hasCustomPrompt="1"/>
          </p:nvPr>
        </p:nvSpPr>
        <p:spPr>
          <a:xfrm>
            <a:off x="8255668" y="4108983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23" name="Google Shape;22;p4">
            <a:extLst>
              <a:ext uri="{FF2B5EF4-FFF2-40B4-BE49-F238E27FC236}">
                <a16:creationId xmlns:a16="http://schemas.microsoft.com/office/drawing/2014/main" id="{9B3AA182-5205-7D46-B098-F80503AA8134}"/>
              </a:ext>
            </a:extLst>
          </p:cNvPr>
          <p:cNvSpPr txBox="1">
            <a:spLocks noGrp="1"/>
          </p:cNvSpPr>
          <p:nvPr>
            <p:ph type="body" idx="17" hasCustomPrompt="1"/>
          </p:nvPr>
        </p:nvSpPr>
        <p:spPr>
          <a:xfrm>
            <a:off x="8255668" y="4659601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26" name="Google Shape;22;p4">
            <a:extLst>
              <a:ext uri="{FF2B5EF4-FFF2-40B4-BE49-F238E27FC236}">
                <a16:creationId xmlns:a16="http://schemas.microsoft.com/office/drawing/2014/main" id="{65266919-FE6E-1B4C-AB4E-9A8DB650BEBF}"/>
              </a:ext>
            </a:extLst>
          </p:cNvPr>
          <p:cNvSpPr txBox="1">
            <a:spLocks noGrp="1"/>
          </p:cNvSpPr>
          <p:nvPr>
            <p:ph type="body" idx="20" hasCustomPrompt="1"/>
          </p:nvPr>
        </p:nvSpPr>
        <p:spPr>
          <a:xfrm>
            <a:off x="5326690" y="3054964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27" name="Google Shape;22;p4">
            <a:extLst>
              <a:ext uri="{FF2B5EF4-FFF2-40B4-BE49-F238E27FC236}">
                <a16:creationId xmlns:a16="http://schemas.microsoft.com/office/drawing/2014/main" id="{EDB31EC4-071A-6B40-B939-FA738D6FCE76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9116370" y="3054964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726635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blac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Timeline 2</a:t>
            </a:r>
            <a:endParaRPr/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761D95-E0A9-CD40-B4CD-7881D54CEDD6}"/>
              </a:ext>
            </a:extLst>
          </p:cNvPr>
          <p:cNvCxnSpPr>
            <a:cxnSpLocks/>
          </p:cNvCxnSpPr>
          <p:nvPr userDrawn="1"/>
        </p:nvCxnSpPr>
        <p:spPr>
          <a:xfrm>
            <a:off x="695325" y="3315847"/>
            <a:ext cx="108013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2;p4">
            <a:extLst>
              <a:ext uri="{FF2B5EF4-FFF2-40B4-BE49-F238E27FC236}">
                <a16:creationId xmlns:a16="http://schemas.microsoft.com/office/drawing/2014/main" id="{0388782D-3D56-EA47-AEBB-0A78DF121A8E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475496" y="4120834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BAE73C2E-BB4D-F24A-8C12-2031FCF7AD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26690" y="2522713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18" name="Google Shape;22;p4">
            <a:extLst>
              <a:ext uri="{FF2B5EF4-FFF2-40B4-BE49-F238E27FC236}">
                <a16:creationId xmlns:a16="http://schemas.microsoft.com/office/drawing/2014/main" id="{AAA6E767-4B8C-9544-B657-648498E9D5D3}"/>
              </a:ext>
            </a:extLst>
          </p:cNvPr>
          <p:cNvSpPr txBox="1">
            <a:spLocks noGrp="1"/>
          </p:cNvSpPr>
          <p:nvPr>
            <p:ph type="body" idx="12" hasCustomPrompt="1"/>
          </p:nvPr>
        </p:nvSpPr>
        <p:spPr>
          <a:xfrm>
            <a:off x="4475496" y="4671452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7BF8CB51-A606-EF42-BF54-76408DBA1F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16370" y="2522712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20" name="Google Shape;22;p4">
            <a:extLst>
              <a:ext uri="{FF2B5EF4-FFF2-40B4-BE49-F238E27FC236}">
                <a16:creationId xmlns:a16="http://schemas.microsoft.com/office/drawing/2014/main" id="{47D3D7A7-CB83-0B48-8240-A3453DC443EC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712795" y="4120834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21" name="Google Shape;22;p4">
            <a:extLst>
              <a:ext uri="{FF2B5EF4-FFF2-40B4-BE49-F238E27FC236}">
                <a16:creationId xmlns:a16="http://schemas.microsoft.com/office/drawing/2014/main" id="{8AFB9CDF-022C-974F-A368-E08DC37F7508}"/>
              </a:ext>
            </a:extLst>
          </p:cNvPr>
          <p:cNvSpPr txBox="1">
            <a:spLocks noGrp="1"/>
          </p:cNvSpPr>
          <p:nvPr>
            <p:ph type="body" idx="15" hasCustomPrompt="1"/>
          </p:nvPr>
        </p:nvSpPr>
        <p:spPr>
          <a:xfrm>
            <a:off x="712795" y="4671452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22" name="Google Shape;22;p4">
            <a:extLst>
              <a:ext uri="{FF2B5EF4-FFF2-40B4-BE49-F238E27FC236}">
                <a16:creationId xmlns:a16="http://schemas.microsoft.com/office/drawing/2014/main" id="{547D7F6B-A291-7447-A122-71F2CBC5B04E}"/>
              </a:ext>
            </a:extLst>
          </p:cNvPr>
          <p:cNvSpPr txBox="1">
            <a:spLocks noGrp="1"/>
          </p:cNvSpPr>
          <p:nvPr>
            <p:ph type="body" idx="16" hasCustomPrompt="1"/>
          </p:nvPr>
        </p:nvSpPr>
        <p:spPr>
          <a:xfrm>
            <a:off x="8255668" y="4108983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23" name="Google Shape;22;p4">
            <a:extLst>
              <a:ext uri="{FF2B5EF4-FFF2-40B4-BE49-F238E27FC236}">
                <a16:creationId xmlns:a16="http://schemas.microsoft.com/office/drawing/2014/main" id="{9B3AA182-5205-7D46-B098-F80503AA8134}"/>
              </a:ext>
            </a:extLst>
          </p:cNvPr>
          <p:cNvSpPr txBox="1">
            <a:spLocks noGrp="1"/>
          </p:cNvSpPr>
          <p:nvPr>
            <p:ph type="body" idx="17" hasCustomPrompt="1"/>
          </p:nvPr>
        </p:nvSpPr>
        <p:spPr>
          <a:xfrm>
            <a:off x="8255668" y="4659601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4D407309-9267-9F4A-B6EB-161761F15A0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63988" y="2505711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25" name="Google Shape;22;p4">
            <a:extLst>
              <a:ext uri="{FF2B5EF4-FFF2-40B4-BE49-F238E27FC236}">
                <a16:creationId xmlns:a16="http://schemas.microsoft.com/office/drawing/2014/main" id="{28DB28E4-F269-044D-9145-B2648D92BD21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1563988" y="3037963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26" name="Google Shape;22;p4">
            <a:extLst>
              <a:ext uri="{FF2B5EF4-FFF2-40B4-BE49-F238E27FC236}">
                <a16:creationId xmlns:a16="http://schemas.microsoft.com/office/drawing/2014/main" id="{65266919-FE6E-1B4C-AB4E-9A8DB650BEBF}"/>
              </a:ext>
            </a:extLst>
          </p:cNvPr>
          <p:cNvSpPr txBox="1">
            <a:spLocks noGrp="1"/>
          </p:cNvSpPr>
          <p:nvPr>
            <p:ph type="body" idx="20" hasCustomPrompt="1"/>
          </p:nvPr>
        </p:nvSpPr>
        <p:spPr>
          <a:xfrm>
            <a:off x="5326690" y="3054964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27" name="Google Shape;22;p4">
            <a:extLst>
              <a:ext uri="{FF2B5EF4-FFF2-40B4-BE49-F238E27FC236}">
                <a16:creationId xmlns:a16="http://schemas.microsoft.com/office/drawing/2014/main" id="{EDB31EC4-071A-6B40-B939-FA738D6FCE76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9116370" y="3054964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275879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Timeline 3</a:t>
            </a:r>
            <a:endParaRPr/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761D95-E0A9-CD40-B4CD-7881D54CEDD6}"/>
              </a:ext>
            </a:extLst>
          </p:cNvPr>
          <p:cNvCxnSpPr>
            <a:cxnSpLocks/>
            <a:endCxn id="26" idx="1"/>
          </p:cNvCxnSpPr>
          <p:nvPr userDrawn="1"/>
        </p:nvCxnSpPr>
        <p:spPr>
          <a:xfrm>
            <a:off x="695325" y="3315847"/>
            <a:ext cx="46313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2;p4">
            <a:extLst>
              <a:ext uri="{FF2B5EF4-FFF2-40B4-BE49-F238E27FC236}">
                <a16:creationId xmlns:a16="http://schemas.microsoft.com/office/drawing/2014/main" id="{0388782D-3D56-EA47-AEBB-0A78DF121A8E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475496" y="4120834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BAE73C2E-BB4D-F24A-8C12-2031FCF7AD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26690" y="2522713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18" name="Google Shape;22;p4">
            <a:extLst>
              <a:ext uri="{FF2B5EF4-FFF2-40B4-BE49-F238E27FC236}">
                <a16:creationId xmlns:a16="http://schemas.microsoft.com/office/drawing/2014/main" id="{AAA6E767-4B8C-9544-B657-648498E9D5D3}"/>
              </a:ext>
            </a:extLst>
          </p:cNvPr>
          <p:cNvSpPr txBox="1">
            <a:spLocks noGrp="1"/>
          </p:cNvSpPr>
          <p:nvPr>
            <p:ph type="body" idx="12" hasCustomPrompt="1"/>
          </p:nvPr>
        </p:nvSpPr>
        <p:spPr>
          <a:xfrm>
            <a:off x="4475496" y="4671452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20" name="Google Shape;22;p4">
            <a:extLst>
              <a:ext uri="{FF2B5EF4-FFF2-40B4-BE49-F238E27FC236}">
                <a16:creationId xmlns:a16="http://schemas.microsoft.com/office/drawing/2014/main" id="{47D3D7A7-CB83-0B48-8240-A3453DC443EC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712795" y="4120834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21" name="Google Shape;22;p4">
            <a:extLst>
              <a:ext uri="{FF2B5EF4-FFF2-40B4-BE49-F238E27FC236}">
                <a16:creationId xmlns:a16="http://schemas.microsoft.com/office/drawing/2014/main" id="{8AFB9CDF-022C-974F-A368-E08DC37F7508}"/>
              </a:ext>
            </a:extLst>
          </p:cNvPr>
          <p:cNvSpPr txBox="1">
            <a:spLocks noGrp="1"/>
          </p:cNvSpPr>
          <p:nvPr>
            <p:ph type="body" idx="15" hasCustomPrompt="1"/>
          </p:nvPr>
        </p:nvSpPr>
        <p:spPr>
          <a:xfrm>
            <a:off x="712795" y="4671452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4D407309-9267-9F4A-B6EB-161761F15A0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63988" y="2505711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25" name="Google Shape;22;p4">
            <a:extLst>
              <a:ext uri="{FF2B5EF4-FFF2-40B4-BE49-F238E27FC236}">
                <a16:creationId xmlns:a16="http://schemas.microsoft.com/office/drawing/2014/main" id="{28DB28E4-F269-044D-9145-B2648D92BD21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1563988" y="3037963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26" name="Google Shape;22;p4">
            <a:extLst>
              <a:ext uri="{FF2B5EF4-FFF2-40B4-BE49-F238E27FC236}">
                <a16:creationId xmlns:a16="http://schemas.microsoft.com/office/drawing/2014/main" id="{65266919-FE6E-1B4C-AB4E-9A8DB650BEBF}"/>
              </a:ext>
            </a:extLst>
          </p:cNvPr>
          <p:cNvSpPr txBox="1">
            <a:spLocks noGrp="1"/>
          </p:cNvSpPr>
          <p:nvPr>
            <p:ph type="body" idx="20" hasCustomPrompt="1"/>
          </p:nvPr>
        </p:nvSpPr>
        <p:spPr>
          <a:xfrm>
            <a:off x="5326690" y="3054964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751172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Dar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Special thanks</a:t>
            </a:r>
            <a:endParaRPr/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Google Shape;22;p4">
            <a:extLst>
              <a:ext uri="{FF2B5EF4-FFF2-40B4-BE49-F238E27FC236}">
                <a16:creationId xmlns:a16="http://schemas.microsoft.com/office/drawing/2014/main" id="{47766C7D-84DA-AC43-83B0-D1AB4E5AC4DC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2496000" y="1989381"/>
            <a:ext cx="3779388" cy="7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Speaker’s name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CF4667A-01C4-8F4C-8BF0-C7FF71AC2BA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5325" y="1989380"/>
            <a:ext cx="1602800" cy="160279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Speaker’s photo</a:t>
            </a:r>
          </a:p>
        </p:txBody>
      </p:sp>
      <p:sp>
        <p:nvSpPr>
          <p:cNvPr id="13" name="Google Shape;22;p4">
            <a:extLst>
              <a:ext uri="{FF2B5EF4-FFF2-40B4-BE49-F238E27FC236}">
                <a16:creationId xmlns:a16="http://schemas.microsoft.com/office/drawing/2014/main" id="{298DA4C6-3D14-9145-BB6E-3C250FD1D37C}"/>
              </a:ext>
            </a:extLst>
          </p:cNvPr>
          <p:cNvSpPr txBox="1">
            <a:spLocks noGrp="1"/>
          </p:cNvSpPr>
          <p:nvPr>
            <p:ph type="body" idx="11" hasCustomPrompt="1"/>
          </p:nvPr>
        </p:nvSpPr>
        <p:spPr>
          <a:xfrm>
            <a:off x="2496000" y="2709381"/>
            <a:ext cx="3779388" cy="72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Speaker’s position</a:t>
            </a:r>
          </a:p>
        </p:txBody>
      </p:sp>
      <p:sp>
        <p:nvSpPr>
          <p:cNvPr id="14" name="Google Shape;22;p4">
            <a:extLst>
              <a:ext uri="{FF2B5EF4-FFF2-40B4-BE49-F238E27FC236}">
                <a16:creationId xmlns:a16="http://schemas.microsoft.com/office/drawing/2014/main" id="{3725F67B-E8C7-E343-B751-DE7CF492FCD0}"/>
              </a:ext>
            </a:extLst>
          </p:cNvPr>
          <p:cNvSpPr txBox="1">
            <a:spLocks noGrp="1"/>
          </p:cNvSpPr>
          <p:nvPr>
            <p:ph type="body" idx="12" hasCustomPrompt="1"/>
          </p:nvPr>
        </p:nvSpPr>
        <p:spPr>
          <a:xfrm>
            <a:off x="2496000" y="3429381"/>
            <a:ext cx="3779388" cy="252056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Speaker’s email</a:t>
            </a:r>
            <a:br>
              <a:rPr lang="en-US"/>
            </a:br>
            <a:r>
              <a:rPr lang="en-US"/>
              <a:t>Phone number</a:t>
            </a:r>
            <a:br>
              <a:rPr lang="en-US"/>
            </a:br>
            <a:r>
              <a:rPr lang="en-US"/>
              <a:t>other contacts</a:t>
            </a:r>
          </a:p>
        </p:txBody>
      </p:sp>
    </p:spTree>
    <p:extLst>
      <p:ext uri="{BB962C8B-B14F-4D97-AF65-F5344CB8AC3E}">
        <p14:creationId xmlns:p14="http://schemas.microsoft.com/office/powerpoint/2010/main" val="27809151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IMUA Dar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Google Shape;10;p2">
            <a:extLst>
              <a:ext uri="{FF2B5EF4-FFF2-40B4-BE49-F238E27FC236}">
                <a16:creationId xmlns:a16="http://schemas.microsoft.com/office/drawing/2014/main" id="{F605B571-8E05-4F41-8A24-73358601E4C0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698500" y="1118044"/>
            <a:ext cx="10801350" cy="2881313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  <a:defRPr sz="6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IMUA</a:t>
            </a:r>
            <a:endParaRPr/>
          </a:p>
        </p:txBody>
      </p:sp>
      <p:sp>
        <p:nvSpPr>
          <p:cNvPr id="16" name="Google Shape;11;p2">
            <a:extLst>
              <a:ext uri="{FF2B5EF4-FFF2-40B4-BE49-F238E27FC236}">
                <a16:creationId xmlns:a16="http://schemas.microsoft.com/office/drawing/2014/main" id="{22789C7C-8B0C-5A45-97E8-F5037116CD8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695325" y="4146550"/>
            <a:ext cx="10801351" cy="720639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Move forward with purpose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7912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/pictur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;p4">
            <a:extLst>
              <a:ext uri="{FF2B5EF4-FFF2-40B4-BE49-F238E27FC236}">
                <a16:creationId xmlns:a16="http://schemas.microsoft.com/office/drawing/2014/main" id="{B24D0CDC-3A76-0540-BEF0-638ED8E3899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19998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Simple Text slide title</a:t>
            </a:r>
            <a:endParaRPr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DEB0D2-2067-CE4A-8134-3B12C66DDA2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5325" y="1628048"/>
            <a:ext cx="10800000" cy="43219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Google Shape;14;p2">
            <a:extLst>
              <a:ext uri="{FF2B5EF4-FFF2-40B4-BE49-F238E27FC236}">
                <a16:creationId xmlns:a16="http://schemas.microsoft.com/office/drawing/2014/main" id="{78F12A91-E227-4242-828B-B0724CD06ED8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102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and names Dar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0;p2">
            <a:extLst>
              <a:ext uri="{FF2B5EF4-FFF2-40B4-BE49-F238E27FC236}">
                <a16:creationId xmlns:a16="http://schemas.microsoft.com/office/drawing/2014/main" id="{5813A9AB-3D7B-3742-9E52-D0A5B4997D83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698500" y="1111605"/>
            <a:ext cx="5218113" cy="2881313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  <a:defRPr sz="6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Thank You</a:t>
            </a:r>
            <a:endParaRPr/>
          </a:p>
        </p:txBody>
      </p:sp>
      <p:sp>
        <p:nvSpPr>
          <p:cNvPr id="16" name="Google Shape;11;p2">
            <a:extLst>
              <a:ext uri="{FF2B5EF4-FFF2-40B4-BE49-F238E27FC236}">
                <a16:creationId xmlns:a16="http://schemas.microsoft.com/office/drawing/2014/main" id="{230DCCBC-16DC-724D-8F9F-BC00F970C540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695326" y="4172306"/>
            <a:ext cx="5221288" cy="720639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Move forward with purpose</a:t>
            </a:r>
            <a:endParaRPr/>
          </a:p>
        </p:txBody>
      </p:sp>
      <p:pic>
        <p:nvPicPr>
          <p:cNvPr id="17" name="Picture 16" descr="A picture containing clipart&#10;&#10;Description automatically generated">
            <a:extLst>
              <a:ext uri="{FF2B5EF4-FFF2-40B4-BE49-F238E27FC236}">
                <a16:creationId xmlns:a16="http://schemas.microsoft.com/office/drawing/2014/main" id="{FAD43532-A50D-874A-A6F3-5A8AFBF7C7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4" y="410519"/>
            <a:ext cx="2182551" cy="675330"/>
          </a:xfrm>
          <a:prstGeom prst="rect">
            <a:avLst/>
          </a:prstGeom>
        </p:spPr>
      </p:pic>
      <p:sp>
        <p:nvSpPr>
          <p:cNvPr id="18" name="Google Shape;68;p9">
            <a:extLst>
              <a:ext uri="{FF2B5EF4-FFF2-40B4-BE49-F238E27FC236}">
                <a16:creationId xmlns:a16="http://schemas.microsoft.com/office/drawing/2014/main" id="{BD08DE53-667F-2E42-AF41-DDD3354D99B9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6275388" y="1111605"/>
            <a:ext cx="5400675" cy="523868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  <a:defRPr sz="32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Special thanks to …</a:t>
            </a:r>
          </a:p>
        </p:txBody>
      </p:sp>
    </p:spTree>
    <p:extLst>
      <p:ext uri="{BB962C8B-B14F-4D97-AF65-F5344CB8AC3E}">
        <p14:creationId xmlns:p14="http://schemas.microsoft.com/office/powerpoint/2010/main" val="28842310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general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ECA5DF28-6C68-6548-A486-A181396DE9C7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695325" y="2991714"/>
            <a:ext cx="10801350" cy="977036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  <a:defRPr sz="6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Thank you slide</a:t>
            </a:r>
            <a:endParaRPr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43ADBEE8-1A91-5348-B4DD-0AA077EEC31A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2524788" y="4170293"/>
            <a:ext cx="3391825" cy="1779657"/>
          </a:xfrm>
          <a:prstGeom prst="rect">
            <a:avLst/>
          </a:prstGeom>
        </p:spPr>
        <p:txBody>
          <a:bodyPr spcFirstLastPara="1" wrap="square" lIns="90000" tIns="0" rIns="0" bIns="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Address</a:t>
            </a:r>
          </a:p>
          <a:p>
            <a:r>
              <a:rPr lang="en-US"/>
              <a:t>P.O. Box 29045, San Francisco, CA 94129</a:t>
            </a:r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5A357AE8-CACB-5C44-A4F8-40720D2BF5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8503" y="912465"/>
            <a:ext cx="2314994" cy="71631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40B56CB-97DB-F945-8E43-E8E807292A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37079" y="4171949"/>
            <a:ext cx="1440000" cy="1778001"/>
          </a:xfrm>
          <a:prstGeom prst="rect">
            <a:avLst/>
          </a:prstGeom>
        </p:spPr>
        <p:txBody>
          <a:bodyPr tIns="0" rIns="0" b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Phone</a:t>
            </a:r>
            <a:br>
              <a:rPr lang="en-US"/>
            </a:br>
            <a:r>
              <a:rPr lang="en-US"/>
              <a:t>415-366-5455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265344-4386-2B48-BB9C-620C0CB669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97545" y="4170293"/>
            <a:ext cx="1943589" cy="1779657"/>
          </a:xfrm>
          <a:prstGeom prst="rect">
            <a:avLst/>
          </a:prstGeom>
        </p:spPr>
        <p:txBody>
          <a:bodyPr tIns="0" rIns="0" b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Email</a:t>
            </a:r>
            <a:br>
              <a:rPr lang="en-US"/>
            </a:br>
            <a:r>
              <a:rPr lang="en-US" err="1"/>
              <a:t>press@justanswer.com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2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7;p9">
            <a:extLst>
              <a:ext uri="{FF2B5EF4-FFF2-40B4-BE49-F238E27FC236}">
                <a16:creationId xmlns:a16="http://schemas.microsoft.com/office/drawing/2014/main" id="{B86575BB-E69A-1849-B635-B3AD50AFAFE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873125"/>
            <a:ext cx="4679950" cy="2492375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Image slide title</a:t>
            </a:r>
            <a:endParaRPr/>
          </a:p>
        </p:txBody>
      </p:sp>
      <p:sp>
        <p:nvSpPr>
          <p:cNvPr id="10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26CA22A-C9FD-F540-9140-20D0E3C3D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1" y="873125"/>
            <a:ext cx="5305424" cy="474522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3290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04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partm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E3B6D75F-245C-394F-B94B-538F9BBBD57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936275" y="2433902"/>
            <a:ext cx="7560400" cy="71941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Add department</a:t>
            </a:r>
            <a:endParaRPr/>
          </a:p>
        </p:txBody>
      </p:sp>
      <p:sp>
        <p:nvSpPr>
          <p:cNvPr id="25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7" hasCustomPrompt="1"/>
          </p:nvPr>
        </p:nvSpPr>
        <p:spPr>
          <a:xfrm>
            <a:off x="3936275" y="3179764"/>
            <a:ext cx="7557876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A7170F-4CC7-E940-928A-2B426325DC67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720567" y="2433901"/>
            <a:ext cx="2588690" cy="2588689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Team Name or Logo</a:t>
            </a:r>
            <a:endParaRPr 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70533DA3-8520-854E-9A37-C09C8EEE7D6F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96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 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 only slide</a:t>
            </a:r>
            <a:endParaRPr/>
          </a:p>
        </p:txBody>
      </p:sp>
      <p:pic>
        <p:nvPicPr>
          <p:cNvPr id="6" name="Google Shape;12;p2">
            <a:extLst>
              <a:ext uri="{FF2B5EF4-FFF2-40B4-BE49-F238E27FC236}">
                <a16:creationId xmlns:a16="http://schemas.microsoft.com/office/drawing/2014/main" id="{C63B7356-15EC-7243-BE55-117E896CCCBD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B306E065-ADA2-D043-AAC7-FFA69C7A1B43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52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B8ABC818-068C-4E43-BFFD-941A1191277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827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Table</a:t>
            </a:r>
            <a:endParaRPr/>
          </a:p>
        </p:txBody>
      </p:sp>
      <p:sp>
        <p:nvSpPr>
          <p:cNvPr id="7" name="Table Placeholder 2">
            <a:extLst>
              <a:ext uri="{FF2B5EF4-FFF2-40B4-BE49-F238E27FC236}">
                <a16:creationId xmlns:a16="http://schemas.microsoft.com/office/drawing/2014/main" id="{ECB9E599-DBDC-844A-B6B8-DD6AD676B08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95325" y="1644563"/>
            <a:ext cx="10801350" cy="43136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8" name="Google Shape;12;p2">
            <a:extLst>
              <a:ext uri="{FF2B5EF4-FFF2-40B4-BE49-F238E27FC236}">
                <a16:creationId xmlns:a16="http://schemas.microsoft.com/office/drawing/2014/main" id="{FF95FB9F-A260-C04D-BD79-83ABEF5AA1CC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4;p2">
            <a:extLst>
              <a:ext uri="{FF2B5EF4-FFF2-40B4-BE49-F238E27FC236}">
                <a16:creationId xmlns:a16="http://schemas.microsoft.com/office/drawing/2014/main" id="{3870D0A7-5D69-8645-8830-FCAD2164F49F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92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hort 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2654450"/>
            <a:ext cx="10801350" cy="7200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 only slide</a:t>
            </a:r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7A6265-8D5E-CA4D-803A-7A5D5B39A58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95325" y="3437581"/>
            <a:ext cx="10801350" cy="2512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25000"/>
              </a:lnSpc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A959EAFB-35BC-E44F-84DB-4CA823E5C7B5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0318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8223DF5-AD0B-FD4D-A66A-CF16C8098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350403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8" name="Google Shape;12;p2">
            <a:extLst>
              <a:ext uri="{FF2B5EF4-FFF2-40B4-BE49-F238E27FC236}">
                <a16:creationId xmlns:a16="http://schemas.microsoft.com/office/drawing/2014/main" id="{A585C660-4A9C-6549-8455-13739D74B2F1}"/>
              </a:ext>
            </a:extLst>
          </p:cNvPr>
          <p:cNvPicPr preferRelativeResize="0"/>
          <p:nvPr userDrawn="1"/>
        </p:nvPicPr>
        <p:blipFill>
          <a:blip r:embed="rId4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8;p3">
            <a:extLst>
              <a:ext uri="{FF2B5EF4-FFF2-40B4-BE49-F238E27FC236}">
                <a16:creationId xmlns:a16="http://schemas.microsoft.com/office/drawing/2014/main" id="{BA18AFA5-EA8D-E842-95D8-5A636FEA9B75}"/>
              </a:ext>
            </a:extLst>
          </p:cNvPr>
          <p:cNvSpPr txBox="1"/>
          <p:nvPr userDrawn="1"/>
        </p:nvSpPr>
        <p:spPr>
          <a:xfrm>
            <a:off x="6096000" y="6454998"/>
            <a:ext cx="5400675" cy="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© 20</a:t>
            </a:r>
            <a:r>
              <a:rPr lang="uk-UA" sz="1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2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1</a:t>
            </a:r>
            <a:r>
              <a:rPr lang="en" sz="1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, </a:t>
            </a:r>
            <a:r>
              <a:rPr lang="en" sz="1000" dirty="0" err="1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JustAnswer</a:t>
            </a:r>
            <a:r>
              <a:rPr lang="en" sz="1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. All rights reserved.</a:t>
            </a:r>
            <a:endParaRPr sz="1000" dirty="0">
              <a:solidFill>
                <a:schemeClr val="tx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127895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783" r:id="rId2"/>
    <p:sldLayoutId id="2147483695" r:id="rId3"/>
    <p:sldLayoutId id="2147483696" r:id="rId4"/>
    <p:sldLayoutId id="2147483699" r:id="rId5"/>
    <p:sldLayoutId id="2147483751" r:id="rId6"/>
    <p:sldLayoutId id="2147483701" r:id="rId7"/>
    <p:sldLayoutId id="2147483705" r:id="rId8"/>
    <p:sldLayoutId id="2147483700" r:id="rId9"/>
    <p:sldLayoutId id="2147483702" r:id="rId10"/>
    <p:sldLayoutId id="2147483697" r:id="rId11"/>
    <p:sldLayoutId id="2147483757" r:id="rId12"/>
    <p:sldLayoutId id="2147483708" r:id="rId13"/>
    <p:sldLayoutId id="2147483732" r:id="rId14"/>
    <p:sldLayoutId id="2147483731" r:id="rId15"/>
    <p:sldLayoutId id="2147483698" r:id="rId16"/>
    <p:sldLayoutId id="2147483703" r:id="rId17"/>
    <p:sldLayoutId id="2147483734" r:id="rId18"/>
    <p:sldLayoutId id="2147483768" r:id="rId19"/>
    <p:sldLayoutId id="2147483767" r:id="rId20"/>
    <p:sldLayoutId id="2147483752" r:id="rId21"/>
    <p:sldLayoutId id="2147483770" r:id="rId22"/>
    <p:sldLayoutId id="2147483769" r:id="rId23"/>
    <p:sldLayoutId id="2147483709" r:id="rId24"/>
    <p:sldLayoutId id="2147483710" r:id="rId25"/>
    <p:sldLayoutId id="2147483712" r:id="rId26"/>
    <p:sldLayoutId id="2147483735" r:id="rId27"/>
    <p:sldLayoutId id="2147483754" r:id="rId28"/>
    <p:sldLayoutId id="2147483766" r:id="rId29"/>
    <p:sldLayoutId id="2147483755" r:id="rId30"/>
    <p:sldLayoutId id="2147483756" r:id="rId31"/>
    <p:sldLayoutId id="2147483711" r:id="rId32"/>
    <p:sldLayoutId id="2147483706" r:id="rId33"/>
    <p:sldLayoutId id="2147483707" r:id="rId34"/>
    <p:sldLayoutId id="2147483777" r:id="rId35"/>
    <p:sldLayoutId id="2147483776" r:id="rId36"/>
    <p:sldLayoutId id="2147483778" r:id="rId37"/>
    <p:sldLayoutId id="2147483775" r:id="rId38"/>
    <p:sldLayoutId id="2147483785" r:id="rId39"/>
    <p:sldLayoutId id="2147483784" r:id="rId40"/>
    <p:sldLayoutId id="2147483714" r:id="rId4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7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E5786-C47E-423A-B63A-94CEC10B84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689F6-26F4-4FB2-A45B-40245B410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4" y="4146550"/>
            <a:ext cx="10801351" cy="175462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Structures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Arrays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Methods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23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27809-A11E-4D98-9F09-1AA01C4D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490571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49E2-50D1-4A90-95E6-2FA596FD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42070-80E1-4B16-9641-7B3CF7A419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We can create our own value types using structures.</a:t>
            </a:r>
          </a:p>
          <a:p>
            <a:r>
              <a:rPr lang="en-US" dirty="0"/>
              <a:t>As value types they are created in Stack</a:t>
            </a:r>
          </a:p>
          <a:p>
            <a:r>
              <a:rPr lang="en-US" dirty="0"/>
              <a:t>Composite data type consisting of a number elements of other types</a:t>
            </a:r>
          </a:p>
          <a:p>
            <a:r>
              <a:rPr lang="en-US" dirty="0"/>
              <a:t>Can contain fields, methods, constants, constructors, properties, indexers and operators.</a:t>
            </a:r>
          </a:p>
          <a:p>
            <a:r>
              <a:rPr lang="en-US" dirty="0"/>
              <a:t>Have all the properties Value types have.</a:t>
            </a:r>
          </a:p>
        </p:txBody>
      </p:sp>
    </p:spTree>
    <p:extLst>
      <p:ext uri="{BB962C8B-B14F-4D97-AF65-F5344CB8AC3E}">
        <p14:creationId xmlns:p14="http://schemas.microsoft.com/office/powerpoint/2010/main" val="3497099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2C9C-E1D3-4242-ABDC-6B732A22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declaration &amp; instance creation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A4A836-E8D8-4E70-BF8D-EEC783D766BC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95324" y="1628047"/>
            <a:ext cx="6094359" cy="4380793"/>
          </a:xfrm>
        </p:spPr>
      </p:pic>
    </p:spTree>
    <p:extLst>
      <p:ext uri="{BB962C8B-B14F-4D97-AF65-F5344CB8AC3E}">
        <p14:creationId xmlns:p14="http://schemas.microsoft.com/office/powerpoint/2010/main" val="2916837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43BA-662B-488A-AE48-98437B12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Constructors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59109-4510-4FAF-8CD8-29EF30D164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Every structure has a default constructor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 don’t have to call a constructor to create a struct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 can’t access structure members before initialization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 can create your own parameterized constructor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 can’t create your own default constructor</a:t>
            </a:r>
            <a:r>
              <a:rPr lang="uk-UA" sz="2000" dirty="0"/>
              <a:t> (</a:t>
            </a:r>
            <a:r>
              <a:rPr lang="en-US" sz="2000" dirty="0"/>
              <a:t>mb you can in </a:t>
            </a:r>
            <a:r>
              <a:rPr lang="en-US" sz="2000" dirty="0" err="1"/>
              <a:t>c#</a:t>
            </a:r>
            <a:r>
              <a:rPr lang="en-US" sz="2000" dirty="0"/>
              <a:t> 10)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68918-9240-4458-BD0B-42F6A6E8EC9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DD48DE-EF8A-4A65-BEBF-E0D0BD50B8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40"/>
          <a:stretch/>
        </p:blipFill>
        <p:spPr>
          <a:xfrm>
            <a:off x="5240830" y="1463025"/>
            <a:ext cx="6390290" cy="465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35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0280-91D9-430C-ABA2-55FD758C7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copy by value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A5954E-7E53-4131-9E3F-F21E106E2E21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95325" y="1749900"/>
            <a:ext cx="7451835" cy="4655264"/>
          </a:xfrm>
        </p:spPr>
      </p:pic>
    </p:spTree>
    <p:extLst>
      <p:ext uri="{BB962C8B-B14F-4D97-AF65-F5344CB8AC3E}">
        <p14:creationId xmlns:p14="http://schemas.microsoft.com/office/powerpoint/2010/main" val="2768611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B096-BC32-4060-93BB-4AF7DBEDF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a structure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6C07F-F4F8-465F-93A3-D4FB7130950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You can’t declare a </a:t>
            </a:r>
            <a:r>
              <a:rPr lang="en-US" dirty="0" err="1"/>
              <a:t>parameterless</a:t>
            </a:r>
            <a:r>
              <a:rPr lang="en-US" dirty="0"/>
              <a:t> constructor. Every structure provides an implicit one which generated a default value of the type.</a:t>
            </a:r>
          </a:p>
          <a:p>
            <a:r>
              <a:rPr lang="en-US" dirty="0"/>
              <a:t>You can’t initialize an instance field or property at its </a:t>
            </a:r>
            <a:r>
              <a:rPr lang="en-US" dirty="0" err="1"/>
              <a:t>declraration</a:t>
            </a:r>
            <a:r>
              <a:rPr lang="en-US" dirty="0"/>
              <a:t>.</a:t>
            </a:r>
          </a:p>
          <a:p>
            <a:r>
              <a:rPr lang="en-US" dirty="0"/>
              <a:t>A custom constructor must initialize all instance fields of the type.</a:t>
            </a:r>
          </a:p>
          <a:p>
            <a:r>
              <a:rPr lang="en-US" dirty="0"/>
              <a:t>A structure can’t inherit form other class or structures and can’t be a base of a class. However, a structure type can implement interfaces.</a:t>
            </a:r>
          </a:p>
        </p:txBody>
      </p:sp>
    </p:spTree>
    <p:extLst>
      <p:ext uri="{BB962C8B-B14F-4D97-AF65-F5344CB8AC3E}">
        <p14:creationId xmlns:p14="http://schemas.microsoft.com/office/powerpoint/2010/main" val="233274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E484-00F0-4D95-B0A0-E5AA9A9CA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4F855-ECB0-4845-9659-E1E39D78B6F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null – default value for all reference types. Which indicates that there is no value(not initialized state), no memory allocated in the heap.</a:t>
            </a:r>
          </a:p>
          <a:p>
            <a:r>
              <a:rPr lang="en-US" dirty="0"/>
              <a:t>For Value types “nullable” types are used to specify not initialized state.</a:t>
            </a:r>
          </a:p>
          <a:p>
            <a:r>
              <a:rPr lang="en-US" dirty="0"/>
              <a:t>Example: `bool? test` will have `null` as default value, not `false`.</a:t>
            </a:r>
          </a:p>
          <a:p>
            <a:r>
              <a:rPr lang="en-US" dirty="0"/>
              <a:t>All Value types which can have “null” as a value are `Nullable&lt;T&gt;` value type. `int?` – is shorthand to create `Nullable&lt;int&gt;` instance.</a:t>
            </a:r>
          </a:p>
        </p:txBody>
      </p:sp>
    </p:spTree>
    <p:extLst>
      <p:ext uri="{BB962C8B-B14F-4D97-AF65-F5344CB8AC3E}">
        <p14:creationId xmlns:p14="http://schemas.microsoft.com/office/powerpoint/2010/main" val="1312512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0AFA1-99F1-4887-B850-9F1995D4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08050"/>
            <a:ext cx="10801350" cy="720724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Nullable types in 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33B4D0-C040-4274-9728-14BDEF47502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95325" y="2458939"/>
            <a:ext cx="5221288" cy="2660848"/>
          </a:xfr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BBD5E6-7216-4FCB-B076-4A50095F2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388" y="2386755"/>
            <a:ext cx="5220612" cy="28180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0061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54A2F-81CD-4339-86CF-9A70A769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nullable in programming.</a:t>
            </a:r>
          </a:p>
        </p:txBody>
      </p:sp>
      <p:pic>
        <p:nvPicPr>
          <p:cNvPr id="5" name="Content Placeholder 4" descr="Graphical user interface, square&#10;&#10;Description automatically generated">
            <a:extLst>
              <a:ext uri="{FF2B5EF4-FFF2-40B4-BE49-F238E27FC236}">
                <a16:creationId xmlns:a16="http://schemas.microsoft.com/office/drawing/2014/main" id="{03203620-BFEC-43CA-BD50-7C4200365FDC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569779" y="1512114"/>
            <a:ext cx="7225862" cy="4830562"/>
          </a:xfrm>
        </p:spPr>
      </p:pic>
    </p:spTree>
    <p:extLst>
      <p:ext uri="{BB962C8B-B14F-4D97-AF65-F5344CB8AC3E}">
        <p14:creationId xmlns:p14="http://schemas.microsoft.com/office/powerpoint/2010/main" val="1705472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512E4-2DC7-4201-8F46-CEC58BA2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coalescing operator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D251D6-7770-4A10-8F18-4ABED34165D8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50730" y="2144104"/>
            <a:ext cx="5653539" cy="12848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0A77FC-124F-47BC-BA82-AD383E4A6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553" y="2144104"/>
            <a:ext cx="5208943" cy="20179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1C61F7-EC36-4CA2-9F0E-4DEAEFC8A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729" y="3761310"/>
            <a:ext cx="5653539" cy="192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0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58F4-2985-42C0-87AF-54825F4C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C4D2E-F6DA-4C8E-ADE9-5B112C85F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220" y="1907275"/>
            <a:ext cx="5305424" cy="2916450"/>
          </a:xfrm>
        </p:spPr>
        <p:txBody>
          <a:bodyPr/>
          <a:lstStyle/>
          <a:p>
            <a:r>
              <a:rPr lang="en-US" dirty="0"/>
              <a:t>Structures</a:t>
            </a:r>
          </a:p>
          <a:p>
            <a:r>
              <a:rPr lang="en-US" dirty="0"/>
              <a:t>Value vs Reference types</a:t>
            </a:r>
          </a:p>
          <a:p>
            <a:r>
              <a:rPr lang="en-US" dirty="0"/>
              <a:t>Boking &amp; Unboxing</a:t>
            </a:r>
          </a:p>
          <a:p>
            <a:r>
              <a:rPr lang="en-US" dirty="0"/>
              <a:t>Nullable Value types</a:t>
            </a:r>
          </a:p>
        </p:txBody>
      </p:sp>
    </p:spTree>
    <p:extLst>
      <p:ext uri="{BB962C8B-B14F-4D97-AF65-F5344CB8AC3E}">
        <p14:creationId xmlns:p14="http://schemas.microsoft.com/office/powerpoint/2010/main" val="2313740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5D05-961A-4D69-9132-E162B0C8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656459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6E124-4407-458A-A8A9-841705A24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4" y="844112"/>
            <a:ext cx="10801350" cy="720640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C9A91-B8B7-4FEA-A206-FD31F16BE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3" y="1760702"/>
            <a:ext cx="10801351" cy="405151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Array is the data structure that stores a fixed number of literal values (elements) of the same data type.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Array elements are stored contiguously in the memory.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There are three types of arrays in c#: single-dimensional, multidimensional, and jagged array.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7DD94-68E4-4B74-8575-92E783E9C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922" y="4205432"/>
            <a:ext cx="5234152" cy="208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76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0016-D784-4DBC-BF80-B794C44E9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declaration and initialization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EA58E-8E06-441E-84C7-549CB1A9E30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95325" y="1628774"/>
            <a:ext cx="9388013" cy="4321176"/>
          </a:xfrm>
        </p:spPr>
        <p:txBody>
          <a:bodyPr/>
          <a:lstStyle/>
          <a:p>
            <a:r>
              <a:rPr lang="en-US" sz="18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nums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 { </a:t>
            </a:r>
            <a:r>
              <a:rPr lang="en-US" sz="18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8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88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888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}; </a:t>
            </a:r>
            <a:r>
              <a:rPr lang="en-US" sz="18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integer array</a:t>
            </a:r>
          </a:p>
          <a:p>
            <a:r>
              <a:rPr lang="en-US" sz="18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cities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 { </a:t>
            </a:r>
            <a:r>
              <a:rPr lang="en-US" sz="18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Lviv</a:t>
            </a:r>
            <a:r>
              <a:rPr lang="en-US" sz="18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Uzhgorod</a:t>
            </a:r>
            <a:r>
              <a:rPr lang="en-US" sz="18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}; </a:t>
            </a:r>
            <a:r>
              <a:rPr lang="en-US" sz="18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string array</a:t>
            </a:r>
          </a:p>
          <a:p>
            <a:endParaRPr lang="en-US" sz="1800" dirty="0">
              <a:solidFill>
                <a:srgbClr val="57A64A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using var</a:t>
            </a:r>
          </a:p>
          <a:p>
            <a:r>
              <a:rPr lang="en-US" sz="18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nums1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 { </a:t>
            </a:r>
            <a:r>
              <a:rPr lang="en-US" sz="18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8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88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888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en-US" sz="18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cities1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 { </a:t>
            </a:r>
            <a:r>
              <a:rPr lang="en-US" sz="18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Lviv</a:t>
            </a:r>
            <a:r>
              <a:rPr lang="en-US" sz="18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Uzhgorod</a:t>
            </a:r>
            <a:r>
              <a:rPr lang="en-US" sz="18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};</a:t>
            </a:r>
          </a:p>
          <a:p>
            <a:endParaRPr lang="en-US" sz="18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implicit declaration</a:t>
            </a:r>
          </a:p>
          <a:p>
            <a:r>
              <a:rPr lang="de-DE" sz="18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de-DE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[] </a:t>
            </a:r>
            <a:r>
              <a:rPr lang="de-DE" sz="18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nums2</a:t>
            </a:r>
            <a:r>
              <a:rPr lang="de-DE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de-DE" sz="18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de-DE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 </a:t>
            </a:r>
            <a:r>
              <a:rPr lang="de-DE" sz="18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8</a:t>
            </a:r>
            <a:r>
              <a:rPr lang="de-DE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de-DE" sz="18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88</a:t>
            </a:r>
            <a:r>
              <a:rPr lang="de-DE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de-DE" sz="18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888</a:t>
            </a:r>
            <a:r>
              <a:rPr lang="de-DE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en-US" sz="18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cities2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 </a:t>
            </a:r>
            <a:r>
              <a:rPr lang="en-US" sz="18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Lviv</a:t>
            </a:r>
            <a:r>
              <a:rPr lang="en-US" sz="18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Uzhgorod</a:t>
            </a:r>
            <a:r>
              <a:rPr lang="en-US" sz="1800" dirty="0">
                <a:solidFill>
                  <a:srgbClr val="D69D8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45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4B28-F924-46CE-BC3B-99ED19364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A4151-B20F-401C-A414-5C3784C7BE2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95325" y="1628774"/>
            <a:ext cx="10801350" cy="4321176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18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numbers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5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numbers[</a:t>
            </a:r>
            <a:r>
              <a:rPr lang="en-US" sz="18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 </a:t>
            </a:r>
            <a:r>
              <a:rPr lang="en-US" sz="18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8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numbers[</a:t>
            </a:r>
            <a:r>
              <a:rPr lang="en-US" sz="18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 </a:t>
            </a:r>
            <a:r>
              <a:rPr lang="en-US" sz="18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88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numbers[</a:t>
            </a:r>
            <a:r>
              <a:rPr lang="en-US" sz="18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9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 </a:t>
            </a:r>
            <a:r>
              <a:rPr lang="en-US" sz="18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888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throws </a:t>
            </a:r>
            <a:r>
              <a:rPr lang="en-US" sz="1800" dirty="0" err="1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IndexOutOfRangeException</a:t>
            </a:r>
            <a:endParaRPr lang="en-US" sz="1800" dirty="0">
              <a:solidFill>
                <a:srgbClr val="57A64A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57A64A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WriteLine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(numbers[</a:t>
            </a:r>
            <a:r>
              <a:rPr lang="en-US" sz="18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]); </a:t>
            </a:r>
            <a:r>
              <a:rPr lang="en-US" sz="18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88;</a:t>
            </a:r>
          </a:p>
          <a:p>
            <a:r>
              <a:rPr lang="en-US" sz="18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WriteLine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(numbers[</a:t>
            </a:r>
            <a:r>
              <a:rPr lang="en-US" sz="18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]); </a:t>
            </a:r>
            <a:r>
              <a:rPr lang="en-US" sz="18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06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51EB-EA85-4FCA-9D26-6B6524CD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 using for/foreach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25FA7-84B6-4D3F-B561-FBCEA04779A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95325" y="1628774"/>
            <a:ext cx="10801350" cy="4321176"/>
          </a:xfrm>
        </p:spPr>
        <p:txBody>
          <a:bodyPr/>
          <a:lstStyle/>
          <a:p>
            <a:r>
              <a:rPr lang="en-US" sz="18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numbers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 </a:t>
            </a:r>
            <a:r>
              <a:rPr lang="en-US" sz="18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8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88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888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en-US" sz="1800" dirty="0">
                <a:solidFill>
                  <a:srgbClr val="D8A0D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numbers</a:t>
            </a:r>
            <a:r>
              <a:rPr lang="en-US" sz="18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++</a:t>
            </a:r>
            <a:r>
              <a:rPr lang="en-US" sz="18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numbers[</a:t>
            </a:r>
            <a:r>
              <a:rPr lang="en-US" sz="18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 </a:t>
            </a:r>
            <a:r>
              <a:rPr lang="en-US" sz="18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+=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10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D8A0D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numbers</a:t>
            </a:r>
            <a:r>
              <a:rPr lang="en-US" sz="18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WriteLine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(numbers[</a:t>
            </a:r>
            <a:r>
              <a:rPr lang="en-US" sz="18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]);</a:t>
            </a:r>
          </a:p>
          <a:p>
            <a:endParaRPr lang="en-US" sz="18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D8A0D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(var </a:t>
            </a:r>
            <a:r>
              <a:rPr lang="en-US" sz="1800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D8A0D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WriteLine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8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D8A0D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(var </a:t>
            </a:r>
            <a:r>
              <a:rPr lang="en-US" sz="1800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D8A0DF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numbers)</a:t>
            </a:r>
          </a:p>
          <a:p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10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you can’t change the iterating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38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1675-3A7A-4330-8F58-B6A5E67C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D8631-D64E-40EF-ABD9-252C54CBE061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95325" y="1628774"/>
            <a:ext cx="10801350" cy="4321176"/>
          </a:xfrm>
        </p:spPr>
        <p:txBody>
          <a:bodyPr/>
          <a:lstStyle/>
          <a:p>
            <a:r>
              <a:rPr lang="en-US" sz="18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nums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5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 { </a:t>
            </a:r>
            <a:r>
              <a:rPr lang="en-US" sz="18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10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15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16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8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6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};</a:t>
            </a:r>
          </a:p>
          <a:p>
            <a:endParaRPr lang="en-US" sz="18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IndexOf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nums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8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 </a:t>
            </a:r>
            <a:r>
              <a:rPr lang="en-US" sz="18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returns index of element, if can’t find -1 is returned</a:t>
            </a:r>
          </a:p>
          <a:p>
            <a:r>
              <a:rPr lang="en-US" sz="18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Sort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nums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 </a:t>
            </a:r>
            <a:r>
              <a:rPr lang="en-US" sz="18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sorts array </a:t>
            </a:r>
          </a:p>
          <a:p>
            <a:r>
              <a:rPr lang="en-US" sz="18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Reverse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nums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 </a:t>
            </a:r>
            <a:r>
              <a:rPr lang="en-US" sz="18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reverses array elements</a:t>
            </a:r>
          </a:p>
          <a:p>
            <a:r>
              <a:rPr lang="en-US" sz="18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ForEach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nums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=&gt;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Console</a:t>
            </a:r>
            <a:r>
              <a:rPr lang="en-US" sz="18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WriteLine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(n)); </a:t>
            </a:r>
            <a:r>
              <a:rPr lang="en-US" sz="18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iterates array</a:t>
            </a:r>
          </a:p>
          <a:p>
            <a:r>
              <a:rPr lang="en-US" sz="18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BinarySearch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nums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6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  <a:r>
              <a:rPr lang="en-US" sz="18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binary search, if can’t find -1 is returned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04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B1A6-65D8-4D7F-B7AF-542209FBA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08050"/>
            <a:ext cx="10801350" cy="720724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Multidimensional Arrays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529E9C-78B3-4C67-8BE9-3F839DD80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3046819"/>
            <a:ext cx="5221288" cy="2267003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C0320-2CD4-4C8D-99FE-22F4FC23970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75388" y="2410691"/>
            <a:ext cx="5220612" cy="353925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[,] </a:t>
            </a:r>
            <a:r>
              <a:rPr lang="en-US" sz="28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arr2d</a:t>
            </a:r>
            <a:r>
              <a:rPr lang="en-US" sz="2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two-dimensional array</a:t>
            </a:r>
          </a:p>
          <a:p>
            <a:r>
              <a:rPr lang="en-US" sz="28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[,,] </a:t>
            </a:r>
            <a:r>
              <a:rPr lang="en-US" sz="28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arr3d</a:t>
            </a:r>
            <a:r>
              <a:rPr lang="en-US" sz="2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three-dimensional array</a:t>
            </a:r>
          </a:p>
          <a:p>
            <a:r>
              <a:rPr lang="en-US" sz="28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[,,,] </a:t>
            </a:r>
            <a:r>
              <a:rPr lang="en-US" sz="28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arr4d</a:t>
            </a:r>
            <a:r>
              <a:rPr lang="en-US" sz="2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; </a:t>
            </a:r>
            <a:r>
              <a:rPr lang="en-US" sz="28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four-dimensional array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6EB7BD6-7657-4055-8D2D-B533295036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5388" y="1635214"/>
            <a:ext cx="5221287" cy="6159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29421EE-3BB3-477B-8A70-3E6B6E4A237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5325" y="1636060"/>
            <a:ext cx="5221287" cy="615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050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D246E-EF0F-4417-B243-CA3E5D32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08050"/>
            <a:ext cx="10801350" cy="720724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Jagged Arrays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57466412-10BA-4DF2-A4EB-F0652A199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15" y="2620653"/>
            <a:ext cx="5892386" cy="2729114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A5469-8A74-4A86-AD3E-FC8E899A057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75388" y="1635214"/>
            <a:ext cx="5220612" cy="4321174"/>
          </a:xfrm>
        </p:spPr>
        <p:txBody>
          <a:bodyPr>
            <a:normAutofit/>
          </a:bodyPr>
          <a:lstStyle/>
          <a:p>
            <a:r>
              <a:rPr lang="en-US" sz="1800" dirty="0"/>
              <a:t> </a:t>
            </a:r>
            <a:r>
              <a:rPr lang="en-US" sz="18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[][] </a:t>
            </a:r>
            <a:r>
              <a:rPr lang="en-US" sz="18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jArray1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][]; </a:t>
            </a:r>
            <a:r>
              <a:rPr lang="en-US" sz="18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can include two single-dimensional arrays </a:t>
            </a:r>
          </a:p>
          <a:p>
            <a:r>
              <a:rPr lang="en-US" sz="18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[][,] </a:t>
            </a:r>
            <a:r>
              <a:rPr lang="en-US" sz="18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jArray2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][,]; </a:t>
            </a:r>
            <a:r>
              <a:rPr lang="en-US" sz="1800" dirty="0">
                <a:solidFill>
                  <a:srgbClr val="57A64A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can include three two-dimensional arrays </a:t>
            </a:r>
          </a:p>
          <a:p>
            <a:endParaRPr lang="en-US" sz="1800" dirty="0">
              <a:solidFill>
                <a:srgbClr val="57A64A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[][] </a:t>
            </a:r>
            <a:r>
              <a:rPr lang="en-US" sz="1800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jArray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][];</a:t>
            </a:r>
          </a:p>
          <a:p>
            <a:endParaRPr lang="en-US" sz="1800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jArray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 </a:t>
            </a:r>
            <a:r>
              <a:rPr lang="en-US" sz="18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 { </a:t>
            </a:r>
            <a:r>
              <a:rPr lang="en-US" sz="18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en-US" sz="1800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jArray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 </a:t>
            </a:r>
            <a:r>
              <a:rPr lang="en-US" sz="1800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] { </a:t>
            </a:r>
            <a:r>
              <a:rPr lang="en-US" sz="18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5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6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7</a:t>
            </a:r>
            <a:r>
              <a:rPr lang="en-US" sz="1800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};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00045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CF1F3-1432-4755-A2D6-CE1663F6B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74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D72B7-1AD8-42B2-9349-81B28925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9BD65-0866-46CF-9692-D89E7B94C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1" y="2023800"/>
            <a:ext cx="5305424" cy="281039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Structure overview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Method parameter modifiers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Optional 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Named arguments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Methods overloading</a:t>
            </a:r>
          </a:p>
        </p:txBody>
      </p:sp>
    </p:spTree>
    <p:extLst>
      <p:ext uri="{BB962C8B-B14F-4D97-AF65-F5344CB8AC3E}">
        <p14:creationId xmlns:p14="http://schemas.microsoft.com/office/powerpoint/2010/main" val="340793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C661C-FB99-47C4-BFA3-366A34737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 Reference types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499192A-416A-4435-8D20-F7592383220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95325" y="1695450"/>
            <a:ext cx="9938110" cy="4573290"/>
          </a:xfrm>
        </p:spPr>
      </p:pic>
    </p:spTree>
    <p:extLst>
      <p:ext uri="{BB962C8B-B14F-4D97-AF65-F5344CB8AC3E}">
        <p14:creationId xmlns:p14="http://schemas.microsoft.com/office/powerpoint/2010/main" val="1232726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C21FD-4CD5-42CF-9D16-D5E0FC684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structure</a:t>
            </a:r>
          </a:p>
        </p:txBody>
      </p:sp>
      <p:pic>
        <p:nvPicPr>
          <p:cNvPr id="8" name="Content Placeholder 7" descr="Text, table&#10;&#10;Description automatically generated">
            <a:extLst>
              <a:ext uri="{FF2B5EF4-FFF2-40B4-BE49-F238E27FC236}">
                <a16:creationId xmlns:a16="http://schemas.microsoft.com/office/drawing/2014/main" id="{13A13557-6ECE-4CBF-8B45-379A95A8CE1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102890" y="1768902"/>
            <a:ext cx="7986220" cy="4283714"/>
          </a:xfrm>
        </p:spPr>
      </p:pic>
    </p:spTree>
    <p:extLst>
      <p:ext uri="{BB962C8B-B14F-4D97-AF65-F5344CB8AC3E}">
        <p14:creationId xmlns:p14="http://schemas.microsoft.com/office/powerpoint/2010/main" val="2716845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9530-5348-4803-9103-55D0D388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modifiers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1CC9E5-1310-4EC8-B9B8-C6ED09361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02" y="1628048"/>
            <a:ext cx="11483046" cy="416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49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DA05-E67C-4401-85C1-8AA3AFE5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Params parameter modifier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808600-E87E-47C5-9E01-A4F5887AB141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95325" y="1761433"/>
            <a:ext cx="7441270" cy="3853084"/>
          </a:xfrm>
        </p:spPr>
      </p:pic>
    </p:spTree>
    <p:extLst>
      <p:ext uri="{BB962C8B-B14F-4D97-AF65-F5344CB8AC3E}">
        <p14:creationId xmlns:p14="http://schemas.microsoft.com/office/powerpoint/2010/main" val="354382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F3B02-2B69-4289-8A41-BC95915DE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parameters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5EE3BF-B305-42D8-8941-1C166AB8076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You can use optional parameters in Methods, Constructors, Indexers, and Delegates.</a:t>
            </a:r>
          </a:p>
          <a:p>
            <a:r>
              <a:rPr lang="en-US" dirty="0"/>
              <a:t>Each and every optional parameter contains a default value which is the part of its definition.</a:t>
            </a:r>
          </a:p>
          <a:p>
            <a:r>
              <a:rPr lang="en-US" dirty="0"/>
              <a:t>If we do not pass any parameter to the optional arguments, then it takes its default value.</a:t>
            </a:r>
          </a:p>
          <a:p>
            <a:r>
              <a:rPr lang="en-US" dirty="0"/>
              <a:t>The default value of an optional parameter is a constant expression.</a:t>
            </a:r>
          </a:p>
          <a:p>
            <a:r>
              <a:rPr lang="en-US" dirty="0"/>
              <a:t>The optional parameters are always defined at the end of the parameter list. Or in other words, the last parameter of the method, constructor, etc. is the optional parameter.</a:t>
            </a:r>
          </a:p>
        </p:txBody>
      </p:sp>
    </p:spTree>
    <p:extLst>
      <p:ext uri="{BB962C8B-B14F-4D97-AF65-F5344CB8AC3E}">
        <p14:creationId xmlns:p14="http://schemas.microsoft.com/office/powerpoint/2010/main" val="2976044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4F06-091D-4D82-AF44-16B016B7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arguments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61E0A-7768-4957-853F-8443B049065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Main idea: pass arguments in any order you like.</a:t>
            </a:r>
          </a:p>
          <a:p>
            <a:r>
              <a:rPr lang="en-US" dirty="0"/>
              <a:t>Example: </a:t>
            </a:r>
            <a:br>
              <a:rPr lang="en-US" dirty="0"/>
            </a:br>
            <a:endParaRPr lang="en-US" dirty="0"/>
          </a:p>
        </p:txBody>
      </p:sp>
      <p:pic>
        <p:nvPicPr>
          <p:cNvPr id="13" name="Picture 1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2151A2D-37E2-42E7-BCE7-AA186A548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361" y="2710673"/>
            <a:ext cx="8859928" cy="353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67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E339-1DBC-4530-B8F1-7119F9968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B5F84-1A91-456F-BF53-02736BE0143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Provides functionality to reuse method name for different arguments</a:t>
            </a:r>
          </a:p>
          <a:p>
            <a:r>
              <a:rPr lang="en-US" dirty="0"/>
              <a:t>Occurs within a single class may also occur in child class</a:t>
            </a:r>
          </a:p>
          <a:p>
            <a:r>
              <a:rPr lang="en-US" dirty="0"/>
              <a:t>Must have different argument list</a:t>
            </a:r>
          </a:p>
          <a:p>
            <a:r>
              <a:rPr lang="en-US" dirty="0"/>
              <a:t>May have different return types</a:t>
            </a:r>
          </a:p>
          <a:p>
            <a:r>
              <a:rPr lang="en-US" dirty="0"/>
              <a:t>May have different access modifiers</a:t>
            </a:r>
          </a:p>
        </p:txBody>
      </p:sp>
    </p:spTree>
    <p:extLst>
      <p:ext uri="{BB962C8B-B14F-4D97-AF65-F5344CB8AC3E}">
        <p14:creationId xmlns:p14="http://schemas.microsoft.com/office/powerpoint/2010/main" val="3780970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2603-C84E-4655-B5FC-AD25D604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8027072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12041-F7D2-4E0A-B8E6-AE32F0B681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6429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C6375F1-165B-4AF9-9726-54608886870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tretch/>
        </p:blipFill>
        <p:spPr>
          <a:xfrm>
            <a:off x="5375274" y="872728"/>
            <a:ext cx="6816725" cy="3909479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002F73-9B79-43C6-940B-1F7876578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08050"/>
            <a:ext cx="4281789" cy="720724"/>
          </a:xfrm>
        </p:spPr>
        <p:txBody>
          <a:bodyPr wrap="square" anchor="t">
            <a:normAutofit/>
          </a:bodyPr>
          <a:lstStyle/>
          <a:p>
            <a:r>
              <a:rPr lang="en-US" sz="2500" dirty="0"/>
              <a:t>Understanding Value types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EDFC91A-128E-4F2C-8251-31F2E0208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499" y="1628774"/>
            <a:ext cx="4278615" cy="432117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 All types derived from </a:t>
            </a:r>
            <a:r>
              <a:rPr lang="en-US" sz="2000" dirty="0" err="1"/>
              <a:t>System.ValueType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All stored in Stack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Does not support </a:t>
            </a:r>
            <a:r>
              <a:rPr lang="en-US" sz="2000" dirty="0" err="1"/>
              <a:t>inheritence</a:t>
            </a:r>
            <a:endParaRPr lang="uk-UA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Used only when you want small data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Does not take part in GC.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Does not require constructor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68AEA7-2F3B-4AA1-B80D-24EB5C1F0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274" y="4785122"/>
            <a:ext cx="35337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55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A3572C8-F9DC-47FB-B720-2457FE2FB21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tretch/>
        </p:blipFill>
        <p:spPr>
          <a:xfrm>
            <a:off x="5965061" y="498146"/>
            <a:ext cx="5528440" cy="4162925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544E11-738A-4115-910A-C2B72A26E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08050"/>
            <a:ext cx="4281789" cy="720724"/>
          </a:xfrm>
        </p:spPr>
        <p:txBody>
          <a:bodyPr wrap="square" anchor="t">
            <a:normAutofit/>
          </a:bodyPr>
          <a:lstStyle/>
          <a:p>
            <a:r>
              <a:rPr lang="en-US" sz="2500"/>
              <a:t>Understanding Reference types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14736B0-6F18-4591-8A69-31B0D6D4F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499" y="1628774"/>
            <a:ext cx="4278615" cy="432117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Allocated on the managed heap.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Reference type variables are pointing to the memory occupied by the allocated instance.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Supports inheritance, is not sealed by default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Takes part in GC.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Assignment copies the reference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027417B-D4B7-41B4-AA65-EC2532A4B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061" y="4661071"/>
            <a:ext cx="44958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22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6C11-2567-4ACD-82CD-7EB1DCF5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676822"/>
            <a:ext cx="10801350" cy="719998"/>
          </a:xfrm>
        </p:spPr>
        <p:txBody>
          <a:bodyPr/>
          <a:lstStyle/>
          <a:p>
            <a:r>
              <a:rPr lang="en-US" dirty="0"/>
              <a:t>Value types vs Reference types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7B850BAA-91BA-45C0-BBBE-D1945046EE1A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 rotWithShape="1">
          <a:blip r:embed="rId2"/>
          <a:srcRect l="11662" t="5358" r="2674" b="8538"/>
          <a:stretch/>
        </p:blipFill>
        <p:spPr>
          <a:xfrm>
            <a:off x="2467303" y="1396820"/>
            <a:ext cx="7257394" cy="5079556"/>
          </a:xfrm>
        </p:spPr>
      </p:pic>
    </p:spTree>
    <p:extLst>
      <p:ext uri="{BB962C8B-B14F-4D97-AF65-F5344CB8AC3E}">
        <p14:creationId xmlns:p14="http://schemas.microsoft.com/office/powerpoint/2010/main" val="327010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FD5A-0FBF-4604-B531-3C1D44A5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08050"/>
            <a:ext cx="10801350" cy="72072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Boxing &amp; Unboxing</a:t>
            </a:r>
          </a:p>
        </p:txBody>
      </p:sp>
      <p:pic>
        <p:nvPicPr>
          <p:cNvPr id="5" name="Content Placeholder 4" descr="Diagram, timeline&#10;&#10;Description automatically generated">
            <a:extLst>
              <a:ext uri="{FF2B5EF4-FFF2-40B4-BE49-F238E27FC236}">
                <a16:creationId xmlns:a16="http://schemas.microsoft.com/office/drawing/2014/main" id="{CDE87D07-99DF-4438-8C64-ACF8BF6CE59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15753" y="2935141"/>
            <a:ext cx="5580430" cy="2339777"/>
          </a:xfr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D68881-2F74-4466-A348-CC2283FF7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388" y="2935141"/>
            <a:ext cx="5220612" cy="2490357"/>
          </a:xfrm>
          <a:prstGeom prst="rect">
            <a:avLst/>
          </a:prstGeom>
          <a:noFill/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E4E8DF1-DAED-4505-A471-68BB3A0FB9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5388" y="1635214"/>
            <a:ext cx="5221287" cy="61595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4CE6CF91-29C0-485A-9B79-5BFAA7C2B99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5325" y="1636060"/>
            <a:ext cx="5221287" cy="615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4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BFB3B-41D1-4635-ACB9-128E308B7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Boxing &amp; Unboxing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200A25F0-60B8-4B65-B5CF-920684DCB646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108145" y="1628048"/>
            <a:ext cx="7975709" cy="4601868"/>
          </a:xfrm>
        </p:spPr>
      </p:pic>
    </p:spTree>
    <p:extLst>
      <p:ext uri="{BB962C8B-B14F-4D97-AF65-F5344CB8AC3E}">
        <p14:creationId xmlns:p14="http://schemas.microsoft.com/office/powerpoint/2010/main" val="1069647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3738-3BEC-46FB-8D09-24C2454F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 use Boxing &amp; Unboxing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16E81-5C4F-4C97-AAAF-9A645882CCD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Boxed values take up more memory</a:t>
            </a:r>
          </a:p>
          <a:p>
            <a:r>
              <a:rPr lang="en-US" dirty="0"/>
              <a:t>Boxed values require an additional read</a:t>
            </a:r>
          </a:p>
          <a:p>
            <a:r>
              <a:rPr lang="en-US" dirty="0"/>
              <a:t>Boxed value stays in the heap</a:t>
            </a:r>
          </a:p>
          <a:p>
            <a:r>
              <a:rPr lang="en-US" dirty="0"/>
              <a:t>Boxing require allocating space in the heap and copying the value from the stack</a:t>
            </a:r>
          </a:p>
          <a:p>
            <a:r>
              <a:rPr lang="en-US" dirty="0"/>
              <a:t>You almost never need to do it. Mostly used in legacy code.</a:t>
            </a:r>
          </a:p>
        </p:txBody>
      </p:sp>
    </p:spTree>
    <p:extLst>
      <p:ext uri="{BB962C8B-B14F-4D97-AF65-F5344CB8AC3E}">
        <p14:creationId xmlns:p14="http://schemas.microsoft.com/office/powerpoint/2010/main" val="182292013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2">
      <a:dk1>
        <a:srgbClr val="333333"/>
      </a:dk1>
      <a:lt1>
        <a:srgbClr val="FFFFFF"/>
      </a:lt1>
      <a:dk2>
        <a:srgbClr val="2AA6F8"/>
      </a:dk2>
      <a:lt2>
        <a:srgbClr val="FFFFFF"/>
      </a:lt2>
      <a:accent1>
        <a:srgbClr val="2AA6F8"/>
      </a:accent1>
      <a:accent2>
        <a:srgbClr val="E85C41"/>
      </a:accent2>
      <a:accent3>
        <a:srgbClr val="00BF8F"/>
      </a:accent3>
      <a:accent4>
        <a:srgbClr val="FFB15D"/>
      </a:accent4>
      <a:accent5>
        <a:srgbClr val="51BAD5"/>
      </a:accent5>
      <a:accent6>
        <a:srgbClr val="00B676"/>
      </a:accent6>
      <a:hlink>
        <a:srgbClr val="38B2F9"/>
      </a:hlink>
      <a:folHlink>
        <a:srgbClr val="0D90E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A64E9D1-3C34-4215-904C-61DD0ECD2C0B}" vid="{C91F31A6-917F-4665-999B-630DAF3517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42290D9F4F3E4391E017AA67DC3971" ma:contentTypeVersion="8" ma:contentTypeDescription="Create a new document." ma:contentTypeScope="" ma:versionID="98bea8474cdcad1ff85211c7f8507787">
  <xsd:schema xmlns:xsd="http://www.w3.org/2001/XMLSchema" xmlns:xs="http://www.w3.org/2001/XMLSchema" xmlns:p="http://schemas.microsoft.com/office/2006/metadata/properties" xmlns:ns3="3d6019f6-6a5b-44b4-b05a-23757e1f28f5" xmlns:ns4="f97fbef7-9607-40bc-b504-1fa22846fdc2" targetNamespace="http://schemas.microsoft.com/office/2006/metadata/properties" ma:root="true" ma:fieldsID="70176432773d7c97275e6192044394a7" ns3:_="" ns4:_="">
    <xsd:import namespace="3d6019f6-6a5b-44b4-b05a-23757e1f28f5"/>
    <xsd:import namespace="f97fbef7-9607-40bc-b504-1fa22846fdc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6019f6-6a5b-44b4-b05a-23757e1f28f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7fbef7-9607-40bc-b504-1fa22846fd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E30202-F159-4337-AAB1-D9A1D4A10F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D2320C-E3F4-4339-8AC8-AA0281991B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6019f6-6a5b-44b4-b05a-23757e1f28f5"/>
    <ds:schemaRef ds:uri="f97fbef7-9607-40bc-b504-1fa22846fd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CDC4D5-82A8-4C65-AA1C-30406A27975B}">
  <ds:schemaRefs>
    <ds:schemaRef ds:uri="http://schemas.microsoft.com/office/2006/documentManagement/types"/>
    <ds:schemaRef ds:uri="http://schemas.microsoft.com/office/2006/metadata/properties"/>
    <ds:schemaRef ds:uri="3d6019f6-6a5b-44b4-b05a-23757e1f28f5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f97fbef7-9607-40bc-b504-1fa22846fdc2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kekTest</Template>
  <TotalTime>1272</TotalTime>
  <Words>1160</Words>
  <Application>Microsoft Office PowerPoint</Application>
  <PresentationFormat>Widescreen</PresentationFormat>
  <Paragraphs>145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Arial Black</vt:lpstr>
      <vt:lpstr>Calibri</vt:lpstr>
      <vt:lpstr>Consolas</vt:lpstr>
      <vt:lpstr>Courier New</vt:lpstr>
      <vt:lpstr>Proxima Nova</vt:lpstr>
      <vt:lpstr>Proxima Nova Extrabold</vt:lpstr>
      <vt:lpstr>Custom Design</vt:lpstr>
      <vt:lpstr>Lecture 2</vt:lpstr>
      <vt:lpstr>Structures</vt:lpstr>
      <vt:lpstr>Value vs Reference types</vt:lpstr>
      <vt:lpstr>Understanding Value types</vt:lpstr>
      <vt:lpstr>Understanding Reference types</vt:lpstr>
      <vt:lpstr>Value types vs Reference types</vt:lpstr>
      <vt:lpstr>Boxing &amp; Unboxing</vt:lpstr>
      <vt:lpstr>Boxing &amp; Unboxing</vt:lpstr>
      <vt:lpstr>Do not use Boxing &amp; Unboxing</vt:lpstr>
      <vt:lpstr>Live Demo</vt:lpstr>
      <vt:lpstr>Structures</vt:lpstr>
      <vt:lpstr>Structure declaration &amp; instance creation</vt:lpstr>
      <vt:lpstr>Structure Constructors</vt:lpstr>
      <vt:lpstr>Structs copy by value example</vt:lpstr>
      <vt:lpstr>Limitations of a structure type</vt:lpstr>
      <vt:lpstr>Nullable types</vt:lpstr>
      <vt:lpstr>Nullable types in use</vt:lpstr>
      <vt:lpstr>Concept of nullable in programming.</vt:lpstr>
      <vt:lpstr>Null coalescing operator</vt:lpstr>
      <vt:lpstr>Live demo</vt:lpstr>
      <vt:lpstr>Arrays</vt:lpstr>
      <vt:lpstr>Array declaration and initialization</vt:lpstr>
      <vt:lpstr>Accessing Array Elements</vt:lpstr>
      <vt:lpstr>Accessing Array Elements using for/foreach</vt:lpstr>
      <vt:lpstr>Array Methods</vt:lpstr>
      <vt:lpstr>Multidimensional Arrays</vt:lpstr>
      <vt:lpstr>Jagged Arrays</vt:lpstr>
      <vt:lpstr>Live Demo</vt:lpstr>
      <vt:lpstr>Methods</vt:lpstr>
      <vt:lpstr>Method structure</vt:lpstr>
      <vt:lpstr>Parameter modifiers</vt:lpstr>
      <vt:lpstr>Params parameter modifier</vt:lpstr>
      <vt:lpstr>Optional parameters</vt:lpstr>
      <vt:lpstr>Named arguments</vt:lpstr>
      <vt:lpstr>Method overloading</vt:lpstr>
      <vt:lpstr>Live Demo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Oleh Krutii</dc:creator>
  <cp:lastModifiedBy>Oleh Krutii</cp:lastModifiedBy>
  <cp:revision>4</cp:revision>
  <dcterms:created xsi:type="dcterms:W3CDTF">2021-09-23T17:06:50Z</dcterms:created>
  <dcterms:modified xsi:type="dcterms:W3CDTF">2021-09-24T21:42:55Z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0x010100E142290D9F4F3E4391E017AA67DC3971</vt:lpwstr>
  </property>
</Properties>
</file>