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5" r:id="rId4"/>
  </p:sldMasterIdLst>
  <p:notesMasterIdLst>
    <p:notesMasterId r:id="rId36"/>
  </p:notesMasterIdLst>
  <p:handoutMasterIdLst>
    <p:handoutMasterId r:id="rId37"/>
  </p:handoutMasterIdLst>
  <p:sldIdLst>
    <p:sldId id="257" r:id="rId5"/>
    <p:sldId id="261" r:id="rId6"/>
    <p:sldId id="262" r:id="rId7"/>
    <p:sldId id="263" r:id="rId8"/>
    <p:sldId id="269" r:id="rId9"/>
    <p:sldId id="270" r:id="rId10"/>
    <p:sldId id="268" r:id="rId11"/>
    <p:sldId id="264" r:id="rId12"/>
    <p:sldId id="265" r:id="rId13"/>
    <p:sldId id="266" r:id="rId14"/>
    <p:sldId id="274" r:id="rId15"/>
    <p:sldId id="275" r:id="rId16"/>
    <p:sldId id="271" r:id="rId17"/>
    <p:sldId id="273" r:id="rId18"/>
    <p:sldId id="258" r:id="rId19"/>
    <p:sldId id="259" r:id="rId20"/>
    <p:sldId id="260" r:id="rId21"/>
    <p:sldId id="267" r:id="rId22"/>
    <p:sldId id="272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51E7F4-90DA-44DB-B5C7-898FD6C0950B}">
          <p14:sldIdLst>
            <p14:sldId id="257"/>
          </p14:sldIdLst>
        </p14:section>
        <p14:section name="Exceptions" id="{38ED678E-2E4F-40C8-80A4-83CF422C8980}">
          <p14:sldIdLst>
            <p14:sldId id="261"/>
            <p14:sldId id="262"/>
            <p14:sldId id="263"/>
            <p14:sldId id="269"/>
            <p14:sldId id="270"/>
            <p14:sldId id="268"/>
            <p14:sldId id="264"/>
            <p14:sldId id="265"/>
            <p14:sldId id="266"/>
            <p14:sldId id="274"/>
            <p14:sldId id="275"/>
            <p14:sldId id="271"/>
            <p14:sldId id="273"/>
            <p14:sldId id="258"/>
            <p14:sldId id="259"/>
            <p14:sldId id="260"/>
            <p14:sldId id="267"/>
            <p14:sldId id="272"/>
          </p14:sldIdLst>
        </p14:section>
        <p14:section name="Interfaces" id="{B42B34F8-C29D-4BF4-9AD1-68B749FEEA38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38B2F9"/>
    <a:srgbClr val="000000"/>
    <a:srgbClr val="EBEBEB"/>
    <a:srgbClr val="FFFFFF"/>
    <a:srgbClr val="0D94E8"/>
    <a:srgbClr val="0199EA"/>
    <a:srgbClr val="FD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26BB6F-8F09-4912-88F7-9EA5F742A051}" v="26" dt="2021-09-24T21:19:10.7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4"/>
  </p:normalViewPr>
  <p:slideViewPr>
    <p:cSldViewPr snapToGrid="0">
      <p:cViewPr varScale="1">
        <p:scale>
          <a:sx n="63" d="100"/>
          <a:sy n="63" d="100"/>
        </p:scale>
        <p:origin x="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h Krutii" userId="ca5f64d8-6344-46ea-a869-e2dfae5b67fd" providerId="ADAL" clId="{C126BB6F-8F09-4912-88F7-9EA5F742A051}"/>
    <pc:docChg chg="undo redo custSel addSld delSld modSld sldOrd addSection modSection">
      <pc:chgData name="Oleh Krutii" userId="ca5f64d8-6344-46ea-a869-e2dfae5b67fd" providerId="ADAL" clId="{C126BB6F-8F09-4912-88F7-9EA5F742A051}" dt="2021-09-24T21:35:48.495" v="3152" actId="20577"/>
      <pc:docMkLst>
        <pc:docMk/>
      </pc:docMkLst>
      <pc:sldChg chg="addSp delSp modSp new del mod">
        <pc:chgData name="Oleh Krutii" userId="ca5f64d8-6344-46ea-a869-e2dfae5b67fd" providerId="ADAL" clId="{C126BB6F-8F09-4912-88F7-9EA5F742A051}" dt="2021-09-24T16:57:09.951" v="30" actId="47"/>
        <pc:sldMkLst>
          <pc:docMk/>
          <pc:sldMk cId="1589825879" sldId="258"/>
        </pc:sldMkLst>
        <pc:spChg chg="add del mod">
          <ac:chgData name="Oleh Krutii" userId="ca5f64d8-6344-46ea-a869-e2dfae5b67fd" providerId="ADAL" clId="{C126BB6F-8F09-4912-88F7-9EA5F742A051}" dt="2021-09-24T16:55:02.231" v="29" actId="478"/>
          <ac:spMkLst>
            <pc:docMk/>
            <pc:sldMk cId="1589825879" sldId="258"/>
            <ac:spMk id="5" creationId="{9DD465F3-8A42-40FA-A4F1-BCF960B90F44}"/>
          </ac:spMkLst>
        </pc:spChg>
      </pc:sldChg>
      <pc:sldChg chg="modSp new mod">
        <pc:chgData name="Oleh Krutii" userId="ca5f64d8-6344-46ea-a869-e2dfae5b67fd" providerId="ADAL" clId="{C126BB6F-8F09-4912-88F7-9EA5F742A051}" dt="2021-09-24T16:59:14.798" v="70" actId="20577"/>
        <pc:sldMkLst>
          <pc:docMk/>
          <pc:sldMk cId="2412773112" sldId="258"/>
        </pc:sldMkLst>
        <pc:spChg chg="mod">
          <ac:chgData name="Oleh Krutii" userId="ca5f64d8-6344-46ea-a869-e2dfae5b67fd" providerId="ADAL" clId="{C126BB6F-8F09-4912-88F7-9EA5F742A051}" dt="2021-09-24T16:59:14.798" v="70" actId="20577"/>
          <ac:spMkLst>
            <pc:docMk/>
            <pc:sldMk cId="2412773112" sldId="258"/>
            <ac:spMk id="2" creationId="{313FB160-1F2B-40E6-9CDB-3E9C5C1A6933}"/>
          </ac:spMkLst>
        </pc:spChg>
        <pc:spChg chg="mod">
          <ac:chgData name="Oleh Krutii" userId="ca5f64d8-6344-46ea-a869-e2dfae5b67fd" providerId="ADAL" clId="{C126BB6F-8F09-4912-88F7-9EA5F742A051}" dt="2021-09-24T16:57:57.786" v="68" actId="20577"/>
          <ac:spMkLst>
            <pc:docMk/>
            <pc:sldMk cId="2412773112" sldId="258"/>
            <ac:spMk id="3" creationId="{17609ABA-E3E5-4192-B2FF-C9C099F1FEF8}"/>
          </ac:spMkLst>
        </pc:spChg>
      </pc:sldChg>
      <pc:sldChg chg="modSp new mod">
        <pc:chgData name="Oleh Krutii" userId="ca5f64d8-6344-46ea-a869-e2dfae5b67fd" providerId="ADAL" clId="{C126BB6F-8F09-4912-88F7-9EA5F742A051}" dt="2021-09-24T18:58:58.527" v="1486" actId="6549"/>
        <pc:sldMkLst>
          <pc:docMk/>
          <pc:sldMk cId="3265380875" sldId="259"/>
        </pc:sldMkLst>
        <pc:spChg chg="mod">
          <ac:chgData name="Oleh Krutii" userId="ca5f64d8-6344-46ea-a869-e2dfae5b67fd" providerId="ADAL" clId="{C126BB6F-8F09-4912-88F7-9EA5F742A051}" dt="2021-09-24T16:59:29.281" v="99" actId="20577"/>
          <ac:spMkLst>
            <pc:docMk/>
            <pc:sldMk cId="3265380875" sldId="259"/>
            <ac:spMk id="2" creationId="{8EC49A66-9F91-40BA-B793-24127088A300}"/>
          </ac:spMkLst>
        </pc:spChg>
        <pc:spChg chg="mod">
          <ac:chgData name="Oleh Krutii" userId="ca5f64d8-6344-46ea-a869-e2dfae5b67fd" providerId="ADAL" clId="{C126BB6F-8F09-4912-88F7-9EA5F742A051}" dt="2021-09-24T18:58:58.527" v="1486" actId="6549"/>
          <ac:spMkLst>
            <pc:docMk/>
            <pc:sldMk cId="3265380875" sldId="259"/>
            <ac:spMk id="3" creationId="{01F6E14B-4814-42F4-9EAF-2D206AD9A673}"/>
          </ac:spMkLst>
        </pc:spChg>
      </pc:sldChg>
      <pc:sldChg chg="modSp new mod">
        <pc:chgData name="Oleh Krutii" userId="ca5f64d8-6344-46ea-a869-e2dfae5b67fd" providerId="ADAL" clId="{C126BB6F-8F09-4912-88F7-9EA5F742A051}" dt="2021-09-24T17:04:35.306" v="152" actId="15"/>
        <pc:sldMkLst>
          <pc:docMk/>
          <pc:sldMk cId="2939757517" sldId="260"/>
        </pc:sldMkLst>
        <pc:spChg chg="mod">
          <ac:chgData name="Oleh Krutii" userId="ca5f64d8-6344-46ea-a869-e2dfae5b67fd" providerId="ADAL" clId="{C126BB6F-8F09-4912-88F7-9EA5F742A051}" dt="2021-09-24T17:04:18.231" v="146" actId="20577"/>
          <ac:spMkLst>
            <pc:docMk/>
            <pc:sldMk cId="2939757517" sldId="260"/>
            <ac:spMk id="2" creationId="{9D396348-9428-464B-9338-42C2180C6518}"/>
          </ac:spMkLst>
        </pc:spChg>
        <pc:spChg chg="mod">
          <ac:chgData name="Oleh Krutii" userId="ca5f64d8-6344-46ea-a869-e2dfae5b67fd" providerId="ADAL" clId="{C126BB6F-8F09-4912-88F7-9EA5F742A051}" dt="2021-09-24T17:04:35.306" v="152" actId="15"/>
          <ac:spMkLst>
            <pc:docMk/>
            <pc:sldMk cId="2939757517" sldId="260"/>
            <ac:spMk id="3" creationId="{C7AC561D-FF9C-4028-A27B-C708B9A28C29}"/>
          </ac:spMkLst>
        </pc:spChg>
      </pc:sldChg>
      <pc:sldChg chg="addSp delSp modSp new mod ord modClrScheme chgLayout">
        <pc:chgData name="Oleh Krutii" userId="ca5f64d8-6344-46ea-a869-e2dfae5b67fd" providerId="ADAL" clId="{C126BB6F-8F09-4912-88F7-9EA5F742A051}" dt="2021-09-24T19:02:44.776" v="1501" actId="20578"/>
        <pc:sldMkLst>
          <pc:docMk/>
          <pc:sldMk cId="3660513466" sldId="261"/>
        </pc:sldMkLst>
        <pc:spChg chg="del mod">
          <ac:chgData name="Oleh Krutii" userId="ca5f64d8-6344-46ea-a869-e2dfae5b67fd" providerId="ADAL" clId="{C126BB6F-8F09-4912-88F7-9EA5F742A051}" dt="2021-09-24T18:13:37.063" v="910" actId="478"/>
          <ac:spMkLst>
            <pc:docMk/>
            <pc:sldMk cId="3660513466" sldId="261"/>
            <ac:spMk id="2" creationId="{CCCA97D2-D38D-409B-B048-859B85286524}"/>
          </ac:spMkLst>
        </pc:spChg>
        <pc:spChg chg="add del mod">
          <ac:chgData name="Oleh Krutii" userId="ca5f64d8-6344-46ea-a869-e2dfae5b67fd" providerId="ADAL" clId="{C126BB6F-8F09-4912-88F7-9EA5F742A051}" dt="2021-09-24T18:13:44.321" v="911" actId="1076"/>
          <ac:spMkLst>
            <pc:docMk/>
            <pc:sldMk cId="3660513466" sldId="261"/>
            <ac:spMk id="3" creationId="{2F2E6006-AE7C-416D-91D9-5FD8C8AD277B}"/>
          </ac:spMkLst>
        </pc:spChg>
        <pc:spChg chg="add del mod">
          <ac:chgData name="Oleh Krutii" userId="ca5f64d8-6344-46ea-a869-e2dfae5b67fd" providerId="ADAL" clId="{C126BB6F-8F09-4912-88F7-9EA5F742A051}" dt="2021-09-24T18:12:40.820" v="900" actId="26606"/>
          <ac:spMkLst>
            <pc:docMk/>
            <pc:sldMk cId="3660513466" sldId="261"/>
            <ac:spMk id="9" creationId="{6EBB0098-BCE7-4643-A2C3-8EBF278A0BFE}"/>
          </ac:spMkLst>
        </pc:spChg>
        <pc:graphicFrameChg chg="add del mod">
          <ac:chgData name="Oleh Krutii" userId="ca5f64d8-6344-46ea-a869-e2dfae5b67fd" providerId="ADAL" clId="{C126BB6F-8F09-4912-88F7-9EA5F742A051}" dt="2021-09-24T18:12:40.820" v="900" actId="26606"/>
          <ac:graphicFrameMkLst>
            <pc:docMk/>
            <pc:sldMk cId="3660513466" sldId="261"/>
            <ac:graphicFrameMk id="5" creationId="{2C5B26F5-FA92-44ED-9EDC-30CFD059DB88}"/>
          </ac:graphicFrameMkLst>
        </pc:graphicFrameChg>
        <pc:picChg chg="add del">
          <ac:chgData name="Oleh Krutii" userId="ca5f64d8-6344-46ea-a869-e2dfae5b67fd" providerId="ADAL" clId="{C126BB6F-8F09-4912-88F7-9EA5F742A051}" dt="2021-09-24T18:10:03.030" v="890"/>
          <ac:picMkLst>
            <pc:docMk/>
            <pc:sldMk cId="3660513466" sldId="261"/>
            <ac:picMk id="4" creationId="{66966AA2-865E-4A21-A4FC-5F577C9AEB01}"/>
          </ac:picMkLst>
        </pc:picChg>
        <pc:picChg chg="add del mod">
          <ac:chgData name="Oleh Krutii" userId="ca5f64d8-6344-46ea-a869-e2dfae5b67fd" providerId="ADAL" clId="{C126BB6F-8F09-4912-88F7-9EA5F742A051}" dt="2021-09-24T18:12:40.403" v="899"/>
          <ac:picMkLst>
            <pc:docMk/>
            <pc:sldMk cId="3660513466" sldId="261"/>
            <ac:picMk id="6" creationId="{056C98D8-0444-42DC-AD3A-172B320245F1}"/>
          </ac:picMkLst>
        </pc:picChg>
        <pc:picChg chg="add mod">
          <ac:chgData name="Oleh Krutii" userId="ca5f64d8-6344-46ea-a869-e2dfae5b67fd" providerId="ADAL" clId="{C126BB6F-8F09-4912-88F7-9EA5F742A051}" dt="2021-09-24T18:13:32.951" v="909" actId="1076"/>
          <ac:picMkLst>
            <pc:docMk/>
            <pc:sldMk cId="3660513466" sldId="261"/>
            <ac:picMk id="8" creationId="{CE19298D-09F8-42B0-A94D-5DBFFA25E96A}"/>
          </ac:picMkLst>
        </pc:picChg>
      </pc:sldChg>
      <pc:sldChg chg="modSp new mod ord">
        <pc:chgData name="Oleh Krutii" userId="ca5f64d8-6344-46ea-a869-e2dfae5b67fd" providerId="ADAL" clId="{C126BB6F-8F09-4912-88F7-9EA5F742A051}" dt="2021-09-24T19:02:43.174" v="1500" actId="20578"/>
        <pc:sldMkLst>
          <pc:docMk/>
          <pc:sldMk cId="1754160076" sldId="262"/>
        </pc:sldMkLst>
        <pc:spChg chg="mod">
          <ac:chgData name="Oleh Krutii" userId="ca5f64d8-6344-46ea-a869-e2dfae5b67fd" providerId="ADAL" clId="{C126BB6F-8F09-4912-88F7-9EA5F742A051}" dt="2021-09-24T17:09:08.336" v="383" actId="20577"/>
          <ac:spMkLst>
            <pc:docMk/>
            <pc:sldMk cId="1754160076" sldId="262"/>
            <ac:spMk id="2" creationId="{F40CAA85-84E8-4343-9C87-6C653044B276}"/>
          </ac:spMkLst>
        </pc:spChg>
        <pc:spChg chg="mod">
          <ac:chgData name="Oleh Krutii" userId="ca5f64d8-6344-46ea-a869-e2dfae5b67fd" providerId="ADAL" clId="{C126BB6F-8F09-4912-88F7-9EA5F742A051}" dt="2021-09-24T17:09:19.433" v="388" actId="27636"/>
          <ac:spMkLst>
            <pc:docMk/>
            <pc:sldMk cId="1754160076" sldId="262"/>
            <ac:spMk id="3" creationId="{2B426A2F-4BFC-4EEB-9FA2-E7B0D7045958}"/>
          </ac:spMkLst>
        </pc:spChg>
      </pc:sldChg>
      <pc:sldChg chg="addSp delSp modSp new mod ord modClrScheme chgLayout">
        <pc:chgData name="Oleh Krutii" userId="ca5f64d8-6344-46ea-a869-e2dfae5b67fd" providerId="ADAL" clId="{C126BB6F-8F09-4912-88F7-9EA5F742A051}" dt="2021-09-24T19:02:41.949" v="1499" actId="20578"/>
        <pc:sldMkLst>
          <pc:docMk/>
          <pc:sldMk cId="2647161622" sldId="263"/>
        </pc:sldMkLst>
        <pc:spChg chg="mod">
          <ac:chgData name="Oleh Krutii" userId="ca5f64d8-6344-46ea-a869-e2dfae5b67fd" providerId="ADAL" clId="{C126BB6F-8F09-4912-88F7-9EA5F742A051}" dt="2021-09-24T17:27:15.069" v="435" actId="26606"/>
          <ac:spMkLst>
            <pc:docMk/>
            <pc:sldMk cId="2647161622" sldId="263"/>
            <ac:spMk id="2" creationId="{1DA15DA2-B9E1-424A-8279-69FAF2DA323A}"/>
          </ac:spMkLst>
        </pc:spChg>
        <pc:spChg chg="mod">
          <ac:chgData name="Oleh Krutii" userId="ca5f64d8-6344-46ea-a869-e2dfae5b67fd" providerId="ADAL" clId="{C126BB6F-8F09-4912-88F7-9EA5F742A051}" dt="2021-09-24T18:04:48.792" v="823" actId="20577"/>
          <ac:spMkLst>
            <pc:docMk/>
            <pc:sldMk cId="2647161622" sldId="263"/>
            <ac:spMk id="3" creationId="{2C8B4AA3-9F75-497A-994D-3119E6C9B7A1}"/>
          </ac:spMkLst>
        </pc:spChg>
        <pc:picChg chg="add del mod ord">
          <ac:chgData name="Oleh Krutii" userId="ca5f64d8-6344-46ea-a869-e2dfae5b67fd" providerId="ADAL" clId="{C126BB6F-8F09-4912-88F7-9EA5F742A051}" dt="2021-09-24T17:23:40.037" v="421"/>
          <ac:picMkLst>
            <pc:docMk/>
            <pc:sldMk cId="2647161622" sldId="263"/>
            <ac:picMk id="5" creationId="{C8FDD765-9C78-4F50-9C93-A4F1B6CB76B0}"/>
          </ac:picMkLst>
        </pc:picChg>
        <pc:picChg chg="add del mod">
          <ac:chgData name="Oleh Krutii" userId="ca5f64d8-6344-46ea-a869-e2dfae5b67fd" providerId="ADAL" clId="{C126BB6F-8F09-4912-88F7-9EA5F742A051}" dt="2021-09-24T17:27:05.704" v="430" actId="478"/>
          <ac:picMkLst>
            <pc:docMk/>
            <pc:sldMk cId="2647161622" sldId="263"/>
            <ac:picMk id="7" creationId="{13E17F5D-AE0B-476C-8A29-07CC6D4E883C}"/>
          </ac:picMkLst>
        </pc:picChg>
        <pc:picChg chg="add mod ord">
          <ac:chgData name="Oleh Krutii" userId="ca5f64d8-6344-46ea-a869-e2dfae5b67fd" providerId="ADAL" clId="{C126BB6F-8F09-4912-88F7-9EA5F742A051}" dt="2021-09-24T17:27:15.069" v="435" actId="26606"/>
          <ac:picMkLst>
            <pc:docMk/>
            <pc:sldMk cId="2647161622" sldId="263"/>
            <ac:picMk id="9" creationId="{4B2015FC-C336-420B-86B4-8EE713B97A1B}"/>
          </ac:picMkLst>
        </pc:picChg>
      </pc:sldChg>
      <pc:sldChg chg="addSp delSp modSp new del mod modClrScheme chgLayout">
        <pc:chgData name="Oleh Krutii" userId="ca5f64d8-6344-46ea-a869-e2dfae5b67fd" providerId="ADAL" clId="{C126BB6F-8F09-4912-88F7-9EA5F742A051}" dt="2021-09-24T17:29:36.586" v="556" actId="680"/>
        <pc:sldMkLst>
          <pc:docMk/>
          <pc:sldMk cId="1163312259" sldId="264"/>
        </pc:sldMkLst>
        <pc:spChg chg="mod ord">
          <ac:chgData name="Oleh Krutii" userId="ca5f64d8-6344-46ea-a869-e2dfae5b67fd" providerId="ADAL" clId="{C126BB6F-8F09-4912-88F7-9EA5F742A051}" dt="2021-09-24T17:29:36.468" v="555" actId="20577"/>
          <ac:spMkLst>
            <pc:docMk/>
            <pc:sldMk cId="1163312259" sldId="264"/>
            <ac:spMk id="2" creationId="{B6E746FF-25DF-4693-A15D-154B102E3D82}"/>
          </ac:spMkLst>
        </pc:spChg>
        <pc:spChg chg="add del">
          <ac:chgData name="Oleh Krutii" userId="ca5f64d8-6344-46ea-a869-e2dfae5b67fd" providerId="ADAL" clId="{C126BB6F-8F09-4912-88F7-9EA5F742A051}" dt="2021-09-24T17:29:33.388" v="550" actId="22"/>
          <ac:spMkLst>
            <pc:docMk/>
            <pc:sldMk cId="1163312259" sldId="264"/>
            <ac:spMk id="3" creationId="{E698D74E-52AB-4E9C-B979-0956F2C4B43F}"/>
          </ac:spMkLst>
        </pc:spChg>
        <pc:spChg chg="add mod">
          <ac:chgData name="Oleh Krutii" userId="ca5f64d8-6344-46ea-a869-e2dfae5b67fd" providerId="ADAL" clId="{C126BB6F-8F09-4912-88F7-9EA5F742A051}" dt="2021-09-24T17:29:26.478" v="546" actId="26606"/>
          <ac:spMkLst>
            <pc:docMk/>
            <pc:sldMk cId="1163312259" sldId="264"/>
            <ac:spMk id="10" creationId="{150456AC-3532-415B-A0EF-A6510C92B288}"/>
          </ac:spMkLst>
        </pc:spChg>
        <pc:picChg chg="add del mod ord">
          <ac:chgData name="Oleh Krutii" userId="ca5f64d8-6344-46ea-a869-e2dfae5b67fd" providerId="ADAL" clId="{C126BB6F-8F09-4912-88F7-9EA5F742A051}" dt="2021-09-24T17:29:33.388" v="550" actId="22"/>
          <ac:picMkLst>
            <pc:docMk/>
            <pc:sldMk cId="1163312259" sldId="264"/>
            <ac:picMk id="5" creationId="{6F710942-3DB4-4145-B9B3-E08881DE3291}"/>
          </ac:picMkLst>
        </pc:picChg>
      </pc:sldChg>
      <pc:sldChg chg="addSp delSp modSp new mod ord modClrScheme chgLayout">
        <pc:chgData name="Oleh Krutii" userId="ca5f64d8-6344-46ea-a869-e2dfae5b67fd" providerId="ADAL" clId="{C126BB6F-8F09-4912-88F7-9EA5F742A051}" dt="2021-09-24T19:02:36.330" v="1495" actId="20578"/>
        <pc:sldMkLst>
          <pc:docMk/>
          <pc:sldMk cId="1468420564" sldId="264"/>
        </pc:sldMkLst>
        <pc:spChg chg="mod">
          <ac:chgData name="Oleh Krutii" userId="ca5f64d8-6344-46ea-a869-e2dfae5b67fd" providerId="ADAL" clId="{C126BB6F-8F09-4912-88F7-9EA5F742A051}" dt="2021-09-24T17:30:18.625" v="580" actId="26606"/>
          <ac:spMkLst>
            <pc:docMk/>
            <pc:sldMk cId="1468420564" sldId="264"/>
            <ac:spMk id="2" creationId="{AB7AE46C-6E3F-4331-B799-4669F11D5D6E}"/>
          </ac:spMkLst>
        </pc:spChg>
        <pc:spChg chg="del">
          <ac:chgData name="Oleh Krutii" userId="ca5f64d8-6344-46ea-a869-e2dfae5b67fd" providerId="ADAL" clId="{C126BB6F-8F09-4912-88F7-9EA5F742A051}" dt="2021-09-24T17:30:02.961" v="578" actId="22"/>
          <ac:spMkLst>
            <pc:docMk/>
            <pc:sldMk cId="1468420564" sldId="264"/>
            <ac:spMk id="3" creationId="{BC78A9A2-01A2-43F9-9031-D1F3E2224BC3}"/>
          </ac:spMkLst>
        </pc:spChg>
        <pc:spChg chg="add mod">
          <ac:chgData name="Oleh Krutii" userId="ca5f64d8-6344-46ea-a869-e2dfae5b67fd" providerId="ADAL" clId="{C126BB6F-8F09-4912-88F7-9EA5F742A051}" dt="2021-09-24T17:31:14.326" v="607" actId="113"/>
          <ac:spMkLst>
            <pc:docMk/>
            <pc:sldMk cId="1468420564" sldId="264"/>
            <ac:spMk id="10" creationId="{63926D66-1E77-48D4-90B9-5C034EA540B7}"/>
          </ac:spMkLst>
        </pc:spChg>
        <pc:picChg chg="add mod ord">
          <ac:chgData name="Oleh Krutii" userId="ca5f64d8-6344-46ea-a869-e2dfae5b67fd" providerId="ADAL" clId="{C126BB6F-8F09-4912-88F7-9EA5F742A051}" dt="2021-09-24T17:31:32.734" v="611" actId="1076"/>
          <ac:picMkLst>
            <pc:docMk/>
            <pc:sldMk cId="1468420564" sldId="264"/>
            <ac:picMk id="5" creationId="{502A8A60-2C4B-45B2-9D86-A4C9FEDCF1A0}"/>
          </ac:picMkLst>
        </pc:picChg>
      </pc:sldChg>
      <pc:sldChg chg="addSp delSp modSp new mod ord">
        <pc:chgData name="Oleh Krutii" userId="ca5f64d8-6344-46ea-a869-e2dfae5b67fd" providerId="ADAL" clId="{C126BB6F-8F09-4912-88F7-9EA5F742A051}" dt="2021-09-24T19:02:35.019" v="1494" actId="20578"/>
        <pc:sldMkLst>
          <pc:docMk/>
          <pc:sldMk cId="1311753328" sldId="265"/>
        </pc:sldMkLst>
        <pc:spChg chg="mod">
          <ac:chgData name="Oleh Krutii" userId="ca5f64d8-6344-46ea-a869-e2dfae5b67fd" providerId="ADAL" clId="{C126BB6F-8F09-4912-88F7-9EA5F742A051}" dt="2021-09-24T17:36:09.066" v="651" actId="1076"/>
          <ac:spMkLst>
            <pc:docMk/>
            <pc:sldMk cId="1311753328" sldId="265"/>
            <ac:spMk id="2" creationId="{C7173E5D-F7D6-4AD7-93B8-D5590C556AA7}"/>
          </ac:spMkLst>
        </pc:spChg>
        <pc:spChg chg="del">
          <ac:chgData name="Oleh Krutii" userId="ca5f64d8-6344-46ea-a869-e2dfae5b67fd" providerId="ADAL" clId="{C126BB6F-8F09-4912-88F7-9EA5F742A051}" dt="2021-09-24T17:34:42.299" v="631"/>
          <ac:spMkLst>
            <pc:docMk/>
            <pc:sldMk cId="1311753328" sldId="265"/>
            <ac:spMk id="3" creationId="{4DA45B46-B5E1-4C66-A4AC-8B17A9E80D7D}"/>
          </ac:spMkLst>
        </pc:spChg>
        <pc:spChg chg="add del mod">
          <ac:chgData name="Oleh Krutii" userId="ca5f64d8-6344-46ea-a869-e2dfae5b67fd" providerId="ADAL" clId="{C126BB6F-8F09-4912-88F7-9EA5F742A051}" dt="2021-09-24T17:35:48.893" v="644"/>
          <ac:spMkLst>
            <pc:docMk/>
            <pc:sldMk cId="1311753328" sldId="265"/>
            <ac:spMk id="6" creationId="{A0FB3874-C285-4A99-BAB1-D8582956E39B}"/>
          </ac:spMkLst>
        </pc:spChg>
        <pc:picChg chg="add del mod">
          <ac:chgData name="Oleh Krutii" userId="ca5f64d8-6344-46ea-a869-e2dfae5b67fd" providerId="ADAL" clId="{C126BB6F-8F09-4912-88F7-9EA5F742A051}" dt="2021-09-24T17:35:48.181" v="643" actId="478"/>
          <ac:picMkLst>
            <pc:docMk/>
            <pc:sldMk cId="1311753328" sldId="265"/>
            <ac:picMk id="4" creationId="{68B66787-E653-46E4-9CDC-8F79906B60B0}"/>
          </ac:picMkLst>
        </pc:picChg>
        <pc:picChg chg="add mod">
          <ac:chgData name="Oleh Krutii" userId="ca5f64d8-6344-46ea-a869-e2dfae5b67fd" providerId="ADAL" clId="{C126BB6F-8F09-4912-88F7-9EA5F742A051}" dt="2021-09-24T17:36:20.171" v="653" actId="1076"/>
          <ac:picMkLst>
            <pc:docMk/>
            <pc:sldMk cId="1311753328" sldId="265"/>
            <ac:picMk id="8" creationId="{5C874C53-FEE7-4BC7-BD65-B69C23BD1AD4}"/>
          </ac:picMkLst>
        </pc:picChg>
      </pc:sldChg>
      <pc:sldChg chg="addSp delSp modSp new del mod modClrScheme chgLayout">
        <pc:chgData name="Oleh Krutii" userId="ca5f64d8-6344-46ea-a869-e2dfae5b67fd" providerId="ADAL" clId="{C126BB6F-8F09-4912-88F7-9EA5F742A051}" dt="2021-09-24T17:40:50.862" v="677" actId="47"/>
        <pc:sldMkLst>
          <pc:docMk/>
          <pc:sldMk cId="1170341667" sldId="266"/>
        </pc:sldMkLst>
        <pc:spChg chg="mod ord">
          <ac:chgData name="Oleh Krutii" userId="ca5f64d8-6344-46ea-a869-e2dfae5b67fd" providerId="ADAL" clId="{C126BB6F-8F09-4912-88F7-9EA5F742A051}" dt="2021-09-24T17:40:34.619" v="676" actId="26606"/>
          <ac:spMkLst>
            <pc:docMk/>
            <pc:sldMk cId="1170341667" sldId="266"/>
            <ac:spMk id="2" creationId="{2A071049-7A6A-4657-9B32-7CDE1CC65AB3}"/>
          </ac:spMkLst>
        </pc:spChg>
        <pc:spChg chg="del">
          <ac:chgData name="Oleh Krutii" userId="ca5f64d8-6344-46ea-a869-e2dfae5b67fd" providerId="ADAL" clId="{C126BB6F-8F09-4912-88F7-9EA5F742A051}" dt="2021-09-24T17:40:29.181" v="674" actId="22"/>
          <ac:spMkLst>
            <pc:docMk/>
            <pc:sldMk cId="1170341667" sldId="266"/>
            <ac:spMk id="3" creationId="{ECE2D630-801A-48B3-A6D6-F032291FB7C5}"/>
          </ac:spMkLst>
        </pc:spChg>
        <pc:spChg chg="add mod">
          <ac:chgData name="Oleh Krutii" userId="ca5f64d8-6344-46ea-a869-e2dfae5b67fd" providerId="ADAL" clId="{C126BB6F-8F09-4912-88F7-9EA5F742A051}" dt="2021-09-24T17:40:34.619" v="676" actId="26606"/>
          <ac:spMkLst>
            <pc:docMk/>
            <pc:sldMk cId="1170341667" sldId="266"/>
            <ac:spMk id="10" creationId="{BAA91566-D3BD-4DC0-A6BB-0732A9F765D7}"/>
          </ac:spMkLst>
        </pc:spChg>
        <pc:picChg chg="add mod ord">
          <ac:chgData name="Oleh Krutii" userId="ca5f64d8-6344-46ea-a869-e2dfae5b67fd" providerId="ADAL" clId="{C126BB6F-8F09-4912-88F7-9EA5F742A051}" dt="2021-09-24T17:40:34.619" v="676" actId="26606"/>
          <ac:picMkLst>
            <pc:docMk/>
            <pc:sldMk cId="1170341667" sldId="266"/>
            <ac:picMk id="5" creationId="{67859F6D-1956-4D68-AAA7-A3A619BB04DA}"/>
          </ac:picMkLst>
        </pc:picChg>
      </pc:sldChg>
      <pc:sldChg chg="modSp new mod ord">
        <pc:chgData name="Oleh Krutii" userId="ca5f64d8-6344-46ea-a869-e2dfae5b67fd" providerId="ADAL" clId="{C126BB6F-8F09-4912-88F7-9EA5F742A051}" dt="2021-09-24T19:02:33.523" v="1493" actId="20578"/>
        <pc:sldMkLst>
          <pc:docMk/>
          <pc:sldMk cId="3446745376" sldId="266"/>
        </pc:sldMkLst>
        <pc:spChg chg="mod">
          <ac:chgData name="Oleh Krutii" userId="ca5f64d8-6344-46ea-a869-e2dfae5b67fd" providerId="ADAL" clId="{C126BB6F-8F09-4912-88F7-9EA5F742A051}" dt="2021-09-24T17:57:10.408" v="704" actId="20577"/>
          <ac:spMkLst>
            <pc:docMk/>
            <pc:sldMk cId="3446745376" sldId="266"/>
            <ac:spMk id="2" creationId="{A233CFED-DAAF-4D40-9169-DDE187020142}"/>
          </ac:spMkLst>
        </pc:spChg>
        <pc:spChg chg="mod">
          <ac:chgData name="Oleh Krutii" userId="ca5f64d8-6344-46ea-a869-e2dfae5b67fd" providerId="ADAL" clId="{C126BB6F-8F09-4912-88F7-9EA5F742A051}" dt="2021-09-24T18:37:48.910" v="1212" actId="6549"/>
          <ac:spMkLst>
            <pc:docMk/>
            <pc:sldMk cId="3446745376" sldId="266"/>
            <ac:spMk id="3" creationId="{0D9F2057-CF8C-4691-8A43-6D7291C40D55}"/>
          </ac:spMkLst>
        </pc:spChg>
      </pc:sldChg>
      <pc:sldChg chg="addSp delSp modSp new mod ord modClrScheme chgLayout">
        <pc:chgData name="Oleh Krutii" userId="ca5f64d8-6344-46ea-a869-e2dfae5b67fd" providerId="ADAL" clId="{C126BB6F-8F09-4912-88F7-9EA5F742A051}" dt="2021-09-24T17:58:58.168" v="719"/>
        <pc:sldMkLst>
          <pc:docMk/>
          <pc:sldMk cId="2743974834" sldId="267"/>
        </pc:sldMkLst>
        <pc:spChg chg="del">
          <ac:chgData name="Oleh Krutii" userId="ca5f64d8-6344-46ea-a869-e2dfae5b67fd" providerId="ADAL" clId="{C126BB6F-8F09-4912-88F7-9EA5F742A051}" dt="2021-09-24T17:58:52.207" v="717" actId="26606"/>
          <ac:spMkLst>
            <pc:docMk/>
            <pc:sldMk cId="2743974834" sldId="267"/>
            <ac:spMk id="2" creationId="{456828CE-24F0-4A55-964F-C9D50B43CCE7}"/>
          </ac:spMkLst>
        </pc:spChg>
        <pc:picChg chg="add mod">
          <ac:chgData name="Oleh Krutii" userId="ca5f64d8-6344-46ea-a869-e2dfae5b67fd" providerId="ADAL" clId="{C126BB6F-8F09-4912-88F7-9EA5F742A051}" dt="2021-09-24T17:58:52.207" v="717" actId="26606"/>
          <ac:picMkLst>
            <pc:docMk/>
            <pc:sldMk cId="2743974834" sldId="267"/>
            <ac:picMk id="4" creationId="{EB342D94-3119-48B7-97FE-6B24A48121F4}"/>
          </ac:picMkLst>
        </pc:picChg>
      </pc:sldChg>
      <pc:sldChg chg="addSp delSp modSp new mod ord modClrScheme chgLayout">
        <pc:chgData name="Oleh Krutii" userId="ca5f64d8-6344-46ea-a869-e2dfae5b67fd" providerId="ADAL" clId="{C126BB6F-8F09-4912-88F7-9EA5F742A051}" dt="2021-09-24T19:02:37.604" v="1496" actId="20578"/>
        <pc:sldMkLst>
          <pc:docMk/>
          <pc:sldMk cId="992071001" sldId="268"/>
        </pc:sldMkLst>
        <pc:spChg chg="mod ord">
          <ac:chgData name="Oleh Krutii" userId="ca5f64d8-6344-46ea-a869-e2dfae5b67fd" providerId="ADAL" clId="{C126BB6F-8F09-4912-88F7-9EA5F742A051}" dt="2021-09-24T18:17:29.202" v="1057" actId="20577"/>
          <ac:spMkLst>
            <pc:docMk/>
            <pc:sldMk cId="992071001" sldId="268"/>
            <ac:spMk id="2" creationId="{68F490A9-C34E-400A-A40F-439C4AB20954}"/>
          </ac:spMkLst>
        </pc:spChg>
        <pc:spChg chg="add del mod">
          <ac:chgData name="Oleh Krutii" userId="ca5f64d8-6344-46ea-a869-e2dfae5b67fd" providerId="ADAL" clId="{C126BB6F-8F09-4912-88F7-9EA5F742A051}" dt="2021-09-24T18:07:50.497" v="888" actId="478"/>
          <ac:spMkLst>
            <pc:docMk/>
            <pc:sldMk cId="992071001" sldId="268"/>
            <ac:spMk id="9" creationId="{687CE086-3490-403B-9C56-9AE86C515DE9}"/>
          </ac:spMkLst>
        </pc:spChg>
        <pc:picChg chg="add mod">
          <ac:chgData name="Oleh Krutii" userId="ca5f64d8-6344-46ea-a869-e2dfae5b67fd" providerId="ADAL" clId="{C126BB6F-8F09-4912-88F7-9EA5F742A051}" dt="2021-09-24T18:05:25.857" v="857" actId="26606"/>
          <ac:picMkLst>
            <pc:docMk/>
            <pc:sldMk cId="992071001" sldId="268"/>
            <ac:picMk id="4" creationId="{58D5E9F8-D349-4D3F-B9CC-6EA90961B2C0}"/>
          </ac:picMkLst>
        </pc:picChg>
      </pc:sldChg>
      <pc:sldChg chg="addSp delSp modSp new mod ord modClrScheme chgLayout">
        <pc:chgData name="Oleh Krutii" userId="ca5f64d8-6344-46ea-a869-e2dfae5b67fd" providerId="ADAL" clId="{C126BB6F-8F09-4912-88F7-9EA5F742A051}" dt="2021-09-24T19:02:40.565" v="1498" actId="20578"/>
        <pc:sldMkLst>
          <pc:docMk/>
          <pc:sldMk cId="2960379850" sldId="269"/>
        </pc:sldMkLst>
        <pc:spChg chg="mod ord">
          <ac:chgData name="Oleh Krutii" userId="ca5f64d8-6344-46ea-a869-e2dfae5b67fd" providerId="ADAL" clId="{C126BB6F-8F09-4912-88F7-9EA5F742A051}" dt="2021-09-24T18:15:49.024" v="955" actId="403"/>
          <ac:spMkLst>
            <pc:docMk/>
            <pc:sldMk cId="2960379850" sldId="269"/>
            <ac:spMk id="2" creationId="{1EF0468C-A05B-497A-BB34-23E24EB22016}"/>
          </ac:spMkLst>
        </pc:spChg>
        <pc:spChg chg="del">
          <ac:chgData name="Oleh Krutii" userId="ca5f64d8-6344-46ea-a869-e2dfae5b67fd" providerId="ADAL" clId="{C126BB6F-8F09-4912-88F7-9EA5F742A051}" dt="2021-09-24T18:15:19.987" v="942"/>
          <ac:spMkLst>
            <pc:docMk/>
            <pc:sldMk cId="2960379850" sldId="269"/>
            <ac:spMk id="3" creationId="{144F553D-A61D-456D-959B-7D7D58D2F5FE}"/>
          </ac:spMkLst>
        </pc:spChg>
        <pc:spChg chg="add del mod">
          <ac:chgData name="Oleh Krutii" userId="ca5f64d8-6344-46ea-a869-e2dfae5b67fd" providerId="ADAL" clId="{C126BB6F-8F09-4912-88F7-9EA5F742A051}" dt="2021-09-24T18:16:02.312" v="956" actId="478"/>
          <ac:spMkLst>
            <pc:docMk/>
            <pc:sldMk cId="2960379850" sldId="269"/>
            <ac:spMk id="10" creationId="{A108F043-92CB-40E8-8706-531CBA8DBC7A}"/>
          </ac:spMkLst>
        </pc:spChg>
        <pc:picChg chg="add mod">
          <ac:chgData name="Oleh Krutii" userId="ca5f64d8-6344-46ea-a869-e2dfae5b67fd" providerId="ADAL" clId="{C126BB6F-8F09-4912-88F7-9EA5F742A051}" dt="2021-09-24T18:15:38.147" v="950" actId="26606"/>
          <ac:picMkLst>
            <pc:docMk/>
            <pc:sldMk cId="2960379850" sldId="269"/>
            <ac:picMk id="5" creationId="{01D091D1-328D-49B4-A86B-0C1D64AE13F5}"/>
          </ac:picMkLst>
        </pc:picChg>
      </pc:sldChg>
      <pc:sldChg chg="addSp delSp modSp new mod ord modClrScheme chgLayout">
        <pc:chgData name="Oleh Krutii" userId="ca5f64d8-6344-46ea-a869-e2dfae5b67fd" providerId="ADAL" clId="{C126BB6F-8F09-4912-88F7-9EA5F742A051}" dt="2021-09-24T19:02:38.704" v="1497" actId="20578"/>
        <pc:sldMkLst>
          <pc:docMk/>
          <pc:sldMk cId="4033111514" sldId="270"/>
        </pc:sldMkLst>
        <pc:spChg chg="mod">
          <ac:chgData name="Oleh Krutii" userId="ca5f64d8-6344-46ea-a869-e2dfae5b67fd" providerId="ADAL" clId="{C126BB6F-8F09-4912-88F7-9EA5F742A051}" dt="2021-09-24T18:27:37.699" v="1130" actId="26606"/>
          <ac:spMkLst>
            <pc:docMk/>
            <pc:sldMk cId="4033111514" sldId="270"/>
            <ac:spMk id="2" creationId="{3095B386-2516-4305-AB73-6BFBEB322D3F}"/>
          </ac:spMkLst>
        </pc:spChg>
        <pc:spChg chg="del">
          <ac:chgData name="Oleh Krutii" userId="ca5f64d8-6344-46ea-a869-e2dfae5b67fd" providerId="ADAL" clId="{C126BB6F-8F09-4912-88F7-9EA5F742A051}" dt="2021-09-24T18:26:38.301" v="1120" actId="22"/>
          <ac:spMkLst>
            <pc:docMk/>
            <pc:sldMk cId="4033111514" sldId="270"/>
            <ac:spMk id="3" creationId="{C636F82C-C431-4616-9099-36B383C01866}"/>
          </ac:spMkLst>
        </pc:spChg>
        <pc:spChg chg="add mod">
          <ac:chgData name="Oleh Krutii" userId="ca5f64d8-6344-46ea-a869-e2dfae5b67fd" providerId="ADAL" clId="{C126BB6F-8F09-4912-88F7-9EA5F742A051}" dt="2021-09-24T18:28:33.747" v="1211" actId="1076"/>
          <ac:spMkLst>
            <pc:docMk/>
            <pc:sldMk cId="4033111514" sldId="270"/>
            <ac:spMk id="9" creationId="{BD4148E2-6076-47B6-8FDC-6E1ABDE10A82}"/>
          </ac:spMkLst>
        </pc:spChg>
        <pc:spChg chg="add mod">
          <ac:chgData name="Oleh Krutii" userId="ca5f64d8-6344-46ea-a869-e2dfae5b67fd" providerId="ADAL" clId="{C126BB6F-8F09-4912-88F7-9EA5F742A051}" dt="2021-09-24T18:28:28.212" v="1210" actId="1076"/>
          <ac:spMkLst>
            <pc:docMk/>
            <pc:sldMk cId="4033111514" sldId="270"/>
            <ac:spMk id="10" creationId="{4D713529-4A84-4AEC-844E-3C13AEFA1D44}"/>
          </ac:spMkLst>
        </pc:spChg>
        <pc:spChg chg="add del mod">
          <ac:chgData name="Oleh Krutii" userId="ca5f64d8-6344-46ea-a869-e2dfae5b67fd" providerId="ADAL" clId="{C126BB6F-8F09-4912-88F7-9EA5F742A051}" dt="2021-09-24T18:27:33.016" v="1129" actId="26606"/>
          <ac:spMkLst>
            <pc:docMk/>
            <pc:sldMk cId="4033111514" sldId="270"/>
            <ac:spMk id="12" creationId="{93403D64-CB9F-4985-BBD8-F32C4ABC438C}"/>
          </ac:spMkLst>
        </pc:spChg>
        <pc:spChg chg="add del mod">
          <ac:chgData name="Oleh Krutii" userId="ca5f64d8-6344-46ea-a869-e2dfae5b67fd" providerId="ADAL" clId="{C126BB6F-8F09-4912-88F7-9EA5F742A051}" dt="2021-09-24T18:27:33.016" v="1129" actId="26606"/>
          <ac:spMkLst>
            <pc:docMk/>
            <pc:sldMk cId="4033111514" sldId="270"/>
            <ac:spMk id="14" creationId="{81C1907E-7A0A-4A45-BBCD-F7223E2DC459}"/>
          </ac:spMkLst>
        </pc:spChg>
        <pc:picChg chg="add mod ord">
          <ac:chgData name="Oleh Krutii" userId="ca5f64d8-6344-46ea-a869-e2dfae5b67fd" providerId="ADAL" clId="{C126BB6F-8F09-4912-88F7-9EA5F742A051}" dt="2021-09-24T18:27:37.699" v="1130" actId="26606"/>
          <ac:picMkLst>
            <pc:docMk/>
            <pc:sldMk cId="4033111514" sldId="270"/>
            <ac:picMk id="5" creationId="{D5A54DA7-CA76-4FB2-88D2-BC577735507D}"/>
          </ac:picMkLst>
        </pc:picChg>
        <pc:picChg chg="add mod">
          <ac:chgData name="Oleh Krutii" userId="ca5f64d8-6344-46ea-a869-e2dfae5b67fd" providerId="ADAL" clId="{C126BB6F-8F09-4912-88F7-9EA5F742A051}" dt="2021-09-24T18:27:37.699" v="1130" actId="26606"/>
          <ac:picMkLst>
            <pc:docMk/>
            <pc:sldMk cId="4033111514" sldId="270"/>
            <ac:picMk id="7" creationId="{EF16C112-D9CD-4533-97E2-CB515C1F6E3F}"/>
          </ac:picMkLst>
        </pc:picChg>
      </pc:sldChg>
      <pc:sldChg chg="modSp new mod ord">
        <pc:chgData name="Oleh Krutii" userId="ca5f64d8-6344-46ea-a869-e2dfae5b67fd" providerId="ADAL" clId="{C126BB6F-8F09-4912-88F7-9EA5F742A051}" dt="2021-09-24T19:02:29.400" v="1490" actId="20578"/>
        <pc:sldMkLst>
          <pc:docMk/>
          <pc:sldMk cId="2913025837" sldId="271"/>
        </pc:sldMkLst>
        <pc:spChg chg="mod">
          <ac:chgData name="Oleh Krutii" userId="ca5f64d8-6344-46ea-a869-e2dfae5b67fd" providerId="ADAL" clId="{C126BB6F-8F09-4912-88F7-9EA5F742A051}" dt="2021-09-24T18:39:29.235" v="1246" actId="20577"/>
          <ac:spMkLst>
            <pc:docMk/>
            <pc:sldMk cId="2913025837" sldId="271"/>
            <ac:spMk id="2" creationId="{2B41FBDD-1116-49FD-AA84-7AFD92F56D43}"/>
          </ac:spMkLst>
        </pc:spChg>
        <pc:spChg chg="mod">
          <ac:chgData name="Oleh Krutii" userId="ca5f64d8-6344-46ea-a869-e2dfae5b67fd" providerId="ADAL" clId="{C126BB6F-8F09-4912-88F7-9EA5F742A051}" dt="2021-09-24T18:42:49.247" v="1272" actId="113"/>
          <ac:spMkLst>
            <pc:docMk/>
            <pc:sldMk cId="2913025837" sldId="271"/>
            <ac:spMk id="3" creationId="{8A3ABC17-645C-4F34-8D23-AFAB94C12425}"/>
          </ac:spMkLst>
        </pc:spChg>
      </pc:sldChg>
      <pc:sldChg chg="modSp new mod">
        <pc:chgData name="Oleh Krutii" userId="ca5f64d8-6344-46ea-a869-e2dfae5b67fd" providerId="ADAL" clId="{C126BB6F-8F09-4912-88F7-9EA5F742A051}" dt="2021-09-24T18:40:34.016" v="1266" actId="20577"/>
        <pc:sldMkLst>
          <pc:docMk/>
          <pc:sldMk cId="3727892873" sldId="272"/>
        </pc:sldMkLst>
        <pc:spChg chg="mod">
          <ac:chgData name="Oleh Krutii" userId="ca5f64d8-6344-46ea-a869-e2dfae5b67fd" providerId="ADAL" clId="{C126BB6F-8F09-4912-88F7-9EA5F742A051}" dt="2021-09-24T18:40:34.016" v="1266" actId="20577"/>
          <ac:spMkLst>
            <pc:docMk/>
            <pc:sldMk cId="3727892873" sldId="272"/>
            <ac:spMk id="2" creationId="{17F52F02-52B0-4D41-AC4A-47D702D6D365}"/>
          </ac:spMkLst>
        </pc:spChg>
      </pc:sldChg>
      <pc:sldChg chg="addSp delSp modSp new mod ord">
        <pc:chgData name="Oleh Krutii" userId="ca5f64d8-6344-46ea-a869-e2dfae5b67fd" providerId="ADAL" clId="{C126BB6F-8F09-4912-88F7-9EA5F742A051}" dt="2021-09-24T19:02:26.398" v="1489" actId="20578"/>
        <pc:sldMkLst>
          <pc:docMk/>
          <pc:sldMk cId="2228592318" sldId="273"/>
        </pc:sldMkLst>
        <pc:spChg chg="mod">
          <ac:chgData name="Oleh Krutii" userId="ca5f64d8-6344-46ea-a869-e2dfae5b67fd" providerId="ADAL" clId="{C126BB6F-8F09-4912-88F7-9EA5F742A051}" dt="2021-09-24T18:44:53.597" v="1299" actId="26606"/>
          <ac:spMkLst>
            <pc:docMk/>
            <pc:sldMk cId="2228592318" sldId="273"/>
            <ac:spMk id="2" creationId="{6D3C2078-099C-4A2A-9F62-AB86422674C4}"/>
          </ac:spMkLst>
        </pc:spChg>
        <pc:spChg chg="del">
          <ac:chgData name="Oleh Krutii" userId="ca5f64d8-6344-46ea-a869-e2dfae5b67fd" providerId="ADAL" clId="{C126BB6F-8F09-4912-88F7-9EA5F742A051}" dt="2021-09-24T18:44:50.670" v="1295"/>
          <ac:spMkLst>
            <pc:docMk/>
            <pc:sldMk cId="2228592318" sldId="273"/>
            <ac:spMk id="3" creationId="{CE9A84B1-192C-43C1-9986-98866163ADC4}"/>
          </ac:spMkLst>
        </pc:spChg>
        <pc:picChg chg="add mod">
          <ac:chgData name="Oleh Krutii" userId="ca5f64d8-6344-46ea-a869-e2dfae5b67fd" providerId="ADAL" clId="{C126BB6F-8F09-4912-88F7-9EA5F742A051}" dt="2021-09-24T18:44:53.597" v="1299" actId="26606"/>
          <ac:picMkLst>
            <pc:docMk/>
            <pc:sldMk cId="2228592318" sldId="273"/>
            <ac:picMk id="5" creationId="{B2FF2650-4D2E-46F4-87ED-3517F8D07C2E}"/>
          </ac:picMkLst>
        </pc:picChg>
      </pc:sldChg>
      <pc:sldChg chg="addSp delSp modSp new mod ord modClrScheme chgLayout">
        <pc:chgData name="Oleh Krutii" userId="ca5f64d8-6344-46ea-a869-e2dfae5b67fd" providerId="ADAL" clId="{C126BB6F-8F09-4912-88F7-9EA5F742A051}" dt="2021-09-24T19:02:32.161" v="1492" actId="20578"/>
        <pc:sldMkLst>
          <pc:docMk/>
          <pc:sldMk cId="2731687096" sldId="274"/>
        </pc:sldMkLst>
        <pc:spChg chg="mod ord">
          <ac:chgData name="Oleh Krutii" userId="ca5f64d8-6344-46ea-a869-e2dfae5b67fd" providerId="ADAL" clId="{C126BB6F-8F09-4912-88F7-9EA5F742A051}" dt="2021-09-24T18:48:57.466" v="1341" actId="700"/>
          <ac:spMkLst>
            <pc:docMk/>
            <pc:sldMk cId="2731687096" sldId="274"/>
            <ac:spMk id="2" creationId="{58209DF2-0749-4D51-B747-9F05B116CC9C}"/>
          </ac:spMkLst>
        </pc:spChg>
        <pc:spChg chg="mod ord">
          <ac:chgData name="Oleh Krutii" userId="ca5f64d8-6344-46ea-a869-e2dfae5b67fd" providerId="ADAL" clId="{C126BB6F-8F09-4912-88F7-9EA5F742A051}" dt="2021-09-24T18:49:12.568" v="1348" actId="20577"/>
          <ac:spMkLst>
            <pc:docMk/>
            <pc:sldMk cId="2731687096" sldId="274"/>
            <ac:spMk id="3" creationId="{C0D017A0-7CF0-4CE4-87BA-648C08879AA6}"/>
          </ac:spMkLst>
        </pc:spChg>
        <pc:spChg chg="add mod ord">
          <ac:chgData name="Oleh Krutii" userId="ca5f64d8-6344-46ea-a869-e2dfae5b67fd" providerId="ADAL" clId="{C126BB6F-8F09-4912-88F7-9EA5F742A051}" dt="2021-09-24T18:48:57.466" v="1341" actId="700"/>
          <ac:spMkLst>
            <pc:docMk/>
            <pc:sldMk cId="2731687096" sldId="274"/>
            <ac:spMk id="10" creationId="{E4B158EA-953F-4F0A-AE2D-9D60D740E036}"/>
          </ac:spMkLst>
        </pc:spChg>
        <pc:spChg chg="add mod ord">
          <ac:chgData name="Oleh Krutii" userId="ca5f64d8-6344-46ea-a869-e2dfae5b67fd" providerId="ADAL" clId="{C126BB6F-8F09-4912-88F7-9EA5F742A051}" dt="2021-09-24T18:49:07.984" v="1346" actId="27636"/>
          <ac:spMkLst>
            <pc:docMk/>
            <pc:sldMk cId="2731687096" sldId="274"/>
            <ac:spMk id="11" creationId="{FE095C12-DD4D-496D-AB0A-1FD00C7C0139}"/>
          </ac:spMkLst>
        </pc:spChg>
        <pc:spChg chg="add mod ord">
          <ac:chgData name="Oleh Krutii" userId="ca5f64d8-6344-46ea-a869-e2dfae5b67fd" providerId="ADAL" clId="{C126BB6F-8F09-4912-88F7-9EA5F742A051}" dt="2021-09-24T18:49:01.224" v="1343" actId="27636"/>
          <ac:spMkLst>
            <pc:docMk/>
            <pc:sldMk cId="2731687096" sldId="274"/>
            <ac:spMk id="12" creationId="{1BA7CE0A-20D9-4985-AD37-C4F1069E6613}"/>
          </ac:spMkLst>
        </pc:spChg>
        <pc:picChg chg="add del">
          <ac:chgData name="Oleh Krutii" userId="ca5f64d8-6344-46ea-a869-e2dfae5b67fd" providerId="ADAL" clId="{C126BB6F-8F09-4912-88F7-9EA5F742A051}" dt="2021-09-24T18:48:02.470" v="1337" actId="478"/>
          <ac:picMkLst>
            <pc:docMk/>
            <pc:sldMk cId="2731687096" sldId="274"/>
            <ac:picMk id="5" creationId="{2F902BFD-20A3-4D6B-A0D7-130B135A9030}"/>
          </ac:picMkLst>
        </pc:picChg>
        <pc:picChg chg="add mod">
          <ac:chgData name="Oleh Krutii" userId="ca5f64d8-6344-46ea-a869-e2dfae5b67fd" providerId="ADAL" clId="{C126BB6F-8F09-4912-88F7-9EA5F742A051}" dt="2021-09-24T18:49:48.500" v="1355" actId="14100"/>
          <ac:picMkLst>
            <pc:docMk/>
            <pc:sldMk cId="2731687096" sldId="274"/>
            <ac:picMk id="7" creationId="{6AD9931D-6E6B-4E48-B12F-134CA65ADC9F}"/>
          </ac:picMkLst>
        </pc:picChg>
        <pc:picChg chg="add mod">
          <ac:chgData name="Oleh Krutii" userId="ca5f64d8-6344-46ea-a869-e2dfae5b67fd" providerId="ADAL" clId="{C126BB6F-8F09-4912-88F7-9EA5F742A051}" dt="2021-09-24T18:49:52.813" v="1356" actId="14100"/>
          <ac:picMkLst>
            <pc:docMk/>
            <pc:sldMk cId="2731687096" sldId="274"/>
            <ac:picMk id="9" creationId="{36C8298E-AE5B-4BCC-B83D-52207D9F9CC6}"/>
          </ac:picMkLst>
        </pc:picChg>
      </pc:sldChg>
      <pc:sldChg chg="addSp delSp modSp new mod ord">
        <pc:chgData name="Oleh Krutii" userId="ca5f64d8-6344-46ea-a869-e2dfae5b67fd" providerId="ADAL" clId="{C126BB6F-8F09-4912-88F7-9EA5F742A051}" dt="2021-09-24T19:02:30.860" v="1491" actId="20578"/>
        <pc:sldMkLst>
          <pc:docMk/>
          <pc:sldMk cId="147614494" sldId="275"/>
        </pc:sldMkLst>
        <pc:spChg chg="mod">
          <ac:chgData name="Oleh Krutii" userId="ca5f64d8-6344-46ea-a869-e2dfae5b67fd" providerId="ADAL" clId="{C126BB6F-8F09-4912-88F7-9EA5F742A051}" dt="2021-09-24T18:57:44.348" v="1408" actId="20577"/>
          <ac:spMkLst>
            <pc:docMk/>
            <pc:sldMk cId="147614494" sldId="275"/>
            <ac:spMk id="2" creationId="{07122C53-FD96-494E-B3C4-FEE4DA605A85}"/>
          </ac:spMkLst>
        </pc:spChg>
        <pc:spChg chg="del">
          <ac:chgData name="Oleh Krutii" userId="ca5f64d8-6344-46ea-a869-e2dfae5b67fd" providerId="ADAL" clId="{C126BB6F-8F09-4912-88F7-9EA5F742A051}" dt="2021-09-24T18:55:18.672" v="1389" actId="22"/>
          <ac:spMkLst>
            <pc:docMk/>
            <pc:sldMk cId="147614494" sldId="275"/>
            <ac:spMk id="3" creationId="{8228E572-FD1E-414F-B266-968576A76EC7}"/>
          </ac:spMkLst>
        </pc:spChg>
        <pc:picChg chg="add mod ord">
          <ac:chgData name="Oleh Krutii" userId="ca5f64d8-6344-46ea-a869-e2dfae5b67fd" providerId="ADAL" clId="{C126BB6F-8F09-4912-88F7-9EA5F742A051}" dt="2021-09-24T18:57:33.572" v="1406" actId="1076"/>
          <ac:picMkLst>
            <pc:docMk/>
            <pc:sldMk cId="147614494" sldId="275"/>
            <ac:picMk id="5" creationId="{9F8CACE5-BE94-4B86-81A5-800BCAEED740}"/>
          </ac:picMkLst>
        </pc:picChg>
        <pc:picChg chg="add mod">
          <ac:chgData name="Oleh Krutii" userId="ca5f64d8-6344-46ea-a869-e2dfae5b67fd" providerId="ADAL" clId="{C126BB6F-8F09-4912-88F7-9EA5F742A051}" dt="2021-09-24T18:57:37.157" v="1407" actId="1076"/>
          <ac:picMkLst>
            <pc:docMk/>
            <pc:sldMk cId="147614494" sldId="275"/>
            <ac:picMk id="7" creationId="{C3977410-49E0-4B73-80B5-4CDD373D9411}"/>
          </ac:picMkLst>
        </pc:picChg>
      </pc:sldChg>
      <pc:sldChg chg="addSp delSp modSp new mod ord">
        <pc:chgData name="Oleh Krutii" userId="ca5f64d8-6344-46ea-a869-e2dfae5b67fd" providerId="ADAL" clId="{C126BB6F-8F09-4912-88F7-9EA5F742A051}" dt="2021-09-24T19:05:39.320" v="1665" actId="20578"/>
        <pc:sldMkLst>
          <pc:docMk/>
          <pc:sldMk cId="152692693" sldId="276"/>
        </pc:sldMkLst>
        <pc:spChg chg="mod">
          <ac:chgData name="Oleh Krutii" userId="ca5f64d8-6344-46ea-a869-e2dfae5b67fd" providerId="ADAL" clId="{C126BB6F-8F09-4912-88F7-9EA5F742A051}" dt="2021-09-24T19:03:45.163" v="1516" actId="20577"/>
          <ac:spMkLst>
            <pc:docMk/>
            <pc:sldMk cId="152692693" sldId="276"/>
            <ac:spMk id="2" creationId="{497E9499-DD3E-462E-9B70-6FCEDC725A00}"/>
          </ac:spMkLst>
        </pc:spChg>
        <pc:spChg chg="mod">
          <ac:chgData name="Oleh Krutii" userId="ca5f64d8-6344-46ea-a869-e2dfae5b67fd" providerId="ADAL" clId="{C126BB6F-8F09-4912-88F7-9EA5F742A051}" dt="2021-09-24T19:05:30.625" v="1664" actId="20577"/>
          <ac:spMkLst>
            <pc:docMk/>
            <pc:sldMk cId="152692693" sldId="276"/>
            <ac:spMk id="3" creationId="{4963CCF6-2416-49E1-8C50-B4FFA3127187}"/>
          </ac:spMkLst>
        </pc:spChg>
        <pc:picChg chg="add del mod">
          <ac:chgData name="Oleh Krutii" userId="ca5f64d8-6344-46ea-a869-e2dfae5b67fd" providerId="ADAL" clId="{C126BB6F-8F09-4912-88F7-9EA5F742A051}" dt="2021-09-24T19:05:24.523" v="1647"/>
          <ac:picMkLst>
            <pc:docMk/>
            <pc:sldMk cId="152692693" sldId="276"/>
            <ac:picMk id="5" creationId="{11DB55E9-6774-4E09-B620-5B970C6055BA}"/>
          </ac:picMkLst>
        </pc:picChg>
      </pc:sldChg>
      <pc:sldChg chg="new del">
        <pc:chgData name="Oleh Krutii" userId="ca5f64d8-6344-46ea-a869-e2dfae5b67fd" providerId="ADAL" clId="{C126BB6F-8F09-4912-88F7-9EA5F742A051}" dt="2021-09-24T19:03:25.637" v="1505" actId="47"/>
        <pc:sldMkLst>
          <pc:docMk/>
          <pc:sldMk cId="3241941450" sldId="276"/>
        </pc:sldMkLst>
      </pc:sldChg>
      <pc:sldChg chg="modSp new mod">
        <pc:chgData name="Oleh Krutii" userId="ca5f64d8-6344-46ea-a869-e2dfae5b67fd" providerId="ADAL" clId="{C126BB6F-8F09-4912-88F7-9EA5F742A051}" dt="2021-09-24T19:24:31.566" v="2415" actId="27636"/>
        <pc:sldMkLst>
          <pc:docMk/>
          <pc:sldMk cId="3878455073" sldId="277"/>
        </pc:sldMkLst>
        <pc:spChg chg="mod">
          <ac:chgData name="Oleh Krutii" userId="ca5f64d8-6344-46ea-a869-e2dfae5b67fd" providerId="ADAL" clId="{C126BB6F-8F09-4912-88F7-9EA5F742A051}" dt="2021-09-24T19:11:46.013" v="1704" actId="20577"/>
          <ac:spMkLst>
            <pc:docMk/>
            <pc:sldMk cId="3878455073" sldId="277"/>
            <ac:spMk id="2" creationId="{D2593A5A-85E5-45DF-B8AA-B69A64255E3F}"/>
          </ac:spMkLst>
        </pc:spChg>
        <pc:spChg chg="mod">
          <ac:chgData name="Oleh Krutii" userId="ca5f64d8-6344-46ea-a869-e2dfae5b67fd" providerId="ADAL" clId="{C126BB6F-8F09-4912-88F7-9EA5F742A051}" dt="2021-09-24T19:24:31.566" v="2415" actId="27636"/>
          <ac:spMkLst>
            <pc:docMk/>
            <pc:sldMk cId="3878455073" sldId="277"/>
            <ac:spMk id="3" creationId="{4885FEF8-42BA-4C98-A771-77B7982E87A0}"/>
          </ac:spMkLst>
        </pc:spChg>
      </pc:sldChg>
      <pc:sldChg chg="addSp delSp modSp new mod">
        <pc:chgData name="Oleh Krutii" userId="ca5f64d8-6344-46ea-a869-e2dfae5b67fd" providerId="ADAL" clId="{C126BB6F-8F09-4912-88F7-9EA5F742A051}" dt="2021-09-24T19:25:42.977" v="2446" actId="20577"/>
        <pc:sldMkLst>
          <pc:docMk/>
          <pc:sldMk cId="4199517353" sldId="278"/>
        </pc:sldMkLst>
        <pc:spChg chg="mod">
          <ac:chgData name="Oleh Krutii" userId="ca5f64d8-6344-46ea-a869-e2dfae5b67fd" providerId="ADAL" clId="{C126BB6F-8F09-4912-88F7-9EA5F742A051}" dt="2021-09-24T19:25:42.977" v="2446" actId="20577"/>
          <ac:spMkLst>
            <pc:docMk/>
            <pc:sldMk cId="4199517353" sldId="278"/>
            <ac:spMk id="2" creationId="{C77988DE-CA0E-43B8-82A6-F0EFC28371A9}"/>
          </ac:spMkLst>
        </pc:spChg>
        <pc:spChg chg="del">
          <ac:chgData name="Oleh Krutii" userId="ca5f64d8-6344-46ea-a869-e2dfae5b67fd" providerId="ADAL" clId="{C126BB6F-8F09-4912-88F7-9EA5F742A051}" dt="2021-09-24T19:19:50.011" v="2394"/>
          <ac:spMkLst>
            <pc:docMk/>
            <pc:sldMk cId="4199517353" sldId="278"/>
            <ac:spMk id="3" creationId="{10D846C2-3801-4AF1-A7BD-D773A8F099B9}"/>
          </ac:spMkLst>
        </pc:spChg>
        <pc:spChg chg="add del mod">
          <ac:chgData name="Oleh Krutii" userId="ca5f64d8-6344-46ea-a869-e2dfae5b67fd" providerId="ADAL" clId="{C126BB6F-8F09-4912-88F7-9EA5F742A051}" dt="2021-09-24T19:22:24.214" v="2408" actId="478"/>
          <ac:spMkLst>
            <pc:docMk/>
            <pc:sldMk cId="4199517353" sldId="278"/>
            <ac:spMk id="7" creationId="{ADA54D7D-E98B-44E4-8258-863AB9A124B0}"/>
          </ac:spMkLst>
        </pc:spChg>
        <pc:picChg chg="add del mod">
          <ac:chgData name="Oleh Krutii" userId="ca5f64d8-6344-46ea-a869-e2dfae5b67fd" providerId="ADAL" clId="{C126BB6F-8F09-4912-88F7-9EA5F742A051}" dt="2021-09-24T19:21:42.681" v="2403" actId="478"/>
          <ac:picMkLst>
            <pc:docMk/>
            <pc:sldMk cId="4199517353" sldId="278"/>
            <ac:picMk id="5" creationId="{E9EFDDE3-C94F-4CAD-9930-0ADA67BF07F0}"/>
          </ac:picMkLst>
        </pc:picChg>
        <pc:picChg chg="add mod">
          <ac:chgData name="Oleh Krutii" userId="ca5f64d8-6344-46ea-a869-e2dfae5b67fd" providerId="ADAL" clId="{C126BB6F-8F09-4912-88F7-9EA5F742A051}" dt="2021-09-24T19:21:51.384" v="2407" actId="14100"/>
          <ac:picMkLst>
            <pc:docMk/>
            <pc:sldMk cId="4199517353" sldId="278"/>
            <ac:picMk id="9" creationId="{25B71846-EDD4-4CC9-9C21-5021CBE95620}"/>
          </ac:picMkLst>
        </pc:picChg>
      </pc:sldChg>
      <pc:sldChg chg="addSp delSp modSp new mod ord">
        <pc:chgData name="Oleh Krutii" userId="ca5f64d8-6344-46ea-a869-e2dfae5b67fd" providerId="ADAL" clId="{C126BB6F-8F09-4912-88F7-9EA5F742A051}" dt="2021-09-24T19:33:10.775" v="2511" actId="20577"/>
        <pc:sldMkLst>
          <pc:docMk/>
          <pc:sldMk cId="3657495039" sldId="279"/>
        </pc:sldMkLst>
        <pc:spChg chg="mod">
          <ac:chgData name="Oleh Krutii" userId="ca5f64d8-6344-46ea-a869-e2dfae5b67fd" providerId="ADAL" clId="{C126BB6F-8F09-4912-88F7-9EA5F742A051}" dt="2021-09-24T19:33:10.775" v="2511" actId="20577"/>
          <ac:spMkLst>
            <pc:docMk/>
            <pc:sldMk cId="3657495039" sldId="279"/>
            <ac:spMk id="2" creationId="{3EDE8CBE-CE24-4839-B6F7-92588E95DC32}"/>
          </ac:spMkLst>
        </pc:spChg>
        <pc:spChg chg="del">
          <ac:chgData name="Oleh Krutii" userId="ca5f64d8-6344-46ea-a869-e2dfae5b67fd" providerId="ADAL" clId="{C126BB6F-8F09-4912-88F7-9EA5F742A051}" dt="2021-09-24T19:26:14.622" v="2447" actId="22"/>
          <ac:spMkLst>
            <pc:docMk/>
            <pc:sldMk cId="3657495039" sldId="279"/>
            <ac:spMk id="3" creationId="{0E173A5A-F121-4FC4-8248-D2CE1BFD13A5}"/>
          </ac:spMkLst>
        </pc:spChg>
        <pc:spChg chg="add del mod">
          <ac:chgData name="Oleh Krutii" userId="ca5f64d8-6344-46ea-a869-e2dfae5b67fd" providerId="ADAL" clId="{C126BB6F-8F09-4912-88F7-9EA5F742A051}" dt="2021-09-24T19:31:03.973" v="2450"/>
          <ac:spMkLst>
            <pc:docMk/>
            <pc:sldMk cId="3657495039" sldId="279"/>
            <ac:spMk id="7" creationId="{E6D0769A-D114-49F8-972E-20E997D76524}"/>
          </ac:spMkLst>
        </pc:spChg>
        <pc:picChg chg="add del mod ord">
          <ac:chgData name="Oleh Krutii" userId="ca5f64d8-6344-46ea-a869-e2dfae5b67fd" providerId="ADAL" clId="{C126BB6F-8F09-4912-88F7-9EA5F742A051}" dt="2021-09-24T19:31:02.127" v="2449" actId="478"/>
          <ac:picMkLst>
            <pc:docMk/>
            <pc:sldMk cId="3657495039" sldId="279"/>
            <ac:picMk id="5" creationId="{E6608606-50B8-4B79-97AF-4FF6A7E84E5C}"/>
          </ac:picMkLst>
        </pc:picChg>
        <pc:picChg chg="add mod">
          <ac:chgData name="Oleh Krutii" userId="ca5f64d8-6344-46ea-a869-e2dfae5b67fd" providerId="ADAL" clId="{C126BB6F-8F09-4912-88F7-9EA5F742A051}" dt="2021-09-24T19:31:17.266" v="2458" actId="14100"/>
          <ac:picMkLst>
            <pc:docMk/>
            <pc:sldMk cId="3657495039" sldId="279"/>
            <ac:picMk id="9" creationId="{0C48DCA0-2A8D-4598-9011-A0E333BAB862}"/>
          </ac:picMkLst>
        </pc:picChg>
      </pc:sldChg>
      <pc:sldChg chg="addSp delSp modSp new mod">
        <pc:chgData name="Oleh Krutii" userId="ca5f64d8-6344-46ea-a869-e2dfae5b67fd" providerId="ADAL" clId="{C126BB6F-8F09-4912-88F7-9EA5F742A051}" dt="2021-09-24T19:36:44.668" v="2553" actId="1076"/>
        <pc:sldMkLst>
          <pc:docMk/>
          <pc:sldMk cId="1758891731" sldId="280"/>
        </pc:sldMkLst>
        <pc:spChg chg="mod">
          <ac:chgData name="Oleh Krutii" userId="ca5f64d8-6344-46ea-a869-e2dfae5b67fd" providerId="ADAL" clId="{C126BB6F-8F09-4912-88F7-9EA5F742A051}" dt="2021-09-24T19:33:23.216" v="2546" actId="20577"/>
          <ac:spMkLst>
            <pc:docMk/>
            <pc:sldMk cId="1758891731" sldId="280"/>
            <ac:spMk id="2" creationId="{60B260DE-0D9D-4226-B5B7-C58D817DE8D1}"/>
          </ac:spMkLst>
        </pc:spChg>
        <pc:spChg chg="del">
          <ac:chgData name="Oleh Krutii" userId="ca5f64d8-6344-46ea-a869-e2dfae5b67fd" providerId="ADAL" clId="{C126BB6F-8F09-4912-88F7-9EA5F742A051}" dt="2021-09-24T19:36:36.067" v="2547"/>
          <ac:spMkLst>
            <pc:docMk/>
            <pc:sldMk cId="1758891731" sldId="280"/>
            <ac:spMk id="3" creationId="{E42DF78B-EBBB-4F88-A87C-0521378ABCEF}"/>
          </ac:spMkLst>
        </pc:spChg>
        <pc:picChg chg="add mod">
          <ac:chgData name="Oleh Krutii" userId="ca5f64d8-6344-46ea-a869-e2dfae5b67fd" providerId="ADAL" clId="{C126BB6F-8F09-4912-88F7-9EA5F742A051}" dt="2021-09-24T19:36:44.668" v="2553" actId="1076"/>
          <ac:picMkLst>
            <pc:docMk/>
            <pc:sldMk cId="1758891731" sldId="280"/>
            <ac:picMk id="7" creationId="{07A6FD67-EBCF-46E7-9A17-84FE5124C13D}"/>
          </ac:picMkLst>
        </pc:picChg>
      </pc:sldChg>
      <pc:sldChg chg="addSp delSp modSp new mod">
        <pc:chgData name="Oleh Krutii" userId="ca5f64d8-6344-46ea-a869-e2dfae5b67fd" providerId="ADAL" clId="{C126BB6F-8F09-4912-88F7-9EA5F742A051}" dt="2021-09-24T20:12:18.924" v="2595" actId="20577"/>
        <pc:sldMkLst>
          <pc:docMk/>
          <pc:sldMk cId="1148913060" sldId="281"/>
        </pc:sldMkLst>
        <pc:spChg chg="mod">
          <ac:chgData name="Oleh Krutii" userId="ca5f64d8-6344-46ea-a869-e2dfae5b67fd" providerId="ADAL" clId="{C126BB6F-8F09-4912-88F7-9EA5F742A051}" dt="2021-09-24T20:12:18.924" v="2595" actId="20577"/>
          <ac:spMkLst>
            <pc:docMk/>
            <pc:sldMk cId="1148913060" sldId="281"/>
            <ac:spMk id="2" creationId="{C6759332-EF84-49FF-9C88-B3CD3F8582DE}"/>
          </ac:spMkLst>
        </pc:spChg>
        <pc:spChg chg="del">
          <ac:chgData name="Oleh Krutii" userId="ca5f64d8-6344-46ea-a869-e2dfae5b67fd" providerId="ADAL" clId="{C126BB6F-8F09-4912-88F7-9EA5F742A051}" dt="2021-09-24T20:11:51.368" v="2586"/>
          <ac:spMkLst>
            <pc:docMk/>
            <pc:sldMk cId="1148913060" sldId="281"/>
            <ac:spMk id="3" creationId="{FF83D29C-1C54-4DB2-9991-4CCC193A24F5}"/>
          </ac:spMkLst>
        </pc:spChg>
        <pc:picChg chg="add mod">
          <ac:chgData name="Oleh Krutii" userId="ca5f64d8-6344-46ea-a869-e2dfae5b67fd" providerId="ADAL" clId="{C126BB6F-8F09-4912-88F7-9EA5F742A051}" dt="2021-09-24T20:11:56.775" v="2589" actId="1076"/>
          <ac:picMkLst>
            <pc:docMk/>
            <pc:sldMk cId="1148913060" sldId="281"/>
            <ac:picMk id="5" creationId="{5869C992-1C09-42F9-8063-F7E05D328E51}"/>
          </ac:picMkLst>
        </pc:picChg>
        <pc:picChg chg="add mod">
          <ac:chgData name="Oleh Krutii" userId="ca5f64d8-6344-46ea-a869-e2dfae5b67fd" providerId="ADAL" clId="{C126BB6F-8F09-4912-88F7-9EA5F742A051}" dt="2021-09-24T20:12:13.062" v="2594" actId="14100"/>
          <ac:picMkLst>
            <pc:docMk/>
            <pc:sldMk cId="1148913060" sldId="281"/>
            <ac:picMk id="7" creationId="{7A19108E-4E1D-410A-9510-E90F589D945F}"/>
          </ac:picMkLst>
        </pc:picChg>
      </pc:sldChg>
      <pc:sldChg chg="addSp delSp modSp new mod modClrScheme chgLayout">
        <pc:chgData name="Oleh Krutii" userId="ca5f64d8-6344-46ea-a869-e2dfae5b67fd" providerId="ADAL" clId="{C126BB6F-8F09-4912-88F7-9EA5F742A051}" dt="2021-09-24T20:43:22.512" v="2979" actId="14100"/>
        <pc:sldMkLst>
          <pc:docMk/>
          <pc:sldMk cId="952591328" sldId="282"/>
        </pc:sldMkLst>
        <pc:spChg chg="mod">
          <ac:chgData name="Oleh Krutii" userId="ca5f64d8-6344-46ea-a869-e2dfae5b67fd" providerId="ADAL" clId="{C126BB6F-8F09-4912-88F7-9EA5F742A051}" dt="2021-09-24T20:42:12.891" v="2970" actId="26606"/>
          <ac:spMkLst>
            <pc:docMk/>
            <pc:sldMk cId="952591328" sldId="282"/>
            <ac:spMk id="2" creationId="{7B622817-3999-4333-BF3D-2C5C026068B9}"/>
          </ac:spMkLst>
        </pc:spChg>
        <pc:spChg chg="mod">
          <ac:chgData name="Oleh Krutii" userId="ca5f64d8-6344-46ea-a869-e2dfae5b67fd" providerId="ADAL" clId="{C126BB6F-8F09-4912-88F7-9EA5F742A051}" dt="2021-09-24T20:42:12.891" v="2970" actId="26606"/>
          <ac:spMkLst>
            <pc:docMk/>
            <pc:sldMk cId="952591328" sldId="282"/>
            <ac:spMk id="3" creationId="{D32DAF74-7EF1-460A-9FD1-98EA555D5766}"/>
          </ac:spMkLst>
        </pc:spChg>
        <pc:picChg chg="add del mod">
          <ac:chgData name="Oleh Krutii" userId="ca5f64d8-6344-46ea-a869-e2dfae5b67fd" providerId="ADAL" clId="{C126BB6F-8F09-4912-88F7-9EA5F742A051}" dt="2021-09-24T20:43:08.627" v="2974" actId="478"/>
          <ac:picMkLst>
            <pc:docMk/>
            <pc:sldMk cId="952591328" sldId="282"/>
            <ac:picMk id="5" creationId="{A79459A7-4A9D-48E3-802D-43CAC2ACCFEF}"/>
          </ac:picMkLst>
        </pc:picChg>
        <pc:picChg chg="add mod">
          <ac:chgData name="Oleh Krutii" userId="ca5f64d8-6344-46ea-a869-e2dfae5b67fd" providerId="ADAL" clId="{C126BB6F-8F09-4912-88F7-9EA5F742A051}" dt="2021-09-24T20:43:22.512" v="2979" actId="14100"/>
          <ac:picMkLst>
            <pc:docMk/>
            <pc:sldMk cId="952591328" sldId="282"/>
            <ac:picMk id="7" creationId="{00356877-7B4F-4C6D-8973-B9B8286A04A2}"/>
          </ac:picMkLst>
        </pc:picChg>
      </pc:sldChg>
      <pc:sldChg chg="addSp delSp modSp new mod">
        <pc:chgData name="Oleh Krutii" userId="ca5f64d8-6344-46ea-a869-e2dfae5b67fd" providerId="ADAL" clId="{C126BB6F-8F09-4912-88F7-9EA5F742A051}" dt="2021-09-24T21:05:35.217" v="3087" actId="1076"/>
        <pc:sldMkLst>
          <pc:docMk/>
          <pc:sldMk cId="1194303467" sldId="283"/>
        </pc:sldMkLst>
        <pc:spChg chg="mod">
          <ac:chgData name="Oleh Krutii" userId="ca5f64d8-6344-46ea-a869-e2dfae5b67fd" providerId="ADAL" clId="{C126BB6F-8F09-4912-88F7-9EA5F742A051}" dt="2021-09-24T20:50:15.328" v="3005" actId="26606"/>
          <ac:spMkLst>
            <pc:docMk/>
            <pc:sldMk cId="1194303467" sldId="283"/>
            <ac:spMk id="2" creationId="{E892248D-6988-4C6F-AFF4-2F11C708822B}"/>
          </ac:spMkLst>
        </pc:spChg>
        <pc:spChg chg="del">
          <ac:chgData name="Oleh Krutii" userId="ca5f64d8-6344-46ea-a869-e2dfae5b67fd" providerId="ADAL" clId="{C126BB6F-8F09-4912-88F7-9EA5F742A051}" dt="2021-09-24T20:50:11.053" v="3004"/>
          <ac:spMkLst>
            <pc:docMk/>
            <pc:sldMk cId="1194303467" sldId="283"/>
            <ac:spMk id="3" creationId="{5DAB8D74-A531-4138-AD0F-84C94D22C77C}"/>
          </ac:spMkLst>
        </pc:spChg>
        <pc:picChg chg="add mod">
          <ac:chgData name="Oleh Krutii" userId="ca5f64d8-6344-46ea-a869-e2dfae5b67fd" providerId="ADAL" clId="{C126BB6F-8F09-4912-88F7-9EA5F742A051}" dt="2021-09-24T21:05:27.458" v="3084" actId="1076"/>
          <ac:picMkLst>
            <pc:docMk/>
            <pc:sldMk cId="1194303467" sldId="283"/>
            <ac:picMk id="4" creationId="{7614F34C-8837-4186-BE2C-D40C80F08E42}"/>
          </ac:picMkLst>
        </pc:picChg>
        <pc:picChg chg="add del mod">
          <ac:chgData name="Oleh Krutii" userId="ca5f64d8-6344-46ea-a869-e2dfae5b67fd" providerId="ADAL" clId="{C126BB6F-8F09-4912-88F7-9EA5F742A051}" dt="2021-09-24T21:04:56.526" v="3071" actId="478"/>
          <ac:picMkLst>
            <pc:docMk/>
            <pc:sldMk cId="1194303467" sldId="283"/>
            <ac:picMk id="5" creationId="{CA977F38-61F6-4433-9420-FEFC09D55501}"/>
          </ac:picMkLst>
        </pc:picChg>
        <pc:picChg chg="add mod">
          <ac:chgData name="Oleh Krutii" userId="ca5f64d8-6344-46ea-a869-e2dfae5b67fd" providerId="ADAL" clId="{C126BB6F-8F09-4912-88F7-9EA5F742A051}" dt="2021-09-24T21:05:35.217" v="3087" actId="1076"/>
          <ac:picMkLst>
            <pc:docMk/>
            <pc:sldMk cId="1194303467" sldId="283"/>
            <ac:picMk id="7" creationId="{6CB650A1-97A0-417B-B657-C31028B4164B}"/>
          </ac:picMkLst>
        </pc:picChg>
      </pc:sldChg>
      <pc:sldChg chg="addSp delSp modSp new mod">
        <pc:chgData name="Oleh Krutii" userId="ca5f64d8-6344-46ea-a869-e2dfae5b67fd" providerId="ADAL" clId="{C126BB6F-8F09-4912-88F7-9EA5F742A051}" dt="2021-09-24T21:04:23.938" v="3070" actId="14100"/>
        <pc:sldMkLst>
          <pc:docMk/>
          <pc:sldMk cId="2446153321" sldId="284"/>
        </pc:sldMkLst>
        <pc:spChg chg="mod">
          <ac:chgData name="Oleh Krutii" userId="ca5f64d8-6344-46ea-a869-e2dfae5b67fd" providerId="ADAL" clId="{C126BB6F-8F09-4912-88F7-9EA5F742A051}" dt="2021-09-24T21:01:09.955" v="3044" actId="20577"/>
          <ac:spMkLst>
            <pc:docMk/>
            <pc:sldMk cId="2446153321" sldId="284"/>
            <ac:spMk id="2" creationId="{1BC33567-E9A5-4F5F-9E8F-91F2DA704D67}"/>
          </ac:spMkLst>
        </pc:spChg>
        <pc:spChg chg="del">
          <ac:chgData name="Oleh Krutii" userId="ca5f64d8-6344-46ea-a869-e2dfae5b67fd" providerId="ADAL" clId="{C126BB6F-8F09-4912-88F7-9EA5F742A051}" dt="2021-09-24T21:01:12.045" v="3045"/>
          <ac:spMkLst>
            <pc:docMk/>
            <pc:sldMk cId="2446153321" sldId="284"/>
            <ac:spMk id="3" creationId="{743254D4-DA52-4174-9611-A334B1881B36}"/>
          </ac:spMkLst>
        </pc:spChg>
        <pc:picChg chg="add mod">
          <ac:chgData name="Oleh Krutii" userId="ca5f64d8-6344-46ea-a869-e2dfae5b67fd" providerId="ADAL" clId="{C126BB6F-8F09-4912-88F7-9EA5F742A051}" dt="2021-09-24T21:04:23.938" v="3070" actId="14100"/>
          <ac:picMkLst>
            <pc:docMk/>
            <pc:sldMk cId="2446153321" sldId="284"/>
            <ac:picMk id="4" creationId="{584EF878-C8E0-40CF-A4E6-1FE1F1DEA940}"/>
          </ac:picMkLst>
        </pc:picChg>
        <pc:picChg chg="add del mod">
          <ac:chgData name="Oleh Krutii" userId="ca5f64d8-6344-46ea-a869-e2dfae5b67fd" providerId="ADAL" clId="{C126BB6F-8F09-4912-88F7-9EA5F742A051}" dt="2021-09-24T21:04:02.544" v="3062" actId="478"/>
          <ac:picMkLst>
            <pc:docMk/>
            <pc:sldMk cId="2446153321" sldId="284"/>
            <ac:picMk id="6" creationId="{8A68A30F-F647-48DA-B8A1-69DF98A2B79E}"/>
          </ac:picMkLst>
        </pc:picChg>
        <pc:picChg chg="add mod">
          <ac:chgData name="Oleh Krutii" userId="ca5f64d8-6344-46ea-a869-e2dfae5b67fd" providerId="ADAL" clId="{C126BB6F-8F09-4912-88F7-9EA5F742A051}" dt="2021-09-24T21:04:14.466" v="3068" actId="1076"/>
          <ac:picMkLst>
            <pc:docMk/>
            <pc:sldMk cId="2446153321" sldId="284"/>
            <ac:picMk id="8" creationId="{46CA5539-31AF-4319-AC7E-78D376FE6FB1}"/>
          </ac:picMkLst>
        </pc:picChg>
      </pc:sldChg>
      <pc:sldChg chg="addSp delSp modSp new mod">
        <pc:chgData name="Oleh Krutii" userId="ca5f64d8-6344-46ea-a869-e2dfae5b67fd" providerId="ADAL" clId="{C126BB6F-8F09-4912-88F7-9EA5F742A051}" dt="2021-09-24T21:34:47.917" v="3131" actId="1076"/>
        <pc:sldMkLst>
          <pc:docMk/>
          <pc:sldMk cId="263937451" sldId="285"/>
        </pc:sldMkLst>
        <pc:spChg chg="mod">
          <ac:chgData name="Oleh Krutii" userId="ca5f64d8-6344-46ea-a869-e2dfae5b67fd" providerId="ADAL" clId="{C126BB6F-8F09-4912-88F7-9EA5F742A051}" dt="2021-09-24T21:17:16.451" v="3121" actId="20577"/>
          <ac:spMkLst>
            <pc:docMk/>
            <pc:sldMk cId="263937451" sldId="285"/>
            <ac:spMk id="2" creationId="{1E153EF2-548F-45CC-9D83-2ECD8BF88E11}"/>
          </ac:spMkLst>
        </pc:spChg>
        <pc:spChg chg="del">
          <ac:chgData name="Oleh Krutii" userId="ca5f64d8-6344-46ea-a869-e2dfae5b67fd" providerId="ADAL" clId="{C126BB6F-8F09-4912-88F7-9EA5F742A051}" dt="2021-09-24T21:19:10.774" v="3122"/>
          <ac:spMkLst>
            <pc:docMk/>
            <pc:sldMk cId="263937451" sldId="285"/>
            <ac:spMk id="3" creationId="{463CDF2A-96DB-45C5-812D-CFEF92FD7601}"/>
          </ac:spMkLst>
        </pc:spChg>
        <pc:picChg chg="add mod">
          <ac:chgData name="Oleh Krutii" userId="ca5f64d8-6344-46ea-a869-e2dfae5b67fd" providerId="ADAL" clId="{C126BB6F-8F09-4912-88F7-9EA5F742A051}" dt="2021-09-24T21:34:47.917" v="3131" actId="1076"/>
          <ac:picMkLst>
            <pc:docMk/>
            <pc:sldMk cId="263937451" sldId="285"/>
            <ac:picMk id="4" creationId="{51D468F7-66AB-45AB-8F66-36CFBB670E8A}"/>
          </ac:picMkLst>
        </pc:picChg>
      </pc:sldChg>
      <pc:sldChg chg="modSp new mod">
        <pc:chgData name="Oleh Krutii" userId="ca5f64d8-6344-46ea-a869-e2dfae5b67fd" providerId="ADAL" clId="{C126BB6F-8F09-4912-88F7-9EA5F742A051}" dt="2021-09-24T21:35:32.589" v="3141" actId="20577"/>
        <pc:sldMkLst>
          <pc:docMk/>
          <pc:sldMk cId="3247742732" sldId="286"/>
        </pc:sldMkLst>
        <pc:spChg chg="mod">
          <ac:chgData name="Oleh Krutii" userId="ca5f64d8-6344-46ea-a869-e2dfae5b67fd" providerId="ADAL" clId="{C126BB6F-8F09-4912-88F7-9EA5F742A051}" dt="2021-09-24T21:35:32.589" v="3141" actId="20577"/>
          <ac:spMkLst>
            <pc:docMk/>
            <pc:sldMk cId="3247742732" sldId="286"/>
            <ac:spMk id="2" creationId="{547E48AB-E964-4FCC-9F0E-6A55EC16418C}"/>
          </ac:spMkLst>
        </pc:spChg>
      </pc:sldChg>
      <pc:sldChg chg="modSp new mod">
        <pc:chgData name="Oleh Krutii" userId="ca5f64d8-6344-46ea-a869-e2dfae5b67fd" providerId="ADAL" clId="{C126BB6F-8F09-4912-88F7-9EA5F742A051}" dt="2021-09-24T21:35:48.495" v="3152" actId="20577"/>
        <pc:sldMkLst>
          <pc:docMk/>
          <pc:sldMk cId="2149225466" sldId="287"/>
        </pc:sldMkLst>
        <pc:spChg chg="mod">
          <ac:chgData name="Oleh Krutii" userId="ca5f64d8-6344-46ea-a869-e2dfae5b67fd" providerId="ADAL" clId="{C126BB6F-8F09-4912-88F7-9EA5F742A051}" dt="2021-09-24T21:35:48.495" v="3152" actId="20577"/>
          <ac:spMkLst>
            <pc:docMk/>
            <pc:sldMk cId="2149225466" sldId="287"/>
            <ac:spMk id="2" creationId="{10BF92E7-6A76-4546-A544-B3D1F80C828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78A4D-2C45-B148-86F2-1002D7122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60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10665-D1C5-1C4B-B9B1-64254C18D468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9CE8B-BEBD-0A45-AE03-3D1072DBCC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7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695325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Presentation header slide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Enter </a:t>
            </a:r>
            <a:r>
              <a:rPr lang="en-US" err="1"/>
              <a:t>subheader</a:t>
            </a:r>
            <a:r>
              <a:rPr lang="en-US"/>
              <a:t> here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63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387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ligh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B0AE1C0-5DF0-3349-8E67-7B569BDE7E8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5373688"/>
            <a:ext cx="4500691" cy="932393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7D97C37C-E622-7143-9A01-37F6C438CB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5375275" y="5373689"/>
            <a:ext cx="6121400" cy="934138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A424AED-AF54-CD43-A07E-F070031E20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5233086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D27F888-0FFD-8142-A7BF-BF9358AD0916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5932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title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1628775"/>
            <a:ext cx="5221288" cy="432117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1635214"/>
            <a:ext cx="5220612" cy="4321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0034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-column  sub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Two-column slide with headers</a:t>
            </a:r>
            <a:endParaRPr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4F7040-F1BB-4044-BB98-47BFC4697E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2410691"/>
            <a:ext cx="5221288" cy="353925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4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0650A8-6F3E-3444-A90E-5EC11EF238A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75388" y="2410691"/>
            <a:ext cx="5220612" cy="353925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1A6465-578F-CF4A-BB40-063F1FE9D4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5388" y="1635214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GB"/>
              <a:t>Header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35B3F8-3876-3E4F-ACFF-38EB4CA74F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5325" y="1636060"/>
            <a:ext cx="5221287" cy="6159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1C773C08-428E-5F40-BBDA-F79781C7F59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489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title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25E1D35-D132-1040-BE27-9AD1FFE8D16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C5327470-A28F-744A-9D3E-865C260B25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D53F1902-6A80-1740-BAB7-0611AEABB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389" y="1628774"/>
            <a:ext cx="5221288" cy="3833300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27761767-61A8-1548-9A93-D5DDAD7568A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5389" y="5462074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D3957DE9-4BD9-4A47-AA7C-4D3C79548BB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64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and White side title and body"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78;p11">
            <a:extLst>
              <a:ext uri="{FF2B5EF4-FFF2-40B4-BE49-F238E27FC236}">
                <a16:creationId xmlns:a16="http://schemas.microsoft.com/office/drawing/2014/main" id="{5E9AF514-CCDF-E642-959C-1921726422DE}"/>
              </a:ext>
            </a:extLst>
          </p:cNvPr>
          <p:cNvSpPr/>
          <p:nvPr userDrawn="1"/>
        </p:nvSpPr>
        <p:spPr>
          <a:xfrm>
            <a:off x="-1" y="-5800"/>
            <a:ext cx="5916614" cy="686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79;p11">
            <a:extLst>
              <a:ext uri="{FF2B5EF4-FFF2-40B4-BE49-F238E27FC236}">
                <a16:creationId xmlns:a16="http://schemas.microsoft.com/office/drawing/2014/main" id="{905EF525-0A34-304B-B282-AFA9231BF4F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8499" y="908050"/>
            <a:ext cx="467677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0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 dirty="0"/>
              <a:t>Dark</a:t>
            </a:r>
            <a:endParaRPr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A36846-9170-214F-A3E2-8E587F0B24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8498" y="1628775"/>
            <a:ext cx="4676777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Use when explaining two sides of a point.</a:t>
            </a:r>
          </a:p>
        </p:txBody>
      </p:sp>
      <p:pic>
        <p:nvPicPr>
          <p:cNvPr id="12" name="Google Shape;12;p2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90F390B-BB76-4D45-9643-778F0B55D6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5389" y="1593850"/>
            <a:ext cx="5218112" cy="432117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Can be used as pro/con, hypothesis/finding, etc.</a:t>
            </a:r>
          </a:p>
        </p:txBody>
      </p:sp>
      <p:sp>
        <p:nvSpPr>
          <p:cNvPr id="13" name="Google Shape;18;p3">
            <a:extLst>
              <a:ext uri="{FF2B5EF4-FFF2-40B4-BE49-F238E27FC236}">
                <a16:creationId xmlns:a16="http://schemas.microsoft.com/office/drawing/2014/main" id="{65A61BF8-8641-A14F-B86A-FBC64A3B7FB3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bg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bg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sp>
        <p:nvSpPr>
          <p:cNvPr id="14" name="Google Shape;14;p2">
            <a:extLst>
              <a:ext uri="{FF2B5EF4-FFF2-40B4-BE49-F238E27FC236}">
                <a16:creationId xmlns:a16="http://schemas.microsoft.com/office/drawing/2014/main" id="{BFC2B32A-D63F-EB44-9841-670FAF0CB47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0D180-F23E-744F-8326-C9F6AAE293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5388" y="908050"/>
            <a:ext cx="5218112" cy="685799"/>
          </a:xfrm>
        </p:spPr>
        <p:txBody>
          <a:bodyPr/>
          <a:lstStyle>
            <a:lvl1pPr>
              <a:buNone/>
              <a:defRPr sz="4000" b="1">
                <a:solidFill>
                  <a:srgbClr val="333333"/>
                </a:solidFill>
              </a:defRPr>
            </a:lvl1pPr>
            <a:lvl2pPr>
              <a:buNone/>
              <a:defRPr sz="4000" b="1">
                <a:solidFill>
                  <a:srgbClr val="333333"/>
                </a:solidFill>
              </a:defRPr>
            </a:lvl2pPr>
            <a:lvl3pPr>
              <a:buNone/>
              <a:defRPr sz="4000" b="1">
                <a:solidFill>
                  <a:srgbClr val="333333"/>
                </a:solidFill>
              </a:defRPr>
            </a:lvl3pPr>
            <a:lvl4pPr>
              <a:buNone/>
              <a:defRPr sz="4000" b="1">
                <a:solidFill>
                  <a:srgbClr val="333333"/>
                </a:solidFill>
              </a:defRPr>
            </a:lvl4pPr>
            <a:lvl5pPr>
              <a:buNone/>
              <a:defRPr sz="4000" b="1"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21308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gre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spcFirstLastPara="1" wrap="square" lIns="144000" tIns="144000" rIns="144000" bIns="14400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b="1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CB740F39-427B-ED44-92D9-1FA56693E2E9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03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ody and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4C3AE5-F132-7747-89A4-45D1EC7D959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5274" y="0"/>
            <a:ext cx="681672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28178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4278615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996F4185-BEE2-5B42-A093-075B83FE4612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4594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;p9">
            <a:extLst>
              <a:ext uri="{FF2B5EF4-FFF2-40B4-BE49-F238E27FC236}">
                <a16:creationId xmlns:a16="http://schemas.microsoft.com/office/drawing/2014/main" id="{5C0B6910-E678-394A-B99B-0A99119BBEF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5221288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Chart slide title</a:t>
            </a:r>
            <a:endParaRPr/>
          </a:p>
        </p:txBody>
      </p:sp>
      <p:sp>
        <p:nvSpPr>
          <p:cNvPr id="5" name="Google Shape;68;p9">
            <a:extLst>
              <a:ext uri="{FF2B5EF4-FFF2-40B4-BE49-F238E27FC236}">
                <a16:creationId xmlns:a16="http://schemas.microsoft.com/office/drawing/2014/main" id="{D309B528-D6EA-8641-BD90-6B4348E7A724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8499" y="1628774"/>
            <a:ext cx="5221289" cy="4321175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BDD656F3-D5F4-AC43-8A0A-326773241C6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275388" y="908050"/>
            <a:ext cx="5221288" cy="50418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DE1049B4-9F10-FB40-96A1-B8727F4768F7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5907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Code sample </a:t>
            </a:r>
            <a:endParaRPr/>
          </a:p>
        </p:txBody>
      </p:sp>
      <p:sp>
        <p:nvSpPr>
          <p:cNvPr id="4" name="Google Shape;68;p9">
            <a:extLst>
              <a:ext uri="{FF2B5EF4-FFF2-40B4-BE49-F238E27FC236}">
                <a16:creationId xmlns:a16="http://schemas.microsoft.com/office/drawing/2014/main" id="{86CDA7FC-1358-BA48-876F-0296F3B2767B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257676" cy="4321175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8" name="Google Shape;68;p9">
            <a:extLst>
              <a:ext uri="{FF2B5EF4-FFF2-40B4-BE49-F238E27FC236}">
                <a16:creationId xmlns:a16="http://schemas.microsoft.com/office/drawing/2014/main" id="{52257475-919B-644C-880F-4589244EC794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5375275" y="1628774"/>
            <a:ext cx="6121400" cy="43211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lang="en-US" sz="1800" b="1" smtClean="0">
                <a:effectLst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contentBylineItems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":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[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{</a:t>
            </a:r>
            <a:endParaRPr lang="en-US">
              <a:solidFill>
                <a:srgbClr val="133C7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"context"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"addon"</a:t>
            </a:r>
            <a:r>
              <a:rPr lang="en-US" b="1">
                <a:solidFill>
                  <a:srgbClr val="133C73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"target"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"type"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: "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inlinedialog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"tooltip"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"icon"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"/images/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approval.png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"name"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 { 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"value"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"Page Approvals"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 },</a:t>
            </a:r>
            <a:endParaRPr lang="en-US">
              <a:solidFill>
                <a:srgbClr val="FC7A6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"key"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"byline-item"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b="1" err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url</a:t>
            </a:r>
            <a:r>
              <a:rPr lang="en-US" b="1">
                <a:solidFill>
                  <a:srgbClr val="FC7A60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 "/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approvals?contentId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={</a:t>
            </a:r>
            <a:r>
              <a:rPr lang="en-US" b="1" err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content.id</a:t>
            </a:r>
            <a:r>
              <a:rPr lang="en-US" b="1">
                <a:solidFill>
                  <a:srgbClr val="6BF2B2"/>
                </a:solidFill>
                <a:effectLst/>
                <a:latin typeface="Courier New" panose="02070309020205020404" pitchFamily="49" charset="0"/>
              </a:rPr>
              <a:t>}"</a:t>
            </a:r>
            <a:endParaRPr lang="en-US">
              <a:solidFill>
                <a:srgbClr val="6BF2B2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  }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1">
                <a:solidFill>
                  <a:srgbClr val="3E83FF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>
              <a:solidFill>
                <a:srgbClr val="3E83FF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Google Shape;82;p11">
            <a:extLst>
              <a:ext uri="{FF2B5EF4-FFF2-40B4-BE49-F238E27FC236}">
                <a16:creationId xmlns:a16="http://schemas.microsoft.com/office/drawing/2014/main" id="{FD1FFBBE-0F0C-914A-9B03-61E3B9E2066E}"/>
              </a:ext>
            </a:extLst>
          </p:cNvPr>
          <p:cNvSpPr/>
          <p:nvPr userDrawn="1"/>
        </p:nvSpPr>
        <p:spPr>
          <a:xfrm>
            <a:off x="695325" y="557644"/>
            <a:ext cx="1602800" cy="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60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, body and pics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695325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6675" y="1775202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8076675" y="3789950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6675" y="3069950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4615"/>
            <a:ext cx="3420000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4386000" y="3789363"/>
            <a:ext cx="3420000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3069363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32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Ca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240F8AEC-ED2F-A546-A0FE-ADCF16534762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085849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“Demo Cat” title</a:t>
            </a:r>
            <a:endParaRPr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A57AA2C7-5630-BC4A-AB94-BD311D1278F4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 date</a:t>
            </a:r>
          </a:p>
        </p:txBody>
      </p:sp>
      <p:pic>
        <p:nvPicPr>
          <p:cNvPr id="7" name="Picture 6" descr="A close up of a bird&#10;&#10;Description automatically generated">
            <a:extLst>
              <a:ext uri="{FF2B5EF4-FFF2-40B4-BE49-F238E27FC236}">
                <a16:creationId xmlns:a16="http://schemas.microsoft.com/office/drawing/2014/main" id="{0D3F0C1C-B43E-0C4E-89BC-162F61A79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3432" y="3021980"/>
            <a:ext cx="1448567" cy="383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34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9363"/>
            <a:ext cx="10798826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Three-column slide title</a:t>
            </a:r>
            <a:endParaRPr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5228637"/>
            <a:ext cx="3420000" cy="7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5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74151" y="1773950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74151" y="5227385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386000" y="1775202"/>
            <a:ext cx="3420000" cy="3454687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386000" y="5228637"/>
            <a:ext cx="3420000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pic>
        <p:nvPicPr>
          <p:cNvPr id="18" name="Google Shape;12;p2">
            <a:extLst>
              <a:ext uri="{FF2B5EF4-FFF2-40B4-BE49-F238E27FC236}">
                <a16:creationId xmlns:a16="http://schemas.microsoft.com/office/drawing/2014/main" id="{DE030F67-AB4B-0442-A934-3647EC37940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2581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eriment Overview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Experiment Overview​</a:t>
            </a:r>
            <a:endParaRPr/>
          </a:p>
        </p:txBody>
      </p:sp>
      <p:sp>
        <p:nvSpPr>
          <p:cNvPr id="5" name="Google Shape;38;p6">
            <a:extLst>
              <a:ext uri="{FF2B5EF4-FFF2-40B4-BE49-F238E27FC236}">
                <a16:creationId xmlns:a16="http://schemas.microsoft.com/office/drawing/2014/main" id="{8D83575E-3ABE-5840-92D4-5F4887E7256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1236663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9D0F5300-8172-1C4A-BD84-3A895D024D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36663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9" name="Google Shape;38;p6">
            <a:extLst>
              <a:ext uri="{FF2B5EF4-FFF2-40B4-BE49-F238E27FC236}">
                <a16:creationId xmlns:a16="http://schemas.microsoft.com/office/drawing/2014/main" id="{B4EF3C1C-0D8E-8A4E-B9AF-90D937FA464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1236663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0" name="Text Placeholder 19">
            <a:extLst>
              <a:ext uri="{FF2B5EF4-FFF2-40B4-BE49-F238E27FC236}">
                <a16:creationId xmlns:a16="http://schemas.microsoft.com/office/drawing/2014/main" id="{0C8CE9FE-7D6F-EF4E-AB16-FBB220DC293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36663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1" name="Google Shape;38;p6">
            <a:extLst>
              <a:ext uri="{FF2B5EF4-FFF2-40B4-BE49-F238E27FC236}">
                <a16:creationId xmlns:a16="http://schemas.microsoft.com/office/drawing/2014/main" id="{70097F3C-DEA9-D242-AAC0-11C2625AAA11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6816049" y="2145862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ext Placeholder 19">
            <a:extLst>
              <a:ext uri="{FF2B5EF4-FFF2-40B4-BE49-F238E27FC236}">
                <a16:creationId xmlns:a16="http://schemas.microsoft.com/office/drawing/2014/main" id="{4052ADF7-FE5F-B64B-9277-67A78880687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6049" y="1785861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13" name="Google Shape;38;p6">
            <a:extLst>
              <a:ext uri="{FF2B5EF4-FFF2-40B4-BE49-F238E27FC236}">
                <a16:creationId xmlns:a16="http://schemas.microsoft.com/office/drawing/2014/main" id="{7A050778-A077-B349-B226-D1D7ACF16CEA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6816049" y="4295818"/>
            <a:ext cx="4679950" cy="16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4" name="Text Placeholder 19">
            <a:extLst>
              <a:ext uri="{FF2B5EF4-FFF2-40B4-BE49-F238E27FC236}">
                <a16:creationId xmlns:a16="http://schemas.microsoft.com/office/drawing/2014/main" id="{27B6E837-50B8-3A47-9BB9-CFB2C23D9EA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6049" y="3935817"/>
            <a:ext cx="4679950" cy="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C06F23-1D2E-7146-A04E-2433CC351030}"/>
              </a:ext>
            </a:extLst>
          </p:cNvPr>
          <p:cNvSpPr/>
          <p:nvPr userDrawn="1"/>
        </p:nvSpPr>
        <p:spPr>
          <a:xfrm>
            <a:off x="695792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76701710-9EB6-D440-AC1E-B6816620788C}"/>
              </a:ext>
            </a:extLst>
          </p:cNvPr>
          <p:cNvSpPr txBox="1">
            <a:spLocks/>
          </p:cNvSpPr>
          <p:nvPr userDrawn="1"/>
        </p:nvSpPr>
        <p:spPr>
          <a:xfrm>
            <a:off x="779843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D3EEF3-68D7-7545-AF91-8BFA1A8E0ACF}"/>
              </a:ext>
            </a:extLst>
          </p:cNvPr>
          <p:cNvSpPr/>
          <p:nvPr userDrawn="1"/>
        </p:nvSpPr>
        <p:spPr>
          <a:xfrm>
            <a:off x="695792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1;p2">
            <a:extLst>
              <a:ext uri="{FF2B5EF4-FFF2-40B4-BE49-F238E27FC236}">
                <a16:creationId xmlns:a16="http://schemas.microsoft.com/office/drawing/2014/main" id="{DEAB680B-D278-8642-9A18-65CC9AF9B71C}"/>
              </a:ext>
            </a:extLst>
          </p:cNvPr>
          <p:cNvSpPr txBox="1">
            <a:spLocks/>
          </p:cNvSpPr>
          <p:nvPr userDrawn="1"/>
        </p:nvSpPr>
        <p:spPr>
          <a:xfrm>
            <a:off x="779843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834390-AB06-2540-A943-8510B12ACE30}"/>
              </a:ext>
            </a:extLst>
          </p:cNvPr>
          <p:cNvSpPr/>
          <p:nvPr userDrawn="1"/>
        </p:nvSpPr>
        <p:spPr>
          <a:xfrm>
            <a:off x="6262833" y="1700241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11;p2">
            <a:extLst>
              <a:ext uri="{FF2B5EF4-FFF2-40B4-BE49-F238E27FC236}">
                <a16:creationId xmlns:a16="http://schemas.microsoft.com/office/drawing/2014/main" id="{F3F7A2FA-AF63-8748-9F54-B4579F1D4F93}"/>
              </a:ext>
            </a:extLst>
          </p:cNvPr>
          <p:cNvSpPr txBox="1">
            <a:spLocks/>
          </p:cNvSpPr>
          <p:nvPr userDrawn="1"/>
        </p:nvSpPr>
        <p:spPr>
          <a:xfrm>
            <a:off x="6346884" y="1773500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401364-F15A-3F49-A76B-7FA637B3ED27}"/>
              </a:ext>
            </a:extLst>
          </p:cNvPr>
          <p:cNvSpPr/>
          <p:nvPr userDrawn="1"/>
        </p:nvSpPr>
        <p:spPr>
          <a:xfrm>
            <a:off x="6262523" y="3860830"/>
            <a:ext cx="469474" cy="466886"/>
          </a:xfrm>
          <a:prstGeom prst="ellipse">
            <a:avLst/>
          </a:prstGeom>
          <a:solidFill>
            <a:schemeClr val="tx2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1;p2">
            <a:extLst>
              <a:ext uri="{FF2B5EF4-FFF2-40B4-BE49-F238E27FC236}">
                <a16:creationId xmlns:a16="http://schemas.microsoft.com/office/drawing/2014/main" id="{0A2FDB1C-0D4C-2A4A-93EB-177AD2B40CCD}"/>
              </a:ext>
            </a:extLst>
          </p:cNvPr>
          <p:cNvSpPr txBox="1">
            <a:spLocks/>
          </p:cNvSpPr>
          <p:nvPr userDrawn="1"/>
        </p:nvSpPr>
        <p:spPr>
          <a:xfrm>
            <a:off x="6346574" y="3934089"/>
            <a:ext cx="301371" cy="393627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228600" lvl="0" indent="-22860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800" kern="1200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6858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1430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600200" lvl="3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057400" lvl="4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514600" lvl="5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2971800" lvl="6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429000" lvl="7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3886200" lvl="8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 kern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3" name="Google Shape;14;p2">
            <a:extLst>
              <a:ext uri="{FF2B5EF4-FFF2-40B4-BE49-F238E27FC236}">
                <a16:creationId xmlns:a16="http://schemas.microsoft.com/office/drawing/2014/main" id="{67488E77-B05F-4446-A049-4B5D6424C3BC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14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87F5CF8D-1EF9-D544-8D75-2CFD82DC37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5325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09D65B82-F615-4847-BAEA-42E722D673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39CBED0B-2140-144D-B262-241F4B7E456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2863" y="1628774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7" name="Text Placeholder 19">
            <a:extLst>
              <a:ext uri="{FF2B5EF4-FFF2-40B4-BE49-F238E27FC236}">
                <a16:creationId xmlns:a16="http://schemas.microsoft.com/office/drawing/2014/main" id="{26FCD25F-8D2A-F944-B7B0-06B3CC9E34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72863" y="3185062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2246F9E8-448A-0246-A29F-CED48D50156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7849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0A318142-BF59-E742-9501-A5A049D224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97849" y="5467200"/>
            <a:ext cx="5221288" cy="48787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53737F69-64F3-8445-8B41-3D40C8878BE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275387" y="3910912"/>
            <a:ext cx="5221288" cy="1556288"/>
          </a:xfrm>
          <a:prstGeom prst="rect">
            <a:avLst/>
          </a:prstGeom>
        </p:spPr>
        <p:txBody>
          <a:bodyPr lIns="90000" tIns="90000" rIns="90000" bIns="9000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49656783-96E2-1E40-B786-AD7D6024111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75387" y="5467200"/>
            <a:ext cx="5221288" cy="48787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</p:spTree>
    <p:extLst>
      <p:ext uri="{BB962C8B-B14F-4D97-AF65-F5344CB8AC3E}">
        <p14:creationId xmlns:p14="http://schemas.microsoft.com/office/powerpoint/2010/main" val="2218948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 and pics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1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1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0" y="1775202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0" y="522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78" y="1773950"/>
            <a:ext cx="2522143" cy="345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78" y="5228698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644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4D6D2526-998C-334D-8A40-3088A6125E6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Four-column slide title</a:t>
            </a:r>
            <a:endParaRPr/>
          </a:p>
        </p:txBody>
      </p:sp>
      <p:sp>
        <p:nvSpPr>
          <p:cNvPr id="2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1503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6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701503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1503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1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456462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4" hasCustomPrompt="1"/>
          </p:nvPr>
        </p:nvSpPr>
        <p:spPr>
          <a:xfrm>
            <a:off x="3456462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56462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2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11421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6211421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11421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3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966380" y="1775202"/>
            <a:ext cx="2522143" cy="1296000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30" hasCustomPrompt="1"/>
          </p:nvPr>
        </p:nvSpPr>
        <p:spPr>
          <a:xfrm>
            <a:off x="8966380" y="3789950"/>
            <a:ext cx="2522144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:a16="http://schemas.microsoft.com/office/drawing/2014/main" id="{FA95705A-40E2-1943-8D94-F38EB1DE62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66380" y="3069950"/>
            <a:ext cx="2522144" cy="72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Title 4</a:t>
            </a:r>
          </a:p>
        </p:txBody>
      </p:sp>
      <p:pic>
        <p:nvPicPr>
          <p:cNvPr id="31" name="Google Shape;12;p2">
            <a:extLst>
              <a:ext uri="{FF2B5EF4-FFF2-40B4-BE49-F238E27FC236}">
                <a16:creationId xmlns:a16="http://schemas.microsoft.com/office/drawing/2014/main" id="{CA4CF54B-866E-7849-BD04-3784ECAF720E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12181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-column title, body and pic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Five-column slide with images</a:t>
            </a:r>
            <a:endParaRPr/>
          </a:p>
        </p:txBody>
      </p:sp>
      <p:sp>
        <p:nvSpPr>
          <p:cNvPr id="7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5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2900514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00514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95325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900514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4" hasCustomPrompt="1"/>
          </p:nvPr>
        </p:nvSpPr>
        <p:spPr>
          <a:xfrm>
            <a:off x="5105703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05703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105703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9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37" hasCustomPrompt="1"/>
          </p:nvPr>
        </p:nvSpPr>
        <p:spPr>
          <a:xfrm>
            <a:off x="7310892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10892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2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7310892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3" name="Google Shape;51;p7">
            <a:extLst>
              <a:ext uri="{FF2B5EF4-FFF2-40B4-BE49-F238E27FC236}">
                <a16:creationId xmlns:a16="http://schemas.microsoft.com/office/drawing/2014/main" id="{15738BC8-C85B-F44C-9E92-F14F74CC7851}"/>
              </a:ext>
            </a:extLst>
          </p:cNvPr>
          <p:cNvSpPr txBox="1">
            <a:spLocks noGrp="1"/>
          </p:cNvSpPr>
          <p:nvPr>
            <p:ph type="body" idx="40" hasCustomPrompt="1"/>
          </p:nvPr>
        </p:nvSpPr>
        <p:spPr>
          <a:xfrm>
            <a:off x="9516081" y="3705720"/>
            <a:ext cx="1980000" cy="224423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 here</a:t>
            </a:r>
          </a:p>
        </p:txBody>
      </p:sp>
      <p:sp>
        <p:nvSpPr>
          <p:cNvPr id="6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516081" y="3255720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65" name="Picture Placeholder 2">
            <a:extLst>
              <a:ext uri="{FF2B5EF4-FFF2-40B4-BE49-F238E27FC236}">
                <a16:creationId xmlns:a16="http://schemas.microsoft.com/office/drawing/2014/main" id="{A6918EBE-9B66-5C44-8107-57B91CFC0923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516081" y="1951524"/>
            <a:ext cx="1980000" cy="1304195"/>
          </a:xfrm>
          <a:prstGeom prst="rect">
            <a:avLst/>
          </a:prstGeom>
        </p:spPr>
        <p:txBody>
          <a:bodyPr lIns="90000" tIns="90000" rIns="90000" bIns="90000" anchor="ctr"/>
          <a:lstStyle>
            <a:lvl1pPr algn="ctr"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24" name="Google Shape;12;p2">
            <a:extLst>
              <a:ext uri="{FF2B5EF4-FFF2-40B4-BE49-F238E27FC236}">
                <a16:creationId xmlns:a16="http://schemas.microsoft.com/office/drawing/2014/main" id="{245C121B-D282-084B-A1D8-89A0B89BF72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48290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 slid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7;p7">
            <a:extLst>
              <a:ext uri="{FF2B5EF4-FFF2-40B4-BE49-F238E27FC236}">
                <a16:creationId xmlns:a16="http://schemas.microsoft.com/office/drawing/2014/main" id="{97C157A7-D275-C143-B9BA-6D32FD698B5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7495" y="908050"/>
            <a:ext cx="10792829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Team member slide</a:t>
            </a:r>
            <a:endParaRPr/>
          </a:p>
        </p:txBody>
      </p:sp>
      <p:sp>
        <p:nvSpPr>
          <p:cNvPr id="3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6312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6056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2765" y="3255719"/>
            <a:ext cx="1980000" cy="460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5800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9020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655447" y="19376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87645" y="3247524"/>
            <a:ext cx="1980000" cy="46881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852887" y="1938374"/>
            <a:ext cx="1244395" cy="1249362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85085" y="3255720"/>
            <a:ext cx="1980000" cy="460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7164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0384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26908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0128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46652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4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9872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7663967" y="4181806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6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296165" y="5506646"/>
            <a:ext cx="1980000" cy="45000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sp>
        <p:nvSpPr>
          <p:cNvPr id="57" name="Picture Placeholder 2">
            <a:extLst>
              <a:ext uri="{FF2B5EF4-FFF2-40B4-BE49-F238E27FC236}">
                <a16:creationId xmlns:a16="http://schemas.microsoft.com/office/drawing/2014/main" id="{A38936BE-4BE7-A142-9766-6B3E9795F63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9861407" y="4190001"/>
            <a:ext cx="1244395" cy="1249362"/>
          </a:xfrm>
          <a:prstGeom prst="ellipse">
            <a:avLst/>
          </a:prstGeom>
        </p:spPr>
        <p:txBody>
          <a:bodyPr lIns="0" rIns="0"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8" name="Text Placeholder 22">
            <a:extLst>
              <a:ext uri="{FF2B5EF4-FFF2-40B4-BE49-F238E27FC236}">
                <a16:creationId xmlns:a16="http://schemas.microsoft.com/office/drawing/2014/main" id="{DF9DEFCC-A779-8B40-B0FE-D225C3437EF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493605" y="5507347"/>
            <a:ext cx="1980000" cy="45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Member’s name</a:t>
            </a:r>
          </a:p>
        </p:txBody>
      </p:sp>
      <p:pic>
        <p:nvPicPr>
          <p:cNvPr id="26" name="Google Shape;12;p2">
            <a:extLst>
              <a:ext uri="{FF2B5EF4-FFF2-40B4-BE49-F238E27FC236}">
                <a16:creationId xmlns:a16="http://schemas.microsoft.com/office/drawing/2014/main" id="{910CF50D-0EAF-1C41-8895-5AB82B4A27AB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81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gradFill>
            <a:gsLst>
              <a:gs pos="0">
                <a:srgbClr val="55BAFE"/>
              </a:gs>
              <a:gs pos="100000">
                <a:srgbClr val="0D94E8"/>
              </a:gs>
            </a:gsLst>
            <a:lin ang="2700006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23;p4">
            <a:extLst>
              <a:ext uri="{FF2B5EF4-FFF2-40B4-BE49-F238E27FC236}">
                <a16:creationId xmlns:a16="http://schemas.microsoft.com/office/drawing/2014/main" id="{FFF0F7A7-F931-ED4E-B042-6BC4B6622051}"/>
              </a:ext>
            </a:extLst>
          </p:cNvPr>
          <p:cNvPicPr preferRelativeResize="0"/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0"/>
          <a:stretch/>
        </p:blipFill>
        <p:spPr>
          <a:xfrm>
            <a:off x="695325" y="6345371"/>
            <a:ext cx="1030297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89CC9-E84E-4F4B-9182-1BE4BD1308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39066"/>
            <a:ext cx="12192000" cy="6720099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0745" y="849022"/>
            <a:ext cx="11033185" cy="6010144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13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and half of scree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7403646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1" name="Google Shape;18;p3">
            <a:extLst>
              <a:ext uri="{FF2B5EF4-FFF2-40B4-BE49-F238E27FC236}">
                <a16:creationId xmlns:a16="http://schemas.microsoft.com/office/drawing/2014/main" id="{BB105A72-67E3-564D-B050-FC3CFBB89410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2019, </a:t>
            </a:r>
            <a:r>
              <a:rPr lang="en" sz="1000" err="1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>
                <a:solidFill>
                  <a:srgbClr val="333333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>
              <a:solidFill>
                <a:srgbClr val="333333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0C7A3-E6ED-B240-BF23-8A8A08CD1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7510" y="1402245"/>
            <a:ext cx="9884951" cy="5455755"/>
          </a:xfrm>
          <a:prstGeom prst="rect">
            <a:avLst/>
          </a:prstGeom>
        </p:spPr>
      </p:pic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092011-3CD5-6442-84AF-1442F1E713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85631" y="1973766"/>
            <a:ext cx="8948707" cy="6205421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103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imag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357123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C06630DF-3691-4B4D-9AA6-7A92D89A33FE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black background&#10;&#10;Description automatically generated">
            <a:extLst>
              <a:ext uri="{FF2B5EF4-FFF2-40B4-BE49-F238E27FC236}">
                <a16:creationId xmlns:a16="http://schemas.microsoft.com/office/drawing/2014/main" id="{4136D3F4-977B-1E43-9C91-6A72351D4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284" y="1523329"/>
            <a:ext cx="6502793" cy="4685385"/>
          </a:xfrm>
          <a:prstGeom prst="rect">
            <a:avLst/>
          </a:prstGeom>
        </p:spPr>
      </p:pic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55E1213-4736-7A4A-A677-C6B7ADAE5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87975" y="1781175"/>
            <a:ext cx="6108700" cy="4163637"/>
          </a:xfrm>
          <a:prstGeom prst="rect">
            <a:avLst/>
          </a:prstGeom>
        </p:spPr>
        <p:txBody>
          <a:bodyPr lIns="612000" tIns="360000" rIns="360000" bIns="0" anchor="ctr"/>
          <a:lstStyle>
            <a:lvl1pPr marL="0" indent="0" algn="ctr">
              <a:buNone/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;p3">
            <a:extLst>
              <a:ext uri="{FF2B5EF4-FFF2-40B4-BE49-F238E27FC236}">
                <a16:creationId xmlns:a16="http://schemas.microsoft.com/office/drawing/2014/main" id="{0382F975-3105-DB4B-A3FA-02FCFCADE7F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833129"/>
            <a:ext cx="10801350" cy="108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Proxima Nova Extrabold"/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Enter Section title here</a:t>
            </a:r>
            <a:endParaRPr/>
          </a:p>
        </p:txBody>
      </p:sp>
      <p:sp>
        <p:nvSpPr>
          <p:cNvPr id="6" name="Google Shape;19;p3">
            <a:extLst>
              <a:ext uri="{FF2B5EF4-FFF2-40B4-BE49-F238E27FC236}">
                <a16:creationId xmlns:a16="http://schemas.microsoft.com/office/drawing/2014/main" id="{077F18A5-59D9-F943-928C-5E9B31746811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94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nd andro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pic>
        <p:nvPicPr>
          <p:cNvPr id="19" name="Picture 18" descr="A screen shot of a computer&#10;&#10;Description automatically generated">
            <a:extLst>
              <a:ext uri="{FF2B5EF4-FFF2-40B4-BE49-F238E27FC236}">
                <a16:creationId xmlns:a16="http://schemas.microsoft.com/office/drawing/2014/main" id="{99DE1980-F170-D545-93EF-33588D19CC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4822" y="303024"/>
            <a:ext cx="3061288" cy="6409570"/>
          </a:xfrm>
          <a:prstGeom prst="rect">
            <a:avLst/>
          </a:prstGeom>
        </p:spPr>
      </p:pic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07291D87-D40E-F747-8426-3250FE1200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765667"/>
            <a:ext cx="2603849" cy="5455498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 android screen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44FB03E9-354D-A14D-A2D3-0681ADB20AEC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404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phon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creen&#10;&#10;Description automatically generated">
            <a:extLst>
              <a:ext uri="{FF2B5EF4-FFF2-40B4-BE49-F238E27FC236}">
                <a16:creationId xmlns:a16="http://schemas.microsoft.com/office/drawing/2014/main" id="{1DC642A8-0187-0E40-B835-8F2804A2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494" y="295435"/>
            <a:ext cx="3199050" cy="6231674"/>
          </a:xfrm>
          <a:prstGeom prst="rect">
            <a:avLst/>
          </a:prstGeom>
        </p:spPr>
      </p:pic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46799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10" name="Google Shape;68;p9">
            <a:extLst>
              <a:ext uri="{FF2B5EF4-FFF2-40B4-BE49-F238E27FC236}">
                <a16:creationId xmlns:a16="http://schemas.microsoft.com/office/drawing/2014/main" id="{7C0340C1-B3E5-5F4D-9016-3201080F6CA3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95324" y="1628774"/>
            <a:ext cx="4679951" cy="432117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8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description here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1A0A1452-6291-7146-9CA7-289416FEA6B3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22">
            <a:extLst>
              <a:ext uri="{FF2B5EF4-FFF2-40B4-BE49-F238E27FC236}">
                <a16:creationId xmlns:a16="http://schemas.microsoft.com/office/drawing/2014/main" id="{EDA77F2A-FCD9-EA46-BCDE-81B09EE446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6767" y="593844"/>
            <a:ext cx="2603849" cy="5641200"/>
          </a:xfrm>
          <a:prstGeom prst="roundRect">
            <a:avLst>
              <a:gd name="adj" fmla="val 9219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r>
              <a:rPr lang="uk-UA"/>
              <a:t> </a:t>
            </a:r>
            <a:r>
              <a:rPr lang="en-US"/>
              <a:t>IOS iPhone XS screen</a:t>
            </a:r>
          </a:p>
        </p:txBody>
      </p:sp>
    </p:spTree>
    <p:extLst>
      <p:ext uri="{BB962C8B-B14F-4D97-AF65-F5344CB8AC3E}">
        <p14:creationId xmlns:p14="http://schemas.microsoft.com/office/powerpoint/2010/main" val="34529765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s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09BDAA7B-5B1B-DF4C-A143-F5487618CFC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6105" y="1628775"/>
            <a:ext cx="10800570" cy="2513734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1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number</a:t>
            </a:r>
            <a:endParaRPr/>
          </a:p>
        </p:txBody>
      </p:sp>
      <p:sp>
        <p:nvSpPr>
          <p:cNvPr id="14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EB1A6A0-E9E5-AC43-A29D-414FD4B235E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4142509"/>
            <a:ext cx="10800570" cy="180744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25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Enter description</a:t>
            </a: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AB4E854F-C69B-7842-92C4-669881DDBC8A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418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0">
            <a:extLst>
              <a:ext uri="{FF2B5EF4-FFF2-40B4-BE49-F238E27FC236}">
                <a16:creationId xmlns:a16="http://schemas.microsoft.com/office/drawing/2014/main" id="{360328FD-7266-D84C-9683-33C09BED8D5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1989438"/>
            <a:ext cx="10801350" cy="3204862"/>
          </a:xfrm>
          <a:prstGeom prst="rect">
            <a:avLst/>
          </a:prstGeom>
        </p:spPr>
        <p:txBody>
          <a:bodyPr spcFirstLastPara="1" wrap="square" lIns="0" tIns="0" rIns="0" bIns="0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Big quote slide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E1ED3-C0CF-C540-8C53-8B97EE010E4B}"/>
              </a:ext>
            </a:extLst>
          </p:cNvPr>
          <p:cNvSpPr txBox="1"/>
          <p:nvPr userDrawn="1"/>
        </p:nvSpPr>
        <p:spPr>
          <a:xfrm>
            <a:off x="695325" y="908050"/>
            <a:ext cx="615553" cy="147732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9600" b="1" i="0">
                <a:latin typeface="Arial Black" panose="020B0604020202020204" pitchFamily="34" charset="0"/>
                <a:cs typeface="Arial Black" panose="020B0604020202020204" pitchFamily="34" charset="0"/>
              </a:rPr>
              <a:t>”</a:t>
            </a:r>
          </a:p>
        </p:txBody>
      </p:sp>
      <p:sp>
        <p:nvSpPr>
          <p:cNvPr id="9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12;p2">
            <a:extLst>
              <a:ext uri="{FF2B5EF4-FFF2-40B4-BE49-F238E27FC236}">
                <a16:creationId xmlns:a16="http://schemas.microsoft.com/office/drawing/2014/main" id="{9BD639D9-5D93-214C-9557-319F500AD38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07250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2;p2">
            <a:extLst>
              <a:ext uri="{FF2B5EF4-FFF2-40B4-BE49-F238E27FC236}">
                <a16:creationId xmlns:a16="http://schemas.microsoft.com/office/drawing/2014/main" id="{CBAD9E3B-41F1-2E40-9B27-38CC92E20904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74949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1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 flipV="1">
            <a:off x="5326690" y="3315847"/>
            <a:ext cx="6169985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26635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2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</p:cNvCxnSpPr>
          <p:nvPr userDrawn="1"/>
        </p:nvCxnSpPr>
        <p:spPr>
          <a:xfrm>
            <a:off x="695325" y="3315847"/>
            <a:ext cx="10801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7BF8CB51-A606-EF42-BF54-76408DBA1FE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16370" y="2522712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2" name="Google Shape;22;p4">
            <a:extLst>
              <a:ext uri="{FF2B5EF4-FFF2-40B4-BE49-F238E27FC236}">
                <a16:creationId xmlns:a16="http://schemas.microsoft.com/office/drawing/2014/main" id="{547D7F6B-A291-7447-A122-71F2CBC5B04E}"/>
              </a:ext>
            </a:extLst>
          </p:cNvPr>
          <p:cNvSpPr txBox="1">
            <a:spLocks noGrp="1"/>
          </p:cNvSpPr>
          <p:nvPr>
            <p:ph type="body" idx="16" hasCustomPrompt="1"/>
          </p:nvPr>
        </p:nvSpPr>
        <p:spPr>
          <a:xfrm>
            <a:off x="8255668" y="4108983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3" name="Google Shape;22;p4">
            <a:extLst>
              <a:ext uri="{FF2B5EF4-FFF2-40B4-BE49-F238E27FC236}">
                <a16:creationId xmlns:a16="http://schemas.microsoft.com/office/drawing/2014/main" id="{9B3AA182-5205-7D46-B098-F80503AA8134}"/>
              </a:ext>
            </a:extLst>
          </p:cNvPr>
          <p:cNvSpPr txBox="1">
            <a:spLocks noGrp="1"/>
          </p:cNvSpPr>
          <p:nvPr>
            <p:ph type="body" idx="17" hasCustomPrompt="1"/>
          </p:nvPr>
        </p:nvSpPr>
        <p:spPr>
          <a:xfrm>
            <a:off x="8255668" y="4659601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7" name="Google Shape;22;p4">
            <a:extLst>
              <a:ext uri="{FF2B5EF4-FFF2-40B4-BE49-F238E27FC236}">
                <a16:creationId xmlns:a16="http://schemas.microsoft.com/office/drawing/2014/main" id="{EDB31EC4-071A-6B40-B939-FA738D6FCE76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911637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275879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Timeline 3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761D95-E0A9-CD40-B4CD-7881D54CEDD6}"/>
              </a:ext>
            </a:extLst>
          </p:cNvPr>
          <p:cNvCxnSpPr>
            <a:cxnSpLocks/>
            <a:endCxn id="26" idx="1"/>
          </p:cNvCxnSpPr>
          <p:nvPr userDrawn="1"/>
        </p:nvCxnSpPr>
        <p:spPr>
          <a:xfrm>
            <a:off x="695325" y="3315847"/>
            <a:ext cx="463136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2;p4">
            <a:extLst>
              <a:ext uri="{FF2B5EF4-FFF2-40B4-BE49-F238E27FC236}">
                <a16:creationId xmlns:a16="http://schemas.microsoft.com/office/drawing/2014/main" id="{0388782D-3D56-EA47-AEBB-0A78DF121A8E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4475496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BAE73C2E-BB4D-F24A-8C12-2031FCF7AD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326690" y="2522713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18" name="Google Shape;22;p4">
            <a:extLst>
              <a:ext uri="{FF2B5EF4-FFF2-40B4-BE49-F238E27FC236}">
                <a16:creationId xmlns:a16="http://schemas.microsoft.com/office/drawing/2014/main" id="{AAA6E767-4B8C-9544-B657-648498E9D5D3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4475496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0" name="Google Shape;22;p4">
            <a:extLst>
              <a:ext uri="{FF2B5EF4-FFF2-40B4-BE49-F238E27FC236}">
                <a16:creationId xmlns:a16="http://schemas.microsoft.com/office/drawing/2014/main" id="{47D3D7A7-CB83-0B48-8240-A3453DC443EC}"/>
              </a:ext>
            </a:extLst>
          </p:cNvPr>
          <p:cNvSpPr txBox="1">
            <a:spLocks noGrp="1"/>
          </p:cNvSpPr>
          <p:nvPr>
            <p:ph type="body" idx="14" hasCustomPrompt="1"/>
          </p:nvPr>
        </p:nvSpPr>
        <p:spPr>
          <a:xfrm>
            <a:off x="712795" y="4120834"/>
            <a:ext cx="3241007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Sub-headline </a:t>
            </a:r>
          </a:p>
        </p:txBody>
      </p:sp>
      <p:sp>
        <p:nvSpPr>
          <p:cNvPr id="21" name="Google Shape;22;p4">
            <a:extLst>
              <a:ext uri="{FF2B5EF4-FFF2-40B4-BE49-F238E27FC236}">
                <a16:creationId xmlns:a16="http://schemas.microsoft.com/office/drawing/2014/main" id="{8AFB9CDF-022C-974F-A368-E08DC37F7508}"/>
              </a:ext>
            </a:extLst>
          </p:cNvPr>
          <p:cNvSpPr txBox="1">
            <a:spLocks noGrp="1"/>
          </p:cNvSpPr>
          <p:nvPr>
            <p:ph type="body" idx="15" hasCustomPrompt="1"/>
          </p:nvPr>
        </p:nvSpPr>
        <p:spPr>
          <a:xfrm>
            <a:off x="712795" y="4671452"/>
            <a:ext cx="3241007" cy="127849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Descriptions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4D407309-9267-9F4A-B6EB-161761F15A0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563988" y="2505711"/>
            <a:ext cx="1538620" cy="1586271"/>
          </a:xfrm>
          <a:prstGeom prst="ellipse">
            <a:avLst/>
          </a:prstGeom>
          <a:solidFill>
            <a:srgbClr val="38B2F9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err="1"/>
              <a:t>Bg</a:t>
            </a:r>
            <a:r>
              <a:rPr lang="en-US"/>
              <a:t> photo</a:t>
            </a:r>
          </a:p>
        </p:txBody>
      </p:sp>
      <p:sp>
        <p:nvSpPr>
          <p:cNvPr id="25" name="Google Shape;22;p4">
            <a:extLst>
              <a:ext uri="{FF2B5EF4-FFF2-40B4-BE49-F238E27FC236}">
                <a16:creationId xmlns:a16="http://schemas.microsoft.com/office/drawing/2014/main" id="{28DB28E4-F269-044D-9145-B2648D92BD21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1563988" y="3037963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6" name="Google Shape;22;p4">
            <a:extLst>
              <a:ext uri="{FF2B5EF4-FFF2-40B4-BE49-F238E27FC236}">
                <a16:creationId xmlns:a16="http://schemas.microsoft.com/office/drawing/2014/main" id="{65266919-FE6E-1B4C-AB4E-9A8DB650BEBF}"/>
              </a:ext>
            </a:extLst>
          </p:cNvPr>
          <p:cNvSpPr txBox="1">
            <a:spLocks noGrp="1"/>
          </p:cNvSpPr>
          <p:nvPr>
            <p:ph type="body" idx="20" hasCustomPrompt="1"/>
          </p:nvPr>
        </p:nvSpPr>
        <p:spPr>
          <a:xfrm>
            <a:off x="5326690" y="3054964"/>
            <a:ext cx="1538620" cy="521766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751172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7;p5">
            <a:extLst>
              <a:ext uri="{FF2B5EF4-FFF2-40B4-BE49-F238E27FC236}">
                <a16:creationId xmlns:a16="http://schemas.microsoft.com/office/drawing/2014/main" id="{A709D2AA-4E2B-6D4C-96AD-DFC49DE204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Special thanks</a:t>
            </a:r>
            <a:endParaRPr/>
          </a:p>
        </p:txBody>
      </p:sp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Google Shape;22;p4">
            <a:extLst>
              <a:ext uri="{FF2B5EF4-FFF2-40B4-BE49-F238E27FC236}">
                <a16:creationId xmlns:a16="http://schemas.microsoft.com/office/drawing/2014/main" id="{47766C7D-84DA-AC43-83B0-D1AB4E5AC4DC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496000" y="198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name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CF4667A-01C4-8F4C-8BF0-C7FF71AC2B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5325" y="1989380"/>
            <a:ext cx="1602800" cy="160279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Speaker’s photo</a:t>
            </a:r>
          </a:p>
        </p:txBody>
      </p:sp>
      <p:sp>
        <p:nvSpPr>
          <p:cNvPr id="13" name="Google Shape;22;p4">
            <a:extLst>
              <a:ext uri="{FF2B5EF4-FFF2-40B4-BE49-F238E27FC236}">
                <a16:creationId xmlns:a16="http://schemas.microsoft.com/office/drawing/2014/main" id="{298DA4C6-3D14-9145-BB6E-3C250FD1D37C}"/>
              </a:ext>
            </a:extLst>
          </p:cNvPr>
          <p:cNvSpPr txBox="1">
            <a:spLocks noGrp="1"/>
          </p:cNvSpPr>
          <p:nvPr>
            <p:ph type="body" idx="11" hasCustomPrompt="1"/>
          </p:nvPr>
        </p:nvSpPr>
        <p:spPr>
          <a:xfrm>
            <a:off x="2496000" y="2709381"/>
            <a:ext cx="3779388" cy="72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position</a:t>
            </a:r>
          </a:p>
        </p:txBody>
      </p:sp>
      <p:sp>
        <p:nvSpPr>
          <p:cNvPr id="14" name="Google Shape;22;p4">
            <a:extLst>
              <a:ext uri="{FF2B5EF4-FFF2-40B4-BE49-F238E27FC236}">
                <a16:creationId xmlns:a16="http://schemas.microsoft.com/office/drawing/2014/main" id="{3725F67B-E8C7-E343-B751-DE7CF492FCD0}"/>
              </a:ext>
            </a:extLst>
          </p:cNvPr>
          <p:cNvSpPr txBox="1">
            <a:spLocks noGrp="1"/>
          </p:cNvSpPr>
          <p:nvPr>
            <p:ph type="body" idx="12" hasCustomPrompt="1"/>
          </p:nvPr>
        </p:nvSpPr>
        <p:spPr>
          <a:xfrm>
            <a:off x="2496000" y="3429381"/>
            <a:ext cx="3779388" cy="2520569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Speaker’s email</a:t>
            </a:r>
            <a:br>
              <a:rPr lang="en-US"/>
            </a:br>
            <a:r>
              <a:rPr lang="en-US"/>
              <a:t>Phone number</a:t>
            </a:r>
            <a:br>
              <a:rPr lang="en-US"/>
            </a:br>
            <a:r>
              <a:rPr lang="en-US"/>
              <a:t>other contacts</a:t>
            </a:r>
          </a:p>
        </p:txBody>
      </p:sp>
    </p:spTree>
    <p:extLst>
      <p:ext uri="{BB962C8B-B14F-4D97-AF65-F5344CB8AC3E}">
        <p14:creationId xmlns:p14="http://schemas.microsoft.com/office/powerpoint/2010/main" val="2780915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IMUA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;p3">
            <a:extLst>
              <a:ext uri="{FF2B5EF4-FFF2-40B4-BE49-F238E27FC236}">
                <a16:creationId xmlns:a16="http://schemas.microsoft.com/office/drawing/2014/main" id="{72AFE534-2DAC-5C4C-89B5-1D58C77A2ACB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F605B571-8E05-4F41-8A24-73358601E4C0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8044"/>
            <a:ext cx="10801350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IMUA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2789C7C-8B0C-5A45-97E8-F5037116CD8B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5" y="4146550"/>
            <a:ext cx="10801351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791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/pictur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1;p4">
            <a:extLst>
              <a:ext uri="{FF2B5EF4-FFF2-40B4-BE49-F238E27FC236}">
                <a16:creationId xmlns:a16="http://schemas.microsoft.com/office/drawing/2014/main" id="{B24D0CDC-3A76-0540-BEF0-638ED8E3899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19998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Simple Text slide title</a:t>
            </a:r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DEB0D2-2067-CE4A-8134-3B12C66DDA2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5325" y="1628048"/>
            <a:ext cx="10800000" cy="43219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Google Shape;14;p2">
            <a:extLst>
              <a:ext uri="{FF2B5EF4-FFF2-40B4-BE49-F238E27FC236}">
                <a16:creationId xmlns:a16="http://schemas.microsoft.com/office/drawing/2014/main" id="{78F12A91-E227-4242-828B-B0724CD06ED8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0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and names Dar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>
            <a:extLst>
              <a:ext uri="{FF2B5EF4-FFF2-40B4-BE49-F238E27FC236}">
                <a16:creationId xmlns:a16="http://schemas.microsoft.com/office/drawing/2014/main" id="{5813A9AB-3D7B-3742-9E52-D0A5B4997D83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8500" y="1111605"/>
            <a:ext cx="5218113" cy="2881313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</a:t>
            </a:r>
            <a:endParaRPr/>
          </a:p>
        </p:txBody>
      </p:sp>
      <p:sp>
        <p:nvSpPr>
          <p:cNvPr id="16" name="Google Shape;11;p2">
            <a:extLst>
              <a:ext uri="{FF2B5EF4-FFF2-40B4-BE49-F238E27FC236}">
                <a16:creationId xmlns:a16="http://schemas.microsoft.com/office/drawing/2014/main" id="{230DCCBC-16DC-724D-8F9F-BC00F970C540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695326" y="4172306"/>
            <a:ext cx="5221288" cy="720639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Move forward with purpose</a:t>
            </a:r>
            <a:endParaRPr/>
          </a:p>
        </p:txBody>
      </p:sp>
      <p:pic>
        <p:nvPicPr>
          <p:cNvPr id="17" name="Picture 16" descr="A picture containing clipart&#10;&#10;Description automatically generated">
            <a:extLst>
              <a:ext uri="{FF2B5EF4-FFF2-40B4-BE49-F238E27FC236}">
                <a16:creationId xmlns:a16="http://schemas.microsoft.com/office/drawing/2014/main" id="{FAD43532-A50D-874A-A6F3-5A8AFBF7C7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4" y="410519"/>
            <a:ext cx="2182551" cy="675330"/>
          </a:xfrm>
          <a:prstGeom prst="rect">
            <a:avLst/>
          </a:prstGeom>
        </p:spPr>
      </p:pic>
      <p:sp>
        <p:nvSpPr>
          <p:cNvPr id="18" name="Google Shape;68;p9">
            <a:extLst>
              <a:ext uri="{FF2B5EF4-FFF2-40B4-BE49-F238E27FC236}">
                <a16:creationId xmlns:a16="http://schemas.microsoft.com/office/drawing/2014/main" id="{BD08DE53-667F-2E42-AF41-DDD3354D99B9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6275388" y="1111605"/>
            <a:ext cx="5400675" cy="523868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4572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 panose="020B0604020202020204" pitchFamily="34" charset="0"/>
              <a:buChar char="•"/>
              <a:defRPr sz="3200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 rtl="0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 rtl="0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Special thanks to …</a:t>
            </a:r>
          </a:p>
        </p:txBody>
      </p:sp>
    </p:spTree>
    <p:extLst>
      <p:ext uri="{BB962C8B-B14F-4D97-AF65-F5344CB8AC3E}">
        <p14:creationId xmlns:p14="http://schemas.microsoft.com/office/powerpoint/2010/main" val="2884231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ECA5DF28-6C68-6548-A486-A181396DE9C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695325" y="2991714"/>
            <a:ext cx="10801350" cy="977036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roxima Nova"/>
              <a:buNone/>
              <a:defRPr sz="6400" b="1">
                <a:solidFill>
                  <a:srgbClr val="FFFFF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"/>
              <a:buNone/>
              <a:defRPr sz="6933" b="1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Thank you slide</a:t>
            </a:r>
            <a:endParaRPr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43ADBEE8-1A91-5348-B4DD-0AA077EEC31A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2524788" y="4170293"/>
            <a:ext cx="3391825" cy="1779657"/>
          </a:xfrm>
          <a:prstGeom prst="rect">
            <a:avLst/>
          </a:prstGeom>
        </p:spPr>
        <p:txBody>
          <a:bodyPr spcFirstLastPara="1" wrap="square" lIns="90000" tIns="0" rIns="0" bIns="0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1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None/>
              <a:defRPr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n-US"/>
              <a:t>Address</a:t>
            </a:r>
          </a:p>
          <a:p>
            <a:r>
              <a:rPr lang="en-US"/>
              <a:t>P.O. Box 29045, San Francisco, CA 94129</a:t>
            </a:r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5A357AE8-CACB-5C44-A4F8-40720D2BF5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503" y="912465"/>
            <a:ext cx="2314994" cy="71631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40B56CB-97DB-F945-8E43-E8E807292A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37079" y="4171949"/>
            <a:ext cx="1440000" cy="1778001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Phone</a:t>
            </a:r>
            <a:br>
              <a:rPr lang="en-US"/>
            </a:br>
            <a:r>
              <a:rPr lang="en-US"/>
              <a:t>415-366-5455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265344-4386-2B48-BB9C-620C0CB669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97545" y="4170293"/>
            <a:ext cx="1943589" cy="1779657"/>
          </a:xfrm>
          <a:prstGeom prst="rect">
            <a:avLst/>
          </a:prstGeom>
        </p:spPr>
        <p:txBody>
          <a:bodyPr tIns="0" rIns="0" bIns="0"/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Email</a:t>
            </a:r>
            <a:br>
              <a:rPr lang="en-US"/>
            </a:br>
            <a:r>
              <a:rPr lang="en-US" err="1"/>
              <a:t>press@justanswer.com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2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7;p9">
            <a:extLst>
              <a:ext uri="{FF2B5EF4-FFF2-40B4-BE49-F238E27FC236}">
                <a16:creationId xmlns:a16="http://schemas.microsoft.com/office/drawing/2014/main" id="{B86575BB-E69A-1849-B635-B3AD50AFAFE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873125"/>
            <a:ext cx="4679950" cy="2492375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Image slide title</a:t>
            </a:r>
            <a:endParaRPr/>
          </a:p>
        </p:txBody>
      </p:sp>
      <p:sp>
        <p:nvSpPr>
          <p:cNvPr id="10" name="Google Shape;25;p4">
            <a:extLst>
              <a:ext uri="{FF2B5EF4-FFF2-40B4-BE49-F238E27FC236}">
                <a16:creationId xmlns:a16="http://schemas.microsoft.com/office/drawing/2014/main" id="{02996FD7-D0CA-6C49-9E03-9252D8AAEF42}"/>
              </a:ext>
            </a:extLst>
          </p:cNvPr>
          <p:cNvSpPr/>
          <p:nvPr userDrawn="1"/>
        </p:nvSpPr>
        <p:spPr>
          <a:xfrm>
            <a:off x="695325" y="557844"/>
            <a:ext cx="1602800" cy="4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26CA22A-C9FD-F540-9140-20D0E3C3D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1" y="873125"/>
            <a:ext cx="5305424" cy="474522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329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04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partm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4;p6">
            <a:extLst>
              <a:ext uri="{FF2B5EF4-FFF2-40B4-BE49-F238E27FC236}">
                <a16:creationId xmlns:a16="http://schemas.microsoft.com/office/drawing/2014/main" id="{E3B6D75F-245C-394F-B94B-538F9BBBD57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936275" y="2433902"/>
            <a:ext cx="7560400" cy="719411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Add department</a:t>
            </a:r>
            <a:endParaRPr/>
          </a:p>
        </p:txBody>
      </p:sp>
      <p:sp>
        <p:nvSpPr>
          <p:cNvPr id="25" name="Google Shape;38;p6">
            <a:extLst>
              <a:ext uri="{FF2B5EF4-FFF2-40B4-BE49-F238E27FC236}">
                <a16:creationId xmlns:a16="http://schemas.microsoft.com/office/drawing/2014/main" id="{6D9208AC-E70B-994D-B89C-8E1E098BA3D0}"/>
              </a:ext>
            </a:extLst>
          </p:cNvPr>
          <p:cNvSpPr txBox="1">
            <a:spLocks noGrp="1"/>
          </p:cNvSpPr>
          <p:nvPr>
            <p:ph type="body" idx="27" hasCustomPrompt="1"/>
          </p:nvPr>
        </p:nvSpPr>
        <p:spPr>
          <a:xfrm>
            <a:off x="3936275" y="3179764"/>
            <a:ext cx="7557876" cy="2160000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marL="0" lv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"/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●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Font typeface="Proxima Nova"/>
              <a:buChar char="■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A7170F-4CC7-E940-928A-2B426325DC67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0567" y="2433901"/>
            <a:ext cx="2588690" cy="2588689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Team Name or Logo</a:t>
            </a:r>
            <a:endParaRPr 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70533DA3-8520-854E-9A37-C09C8EEE7D6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6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 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0725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pic>
        <p:nvPicPr>
          <p:cNvPr id="6" name="Google Shape;12;p2">
            <a:extLst>
              <a:ext uri="{FF2B5EF4-FFF2-40B4-BE49-F238E27FC236}">
                <a16:creationId xmlns:a16="http://schemas.microsoft.com/office/drawing/2014/main" id="{C63B7356-15EC-7243-BE55-117E896CCCBD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;p2">
            <a:extLst>
              <a:ext uri="{FF2B5EF4-FFF2-40B4-BE49-F238E27FC236}">
                <a16:creationId xmlns:a16="http://schemas.microsoft.com/office/drawing/2014/main" id="{B306E065-ADA2-D043-AAC7-FFA69C7A1B43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5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B8ABC818-068C-4E43-BFFD-941A1191277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908050"/>
            <a:ext cx="10801350" cy="728274"/>
          </a:xfrm>
          <a:prstGeom prst="rect">
            <a:avLst/>
          </a:prstGeom>
        </p:spPr>
        <p:txBody>
          <a:bodyPr spcFirstLastPara="1" wrap="square" lIns="0" tIns="0" rIns="0" bIns="0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Table</a:t>
            </a:r>
            <a:endParaRPr/>
          </a:p>
        </p:txBody>
      </p:sp>
      <p:sp>
        <p:nvSpPr>
          <p:cNvPr id="7" name="Table Placeholder 2">
            <a:extLst>
              <a:ext uri="{FF2B5EF4-FFF2-40B4-BE49-F238E27FC236}">
                <a16:creationId xmlns:a16="http://schemas.microsoft.com/office/drawing/2014/main" id="{ECB9E599-DBDC-844A-B6B8-DD6AD676B08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95325" y="1644563"/>
            <a:ext cx="10801350" cy="431362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FF95FB9F-A260-C04D-BD79-83ABEF5AA1CC}"/>
              </a:ext>
            </a:extLst>
          </p:cNvPr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4;p2">
            <a:extLst>
              <a:ext uri="{FF2B5EF4-FFF2-40B4-BE49-F238E27FC236}">
                <a16:creationId xmlns:a16="http://schemas.microsoft.com/office/drawing/2014/main" id="{3870D0A7-5D69-8645-8830-FCAD2164F49F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92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hort tex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p8">
            <a:extLst>
              <a:ext uri="{FF2B5EF4-FFF2-40B4-BE49-F238E27FC236}">
                <a16:creationId xmlns:a16="http://schemas.microsoft.com/office/drawing/2014/main" id="{8BBC15BD-E3C0-1B4F-8ADB-97C87B5492F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695325" y="2654450"/>
            <a:ext cx="10801350" cy="720000"/>
          </a:xfrm>
          <a:prstGeom prst="rect">
            <a:avLst/>
          </a:prstGeom>
        </p:spPr>
        <p:txBody>
          <a:bodyPr spcFirstLastPara="1" wrap="square" lIns="0" tIns="0" rIns="0" bIns="0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D94E8"/>
              </a:buClr>
              <a:buSzPts val="3600"/>
              <a:buFont typeface="Proxima Nova Extrabold"/>
              <a:buNone/>
              <a:defRPr sz="40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Proxima Nov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3600"/>
              <a:buFont typeface="Proxima Nova Extrabold"/>
              <a:buNone/>
              <a:defRPr sz="4800">
                <a:solidFill>
                  <a:srgbClr val="333333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r>
              <a:rPr lang="en-US"/>
              <a:t>Title only slide</a:t>
            </a:r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7A6265-8D5E-CA4D-803A-7A5D5B39A5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95325" y="3437581"/>
            <a:ext cx="10801350" cy="251236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25000"/>
              </a:lnSpc>
              <a:buNone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A959EAFB-35BC-E44F-84DB-4CA823E5C7B5}"/>
              </a:ext>
            </a:extLst>
          </p:cNvPr>
          <p:cNvSpPr/>
          <p:nvPr userDrawn="1"/>
        </p:nvSpPr>
        <p:spPr>
          <a:xfrm>
            <a:off x="695325" y="549275"/>
            <a:ext cx="1602800" cy="4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031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8223DF5-AD0B-FD4D-A66A-CF16C8098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350403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8" name="Google Shape;12;p2">
            <a:extLst>
              <a:ext uri="{FF2B5EF4-FFF2-40B4-BE49-F238E27FC236}">
                <a16:creationId xmlns:a16="http://schemas.microsoft.com/office/drawing/2014/main" id="{A585C660-4A9C-6549-8455-13739D74B2F1}"/>
              </a:ext>
            </a:extLst>
          </p:cNvPr>
          <p:cNvPicPr preferRelativeResize="0"/>
          <p:nvPr userDrawn="1"/>
        </p:nvPicPr>
        <p:blipFill>
          <a:blip r:embed="rId4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6350288"/>
            <a:ext cx="1030299" cy="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BA18AFA5-EA8D-E842-95D8-5A636FEA9B75}"/>
              </a:ext>
            </a:extLst>
          </p:cNvPr>
          <p:cNvSpPr txBox="1"/>
          <p:nvPr userDrawn="1"/>
        </p:nvSpPr>
        <p:spPr>
          <a:xfrm>
            <a:off x="6096000" y="6454998"/>
            <a:ext cx="5400675" cy="3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© 20</a:t>
            </a:r>
            <a:r>
              <a:rPr lang="uk-UA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1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, </a:t>
            </a:r>
            <a:r>
              <a:rPr lang="en" sz="1000" dirty="0" err="1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JustAnswer</a:t>
            </a:r>
            <a:r>
              <a:rPr lang="en" sz="1000" dirty="0">
                <a:solidFill>
                  <a:schemeClr val="tx1"/>
                </a:solidFill>
                <a:latin typeface="Arial" panose="020B0604020202020204" pitchFamily="34" charset="0"/>
                <a:ea typeface="Proxima Nova"/>
                <a:cs typeface="Arial" panose="020B0604020202020204" pitchFamily="34" charset="0"/>
                <a:sym typeface="Proxima Nova"/>
              </a:rPr>
              <a:t>. All rights reserved.</a:t>
            </a:r>
            <a:endParaRPr sz="1000" dirty="0">
              <a:solidFill>
                <a:schemeClr val="tx1"/>
              </a:solidFill>
              <a:latin typeface="Arial" panose="020B0604020202020204" pitchFamily="34" charset="0"/>
              <a:ea typeface="Proxima Nova"/>
              <a:cs typeface="Arial" panose="020B0604020202020204" pitchFamily="34" charset="0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27895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783" r:id="rId2"/>
    <p:sldLayoutId id="2147483695" r:id="rId3"/>
    <p:sldLayoutId id="2147483696" r:id="rId4"/>
    <p:sldLayoutId id="2147483699" r:id="rId5"/>
    <p:sldLayoutId id="2147483751" r:id="rId6"/>
    <p:sldLayoutId id="2147483701" r:id="rId7"/>
    <p:sldLayoutId id="2147483705" r:id="rId8"/>
    <p:sldLayoutId id="2147483700" r:id="rId9"/>
    <p:sldLayoutId id="2147483702" r:id="rId10"/>
    <p:sldLayoutId id="2147483697" r:id="rId11"/>
    <p:sldLayoutId id="2147483757" r:id="rId12"/>
    <p:sldLayoutId id="2147483708" r:id="rId13"/>
    <p:sldLayoutId id="2147483732" r:id="rId14"/>
    <p:sldLayoutId id="2147483731" r:id="rId15"/>
    <p:sldLayoutId id="2147483698" r:id="rId16"/>
    <p:sldLayoutId id="2147483703" r:id="rId17"/>
    <p:sldLayoutId id="2147483734" r:id="rId18"/>
    <p:sldLayoutId id="2147483768" r:id="rId19"/>
    <p:sldLayoutId id="2147483767" r:id="rId20"/>
    <p:sldLayoutId id="2147483752" r:id="rId21"/>
    <p:sldLayoutId id="2147483770" r:id="rId22"/>
    <p:sldLayoutId id="2147483769" r:id="rId23"/>
    <p:sldLayoutId id="2147483709" r:id="rId24"/>
    <p:sldLayoutId id="2147483710" r:id="rId25"/>
    <p:sldLayoutId id="2147483712" r:id="rId26"/>
    <p:sldLayoutId id="2147483735" r:id="rId27"/>
    <p:sldLayoutId id="2147483754" r:id="rId28"/>
    <p:sldLayoutId id="2147483766" r:id="rId29"/>
    <p:sldLayoutId id="2147483755" r:id="rId30"/>
    <p:sldLayoutId id="2147483756" r:id="rId31"/>
    <p:sldLayoutId id="2147483711" r:id="rId32"/>
    <p:sldLayoutId id="2147483706" r:id="rId33"/>
    <p:sldLayoutId id="2147483707" r:id="rId34"/>
    <p:sldLayoutId id="2147483777" r:id="rId35"/>
    <p:sldLayoutId id="2147483776" r:id="rId36"/>
    <p:sldLayoutId id="2147483778" r:id="rId37"/>
    <p:sldLayoutId id="2147483775" r:id="rId38"/>
    <p:sldLayoutId id="2147483785" r:id="rId39"/>
    <p:sldLayoutId id="2147483784" r:id="rId40"/>
    <p:sldLayoutId id="2147483714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A4DB-A382-41E6-BEF0-0529ACFB2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81B3E-C539-4622-9885-023F8504A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146550"/>
            <a:ext cx="10801351" cy="116074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Exceptions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Interfaces</a:t>
            </a:r>
          </a:p>
        </p:txBody>
      </p:sp>
    </p:spTree>
    <p:extLst>
      <p:ext uri="{BB962C8B-B14F-4D97-AF65-F5344CB8AC3E}">
        <p14:creationId xmlns:p14="http://schemas.microsoft.com/office/powerpoint/2010/main" val="386051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CFED-DAAF-4D40-9169-DDE18702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 </a:t>
            </a:r>
            <a:r>
              <a:rPr lang="en-US" dirty="0"/>
              <a:t>Throwing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F2057-CF8C-4691-8A43-6D7291C40D5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Exceptions are thrown (raised) by throw keyword in C#</a:t>
            </a:r>
          </a:p>
          <a:p>
            <a:pPr lvl="1"/>
            <a:r>
              <a:rPr lang="en-US" dirty="0"/>
              <a:t>Used to notify the calling code in case of error or unusual situation</a:t>
            </a:r>
          </a:p>
          <a:p>
            <a:r>
              <a:rPr lang="en-US" dirty="0"/>
              <a:t>When an exception is thrown:</a:t>
            </a:r>
          </a:p>
          <a:p>
            <a:pPr lvl="1"/>
            <a:r>
              <a:rPr lang="en-US" dirty="0"/>
              <a:t>The program execution stops</a:t>
            </a:r>
          </a:p>
          <a:p>
            <a:pPr lvl="1"/>
            <a:r>
              <a:rPr lang="en-US" dirty="0"/>
              <a:t>The exception travels over the stack until a suitable catch block is reached to handle it</a:t>
            </a:r>
          </a:p>
          <a:p>
            <a:r>
              <a:rPr lang="en-US" dirty="0"/>
              <a:t>Unhandled exceptions display error message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4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9DF2-0749-4D51-B747-9F05B116C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i="1" dirty="0"/>
              <a:t>throw </a:t>
            </a:r>
            <a:r>
              <a:rPr lang="en-US" dirty="0"/>
              <a:t>keyword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017A0-7CF0-4CE4-87BA-648C08879A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B158EA-953F-4F0A-AE2D-9D60D740E03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095C12-DD4D-496D-AB0A-1FD00C7C01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Exceptions can accept message and cause:</a:t>
            </a:r>
          </a:p>
          <a:p>
            <a:r>
              <a:rPr lang="en-US" dirty="0"/>
              <a:t>Note: if the original exception is not passed the initial cause of the exception is lost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A7CE0A-20D9-4985-AD37-C4F1069E66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Throwing an exception with an error message: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9931D-6E6B-4E48-B12F-134CA65AD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88" y="2410691"/>
            <a:ext cx="5220612" cy="1889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C8298E-AE5B-4BCC-B83D-52207D9F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" y="2410690"/>
            <a:ext cx="5265215" cy="8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8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2C53-FD96-494E-B3C4-FEE4DA60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8CACE5-BE94-4B86-81A5-800BCAEED74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80366" y="1760128"/>
            <a:ext cx="5715634" cy="2958287"/>
          </a:xfr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C3977410-49E0-4B73-80B5-4CDD373D9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992" y="1760128"/>
            <a:ext cx="6297642" cy="29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FBDD-1116-49FD-AA84-7AFD92F5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exception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ABC17-645C-4F34-8D23-AFAB94C1242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 invalid parameter is passed to a method:</a:t>
            </a:r>
          </a:p>
          <a:p>
            <a:pPr lvl="1"/>
            <a:r>
              <a:rPr lang="en-US" b="1" dirty="0" err="1"/>
              <a:t>ArgumentException</a:t>
            </a:r>
            <a:r>
              <a:rPr lang="en-US" dirty="0"/>
              <a:t>, </a:t>
            </a:r>
            <a:r>
              <a:rPr lang="en-US" b="1" dirty="0" err="1"/>
              <a:t>ArgumentNullException</a:t>
            </a:r>
            <a:r>
              <a:rPr lang="en-US" dirty="0"/>
              <a:t>, </a:t>
            </a:r>
            <a:r>
              <a:rPr lang="en-US" b="1" dirty="0" err="1"/>
              <a:t>ArgumentOutOfRangeException</a:t>
            </a:r>
            <a:endParaRPr lang="en-US" b="1" dirty="0"/>
          </a:p>
          <a:p>
            <a:r>
              <a:rPr lang="en-US" dirty="0"/>
              <a:t>When requested operation is not supported</a:t>
            </a:r>
          </a:p>
          <a:p>
            <a:pPr lvl="1"/>
            <a:r>
              <a:rPr lang="en-US" b="1" dirty="0" err="1"/>
              <a:t>NotSupportedException</a:t>
            </a:r>
            <a:endParaRPr lang="en-US" b="1" dirty="0"/>
          </a:p>
          <a:p>
            <a:r>
              <a:rPr lang="en-US" dirty="0"/>
              <a:t>When a method is still not implemented</a:t>
            </a:r>
          </a:p>
          <a:p>
            <a:pPr lvl="1"/>
            <a:r>
              <a:rPr lang="en-US" b="1" dirty="0" err="1"/>
              <a:t>NotImplementedException</a:t>
            </a:r>
            <a:endParaRPr lang="en-US" b="1" dirty="0"/>
          </a:p>
          <a:p>
            <a:r>
              <a:rPr lang="en-US" dirty="0"/>
              <a:t>If no suitable standard exception class is available</a:t>
            </a:r>
          </a:p>
          <a:p>
            <a:pPr lvl="1"/>
            <a:r>
              <a:rPr lang="en-US" dirty="0"/>
              <a:t>Create own exception class (inherit </a:t>
            </a:r>
            <a:r>
              <a:rPr lang="en-US" b="1" dirty="0"/>
              <a:t>Exception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2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2078-099C-4A2A-9F62-AB864226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19998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The finally statement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FF2650-4D2E-46F4-87ED-3517F8D07C2E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677647"/>
            <a:ext cx="10800000" cy="4222702"/>
          </a:xfrm>
          <a:noFill/>
        </p:spPr>
      </p:pic>
    </p:spTree>
    <p:extLst>
      <p:ext uri="{BB962C8B-B14F-4D97-AF65-F5344CB8AC3E}">
        <p14:creationId xmlns:p14="http://schemas.microsoft.com/office/powerpoint/2010/main" val="2228592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FB160-1F2B-40E6-9CDB-3E9C5C1A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9ABA-E3E5-4192-B2FF-C9C099F1FEF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catch blocks should begin with the exceptions lowest in the hierarchy</a:t>
            </a:r>
          </a:p>
          <a:p>
            <a:pPr lvl="1"/>
            <a:r>
              <a:rPr lang="en-US" dirty="0"/>
              <a:t>And continue with the more general exceptions</a:t>
            </a:r>
          </a:p>
          <a:p>
            <a:pPr lvl="1"/>
            <a:r>
              <a:rPr lang="en-US" dirty="0"/>
              <a:t>Otherwise, a compilation error will occur</a:t>
            </a:r>
          </a:p>
          <a:p>
            <a:r>
              <a:rPr lang="en-US" dirty="0"/>
              <a:t>Each catch block should handle only these exceptions which it expects</a:t>
            </a:r>
          </a:p>
          <a:p>
            <a:pPr lvl="1"/>
            <a:r>
              <a:rPr lang="en-US" dirty="0"/>
              <a:t>If a method is not competent to handle an exception, it should be left unhandled</a:t>
            </a:r>
          </a:p>
          <a:p>
            <a:pPr lvl="1"/>
            <a:r>
              <a:rPr lang="en-US" dirty="0"/>
              <a:t>Handling all exceptions disregarding their type is popular bad practice (anti-pattern)!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7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49A66-9F91-40BA-B793-24127088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6E14B-4814-42F4-9EAF-2D206AD9A6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When raising an exception always pass to the constructor good explanation message</a:t>
            </a:r>
          </a:p>
          <a:p>
            <a:r>
              <a:rPr lang="en-US" dirty="0"/>
              <a:t>When re-throwing an exception prefer </a:t>
            </a:r>
            <a:r>
              <a:rPr lang="en-US" i="1" dirty="0"/>
              <a:t>throw; </a:t>
            </a:r>
            <a:r>
              <a:rPr lang="en-US" dirty="0"/>
              <a:t>over </a:t>
            </a:r>
            <a:r>
              <a:rPr lang="en-US" i="1" dirty="0"/>
              <a:t>throw ex;</a:t>
            </a:r>
            <a:endParaRPr lang="en-US" dirty="0"/>
          </a:p>
          <a:p>
            <a:r>
              <a:rPr lang="en-US" dirty="0"/>
              <a:t>When throwing an exception always pass a good description of the problem</a:t>
            </a:r>
          </a:p>
          <a:p>
            <a:pPr lvl="1"/>
            <a:r>
              <a:rPr lang="en-US" dirty="0"/>
              <a:t>Exception message should explain what causes the problem and how to solve it</a:t>
            </a:r>
          </a:p>
          <a:p>
            <a:pPr lvl="1"/>
            <a:r>
              <a:rPr lang="en-US" dirty="0"/>
              <a:t>Good: "Size should be integer in range [1…15]"</a:t>
            </a:r>
          </a:p>
          <a:p>
            <a:pPr lvl="1"/>
            <a:r>
              <a:rPr lang="en-US" dirty="0"/>
              <a:t>Good: "Invalid state. First call Initialize()"</a:t>
            </a:r>
          </a:p>
          <a:p>
            <a:pPr lvl="1"/>
            <a:r>
              <a:rPr lang="en-US" dirty="0"/>
              <a:t>Bad: "Unexpected error"</a:t>
            </a:r>
          </a:p>
          <a:p>
            <a:pPr lvl="1"/>
            <a:r>
              <a:rPr lang="en-US" dirty="0"/>
              <a:t>Bad: "Invalid argument"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380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6348-9428-464B-9338-42C2180C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561D-FF9C-4028-A27B-C708B9A28C2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Exceptions can decrease the application performance</a:t>
            </a:r>
          </a:p>
          <a:p>
            <a:pPr lvl="1"/>
            <a:r>
              <a:rPr lang="en-US" dirty="0"/>
              <a:t>Throw exceptions only in situations which are really exceptional and should be handled</a:t>
            </a:r>
          </a:p>
          <a:p>
            <a:pPr lvl="1"/>
            <a:r>
              <a:rPr lang="en-US" dirty="0"/>
              <a:t>Do not throw exceptions in the normal program control flow (e.g. for invalid user input)</a:t>
            </a:r>
          </a:p>
          <a:p>
            <a:r>
              <a:rPr lang="en-US" dirty="0"/>
              <a:t>CLR could throw exceptions at any time with no way to predict them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System.OutOfMemoryException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57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holding the head&#10;&#10;Description automatically generated with low confidence">
            <a:extLst>
              <a:ext uri="{FF2B5EF4-FFF2-40B4-BE49-F238E27FC236}">
                <a16:creationId xmlns:a16="http://schemas.microsoft.com/office/drawing/2014/main" id="{EB342D94-3119-48B7-97FE-6B24A4812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397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2F02-52B0-4D41-AC4A-47D702D6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72789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6006-AE7C-416D-91D9-5FD8C8AD2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98919"/>
            <a:ext cx="5305424" cy="3404235"/>
          </a:xfrm>
        </p:spPr>
        <p:txBody>
          <a:bodyPr/>
          <a:lstStyle/>
          <a:p>
            <a:r>
              <a:rPr lang="en-US" dirty="0"/>
              <a:t>Exception? What is it?</a:t>
            </a:r>
          </a:p>
          <a:p>
            <a:r>
              <a:rPr lang="en-US" dirty="0"/>
              <a:t>Handling Exceptions</a:t>
            </a:r>
          </a:p>
          <a:p>
            <a:r>
              <a:rPr lang="en-US" dirty="0"/>
              <a:t>The Exception Class</a:t>
            </a:r>
          </a:p>
          <a:p>
            <a:r>
              <a:rPr lang="en-US" dirty="0"/>
              <a:t>Types of Exceptions</a:t>
            </a:r>
          </a:p>
          <a:p>
            <a:r>
              <a:rPr lang="en-US" dirty="0"/>
              <a:t>Throwing Exceptions</a:t>
            </a:r>
          </a:p>
          <a:p>
            <a:r>
              <a:rPr lang="en-US" dirty="0"/>
              <a:t>Best Practices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9298D-09F8-42B0-A94D-5DBFFA25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52" y="1598919"/>
            <a:ext cx="4357122" cy="435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1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9499-DD3E-462E-9B70-6FCEDC72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3CCF6-2416-49E1-8C50-B4FFA312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  <a:p>
            <a:r>
              <a:rPr lang="en-US" dirty="0"/>
              <a:t>Interfaces vs abstract classes</a:t>
            </a:r>
          </a:p>
          <a:p>
            <a:r>
              <a:rPr lang="en-US" b="1" i="1" dirty="0"/>
              <a:t>is</a:t>
            </a:r>
            <a:r>
              <a:rPr lang="en-US" i="1" dirty="0"/>
              <a:t> </a:t>
            </a:r>
            <a:r>
              <a:rPr lang="en-US" dirty="0"/>
              <a:t>keyword</a:t>
            </a:r>
          </a:p>
          <a:p>
            <a:r>
              <a:rPr lang="en-US" b="1" dirty="0" err="1"/>
              <a:t>IEnumerable</a:t>
            </a:r>
            <a:r>
              <a:rPr lang="en-US" b="1" dirty="0"/>
              <a:t> </a:t>
            </a:r>
            <a:r>
              <a:rPr lang="en-US" dirty="0"/>
              <a:t>interface</a:t>
            </a:r>
            <a:endParaRPr lang="en-US" b="1" dirty="0"/>
          </a:p>
          <a:p>
            <a:r>
              <a:rPr lang="en-US" b="1" i="1" dirty="0"/>
              <a:t>yield </a:t>
            </a:r>
            <a:r>
              <a:rPr lang="en-US" dirty="0"/>
              <a:t>keyword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2692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3A5A-85E5-45DF-B8AA-B69A6425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Interface?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5FEF8-42BA-4C98-A771-77B7982E87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interface is a purely logical construct that describes functionality without specifying an implementation.</a:t>
            </a:r>
          </a:p>
          <a:p>
            <a:r>
              <a:rPr lang="en-US" dirty="0"/>
              <a:t>An interface contains definitions of related functionalities that a non-abstract class or a struct </a:t>
            </a:r>
            <a:r>
              <a:rPr lang="en-US" b="1" dirty="0"/>
              <a:t>must </a:t>
            </a:r>
            <a:r>
              <a:rPr lang="en-US" dirty="0"/>
              <a:t>implement</a:t>
            </a:r>
          </a:p>
          <a:p>
            <a:r>
              <a:rPr lang="en-US" dirty="0"/>
              <a:t>To implement an interface member, the corresponding member of the implementing class must be public, non-static, and have the same name and signature as the interface member.</a:t>
            </a:r>
          </a:p>
          <a:p>
            <a:r>
              <a:rPr lang="en-US" dirty="0"/>
              <a:t>By convention interface names begin with a capital </a:t>
            </a:r>
            <a:r>
              <a:rPr lang="en-US" b="1" dirty="0"/>
              <a:t>I</a:t>
            </a:r>
          </a:p>
          <a:p>
            <a:r>
              <a:rPr lang="en-US" dirty="0"/>
              <a:t>An interface can’t be instantiated directly.</a:t>
            </a:r>
          </a:p>
          <a:p>
            <a:r>
              <a:rPr lang="en-US" dirty="0"/>
              <a:t>A class or struct can implement multiple interfaces.</a:t>
            </a:r>
          </a:p>
          <a:p>
            <a:r>
              <a:rPr lang="en-US" dirty="0"/>
              <a:t>Methods, properties, indexers – can be defined in an interface.</a:t>
            </a:r>
          </a:p>
        </p:txBody>
      </p:sp>
    </p:spTree>
    <p:extLst>
      <p:ext uri="{BB962C8B-B14F-4D97-AF65-F5344CB8AC3E}">
        <p14:creationId xmlns:p14="http://schemas.microsoft.com/office/powerpoint/2010/main" val="3878455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88DE-CA0E-43B8-82A6-F0EFC283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Interfaces. Main goal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B71846-EDD4-4CC9-9C21-5021CBE95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958" y="1628048"/>
            <a:ext cx="8070762" cy="461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517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8CBE-CE24-4839-B6F7-92588E95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Interfaces. Example</a:t>
            </a:r>
          </a:p>
        </p:txBody>
      </p:sp>
      <p:pic>
        <p:nvPicPr>
          <p:cNvPr id="9" name="Content Placeholder 8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0C48DCA0-2A8D-4598-9011-A0E333BAB86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326640" y="1628048"/>
            <a:ext cx="7122160" cy="4625687"/>
          </a:xfrm>
        </p:spPr>
      </p:pic>
    </p:spTree>
    <p:extLst>
      <p:ext uri="{BB962C8B-B14F-4D97-AF65-F5344CB8AC3E}">
        <p14:creationId xmlns:p14="http://schemas.microsoft.com/office/powerpoint/2010/main" val="3657495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60DE-0D9D-4226-B5B7-C58D817D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interface implementation.</a:t>
            </a:r>
          </a:p>
        </p:txBody>
      </p:sp>
      <p:pic>
        <p:nvPicPr>
          <p:cNvPr id="7" name="Content Placeholder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7A6FD67-EBCF-46E7-9A17-84FE5124C13D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2018982" y="1739808"/>
            <a:ext cx="8154036" cy="4359536"/>
          </a:xfrm>
        </p:spPr>
      </p:pic>
    </p:spTree>
    <p:extLst>
      <p:ext uri="{BB962C8B-B14F-4D97-AF65-F5344CB8AC3E}">
        <p14:creationId xmlns:p14="http://schemas.microsoft.com/office/powerpoint/2010/main" val="1758891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9332-EF84-49FF-9C88-B3CD3F85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vs abstract classes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5869C992-1C09-42F9-8063-F7E05D328E5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1628775"/>
            <a:ext cx="2857919" cy="4321175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7A19108E-4E1D-410A-9510-E90F589D9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490" y="1628047"/>
            <a:ext cx="7785256" cy="4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3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2817-3999-4333-BF3D-2C5C0260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20724"/>
          </a:xfrm>
        </p:spPr>
        <p:txBody>
          <a:bodyPr wrap="square" anchor="t">
            <a:normAutofit/>
          </a:bodyPr>
          <a:lstStyle/>
          <a:p>
            <a:r>
              <a:rPr lang="en-US" i="1" dirty="0"/>
              <a:t>is / as</a:t>
            </a:r>
            <a:r>
              <a:rPr lang="en-US" dirty="0"/>
              <a:t> keywords explained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AF74-7EF1-460A-9FD1-98EA555D57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5" y="1628775"/>
            <a:ext cx="5221288" cy="432117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b="1" i="1" dirty="0"/>
              <a:t>Is </a:t>
            </a:r>
            <a:r>
              <a:rPr lang="en-US" dirty="0"/>
              <a:t>operator is used to check if object can be cast to a given type and it returns the result as a Boolean.</a:t>
            </a:r>
            <a:endParaRPr lang="en-US"/>
          </a:p>
          <a:p>
            <a:pPr>
              <a:lnSpc>
                <a:spcPct val="115000"/>
              </a:lnSpc>
            </a:pPr>
            <a:r>
              <a:rPr lang="en-US" b="1" i="1" dirty="0"/>
              <a:t>As </a:t>
            </a:r>
            <a:r>
              <a:rPr lang="en-US" dirty="0"/>
              <a:t>operator is used for casting of object to a given type and it returns the cast result or null if can’t be cast.</a:t>
            </a:r>
            <a:endParaRPr lang="en-US" b="1" i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356877-7B4F-4C6D-8973-B9B8286A0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438" y="908050"/>
            <a:ext cx="4626561" cy="55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91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248D-6988-4C6F-AFF4-2F11C708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19998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IEnumerable</a:t>
            </a:r>
            <a:r>
              <a:rPr lang="en-US" dirty="0"/>
              <a:t> interface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14F34C-8837-4186-BE2C-D40C80F08E4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695325" y="2064928"/>
            <a:ext cx="4551397" cy="2903312"/>
          </a:xfrm>
          <a:prstGeom prst="rect">
            <a:avLst/>
          </a:prstGeom>
          <a:noFill/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CB650A1-97A0-417B-B657-C31028B4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89" y="1628048"/>
            <a:ext cx="6757022" cy="42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03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3567-E9A5-4F5F-9E8F-91F2DA70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IEnumerable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4EF878-C8E0-40CF-A4E6-1FE1F1DEA94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542925" y="2103120"/>
            <a:ext cx="4902455" cy="3566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CA5539-31AF-4319-AC7E-78D376FE6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720" y="1628048"/>
            <a:ext cx="6345555" cy="44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3EF2-548F-45CC-9D83-2ECD8BF8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yield return </a:t>
            </a:r>
            <a:r>
              <a:rPr lang="en-US" dirty="0"/>
              <a:t>keyword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D468F7-66AB-45AB-8F66-36CFBB670E8A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965960" y="1628048"/>
            <a:ext cx="8260080" cy="48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AA85-84E8-4343-9C87-6C653044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Exceptions?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26A2F-4BFC-4EEB-9FA2-E7B0D704595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exceptions in .NET Framework are classic implementation of the OOP exception model</a:t>
            </a:r>
          </a:p>
          <a:p>
            <a:r>
              <a:rPr lang="en-US" dirty="0"/>
              <a:t>Deliver powerful mechanism for centralized handling of errors and unusual events</a:t>
            </a:r>
          </a:p>
          <a:p>
            <a:r>
              <a:rPr lang="en-US" dirty="0"/>
              <a:t>Substitute procedure-oriented approach, </a:t>
            </a:r>
            <a:br>
              <a:rPr lang="en-US" dirty="0"/>
            </a:br>
            <a:r>
              <a:rPr lang="en-US" dirty="0"/>
              <a:t>in which each function returns error code</a:t>
            </a:r>
          </a:p>
          <a:p>
            <a:r>
              <a:rPr lang="en-US" dirty="0"/>
              <a:t>Simplify code construction and maintenance</a:t>
            </a:r>
          </a:p>
          <a:p>
            <a:r>
              <a:rPr lang="en-US" dirty="0"/>
              <a:t>Allow the problematic situations to be </a:t>
            </a:r>
            <a:br>
              <a:rPr lang="en-US" dirty="0"/>
            </a:br>
            <a:r>
              <a:rPr lang="en-US" dirty="0"/>
              <a:t>processed at multiple levels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60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48AB-E964-4FCC-9F0E-6A55EC16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247742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92E7-6A76-4546-A544-B3D1F80C8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11999-6E00-440D-8A4B-321E7303EA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D5AE7-AEF8-4D7E-9916-19A5102A0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698CF-3E44-4568-B2DD-BD64D614F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B2015FC-C336-420B-86B4-8EE713B9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74" y="1756378"/>
            <a:ext cx="6816725" cy="3345244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A15DA2-B9E1-424A-8279-69FAF2DA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4281789" cy="720724"/>
          </a:xfrm>
        </p:spPr>
        <p:txBody>
          <a:bodyPr wrap="square" anchor="t">
            <a:normAutofit/>
          </a:bodyPr>
          <a:lstStyle/>
          <a:p>
            <a:r>
              <a:rPr lang="en-US" sz="3400"/>
              <a:t>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4AA3-9F75-497A-994D-3119E6C9B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499" y="1628774"/>
            <a:ext cx="4278615" cy="4321175"/>
          </a:xfrm>
        </p:spPr>
        <p:txBody>
          <a:bodyPr wrap="square" anchor="t">
            <a:norm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In C# the exceptions can be handled by the try-catch-finally construction.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Catch blocks can be used multiple time to process different exception types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Don’t forget to log a meaningful information about caught exception.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16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1D091D1-328D-49B4-A86B-0C1D64AE13F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/>
          <a:stretch/>
        </p:blipFill>
        <p:spPr>
          <a:xfrm>
            <a:off x="5375274" y="693789"/>
            <a:ext cx="6816725" cy="5470421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F0468C-A05B-497A-BB34-23E24EB22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4506595" cy="1032510"/>
          </a:xfrm>
        </p:spPr>
        <p:txBody>
          <a:bodyPr wrap="square" anchor="t">
            <a:normAutofit/>
          </a:bodyPr>
          <a:lstStyle/>
          <a:p>
            <a:r>
              <a:rPr lang="en-US" sz="3200" dirty="0"/>
              <a:t>Handling exceptions - Example</a:t>
            </a:r>
          </a:p>
        </p:txBody>
      </p:sp>
    </p:spTree>
    <p:extLst>
      <p:ext uri="{BB962C8B-B14F-4D97-AF65-F5344CB8AC3E}">
        <p14:creationId xmlns:p14="http://schemas.microsoft.com/office/powerpoint/2010/main" val="296037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B386-2516-4305-AB73-6BFBEB32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2072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Handling Exceptions – Exception filters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A54DA7-CA76-4FB2-88D2-BC577735507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 rotWithShape="1">
          <a:blip r:embed="rId2"/>
          <a:srcRect r="15298"/>
          <a:stretch/>
        </p:blipFill>
        <p:spPr>
          <a:xfrm>
            <a:off x="695325" y="2410691"/>
            <a:ext cx="5221288" cy="3539259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6C112-D9CD-4533-97E2-CB515C1F6E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3" b="4"/>
          <a:stretch/>
        </p:blipFill>
        <p:spPr>
          <a:xfrm>
            <a:off x="6275388" y="2410691"/>
            <a:ext cx="5220612" cy="3539258"/>
          </a:xfrm>
          <a:prstGeom prst="rect">
            <a:avLst/>
          </a:prstGeom>
          <a:noFill/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D4148E2-6076-47B6-8FDC-6E1ABDE10A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5388" y="1704771"/>
            <a:ext cx="5221287" cy="615950"/>
          </a:xfrm>
        </p:spPr>
        <p:txBody>
          <a:bodyPr/>
          <a:lstStyle/>
          <a:p>
            <a:r>
              <a:rPr lang="en-US" dirty="0"/>
              <a:t>Stack was unwound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D713529-4A84-4AEC-844E-3C13AEFA1D4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5326" y="1745411"/>
            <a:ext cx="5221287" cy="6159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Stack unwinding is not happening</a:t>
            </a:r>
          </a:p>
        </p:txBody>
      </p:sp>
    </p:spTree>
    <p:extLst>
      <p:ext uri="{BB962C8B-B14F-4D97-AF65-F5344CB8AC3E}">
        <p14:creationId xmlns:p14="http://schemas.microsoft.com/office/powerpoint/2010/main" val="403311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8D5E9F8-D349-4D3F-B9CC-6EA90961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74" y="914807"/>
            <a:ext cx="6816725" cy="502838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490A9-C34E-400A-A40F-439C4AB2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205" y="935534"/>
            <a:ext cx="4593112" cy="1753870"/>
          </a:xfrm>
        </p:spPr>
        <p:txBody>
          <a:bodyPr wrap="square" anchor="t">
            <a:normAutofit/>
          </a:bodyPr>
          <a:lstStyle/>
          <a:p>
            <a:r>
              <a:rPr lang="en-US" sz="3200" dirty="0"/>
              <a:t>Forbidden exception handling technique – Ash style.</a:t>
            </a:r>
          </a:p>
        </p:txBody>
      </p:sp>
    </p:spTree>
    <p:extLst>
      <p:ext uri="{BB962C8B-B14F-4D97-AF65-F5344CB8AC3E}">
        <p14:creationId xmlns:p14="http://schemas.microsoft.com/office/powerpoint/2010/main" val="99207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AE46C-6E3F-4331-B799-4669F11D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908050"/>
            <a:ext cx="10801350" cy="720724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The Exception class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926D66-1E77-48D4-90B9-5C034EA540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4" y="1628775"/>
            <a:ext cx="6690995" cy="43211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Exception is a base class for all exceptions.</a:t>
            </a:r>
          </a:p>
          <a:p>
            <a:r>
              <a:rPr lang="en-US" dirty="0"/>
              <a:t>Important properties: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Message</a:t>
            </a:r>
            <a:r>
              <a:rPr lang="en-US" dirty="0"/>
              <a:t> – user-oriented message about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Source</a:t>
            </a:r>
            <a:r>
              <a:rPr lang="en-US" dirty="0"/>
              <a:t> – name of an error source (application or object)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InnerException</a:t>
            </a:r>
            <a:r>
              <a:rPr lang="en-US" dirty="0"/>
              <a:t> – inner exception (if called from other)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StackTrace</a:t>
            </a:r>
            <a:r>
              <a:rPr lang="en-US" dirty="0"/>
              <a:t> – call stack to the point of exception 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TargetSite</a:t>
            </a:r>
            <a:r>
              <a:rPr lang="en-US" dirty="0"/>
              <a:t> – method name which raised an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err="1"/>
              <a:t>HelpLink</a:t>
            </a:r>
            <a:r>
              <a:rPr lang="en-US" dirty="0"/>
              <a:t> – URL-address to information about exception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Data</a:t>
            </a:r>
            <a:r>
              <a:rPr lang="en-US" dirty="0"/>
              <a:t> – dictionary with additional information with exception (</a:t>
            </a:r>
            <a:r>
              <a:rPr lang="en-US" dirty="0" err="1"/>
              <a:t>IDictionary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2A8A60-2C4B-45B2-9D86-A4C9FEDCF1A0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9032775" y="327165"/>
            <a:ext cx="2463900" cy="6009514"/>
          </a:xfrm>
          <a:noFill/>
        </p:spPr>
      </p:pic>
    </p:spTree>
    <p:extLst>
      <p:ext uri="{BB962C8B-B14F-4D97-AF65-F5344CB8AC3E}">
        <p14:creationId xmlns:p14="http://schemas.microsoft.com/office/powerpoint/2010/main" val="146842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3E5D-F7D6-4AD7-93B8-D5590C55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98" y="796022"/>
            <a:ext cx="10801350" cy="719998"/>
          </a:xfrm>
        </p:spPr>
        <p:txBody>
          <a:bodyPr/>
          <a:lstStyle/>
          <a:p>
            <a:r>
              <a:rPr lang="en-US" dirty="0"/>
              <a:t>Types of Exception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C874C53-FEE7-4BC7-BD65-B69C23BD1AD4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1399097" y="1516020"/>
            <a:ext cx="9298751" cy="4883618"/>
          </a:xfrm>
        </p:spPr>
      </p:pic>
    </p:spTree>
    <p:extLst>
      <p:ext uri="{BB962C8B-B14F-4D97-AF65-F5344CB8AC3E}">
        <p14:creationId xmlns:p14="http://schemas.microsoft.com/office/powerpoint/2010/main" val="13117533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33333"/>
      </a:dk1>
      <a:lt1>
        <a:srgbClr val="FFFFFF"/>
      </a:lt1>
      <a:dk2>
        <a:srgbClr val="2AA6F8"/>
      </a:dk2>
      <a:lt2>
        <a:srgbClr val="FFFFFF"/>
      </a:lt2>
      <a:accent1>
        <a:srgbClr val="2AA6F8"/>
      </a:accent1>
      <a:accent2>
        <a:srgbClr val="E85C41"/>
      </a:accent2>
      <a:accent3>
        <a:srgbClr val="00BF8F"/>
      </a:accent3>
      <a:accent4>
        <a:srgbClr val="FFB15D"/>
      </a:accent4>
      <a:accent5>
        <a:srgbClr val="51BAD5"/>
      </a:accent5>
      <a:accent6>
        <a:srgbClr val="00B676"/>
      </a:accent6>
      <a:hlink>
        <a:srgbClr val="38B2F9"/>
      </a:hlink>
      <a:folHlink>
        <a:srgbClr val="0D90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A64E9D1-3C34-4215-904C-61DD0ECD2C0B}" vid="{C91F31A6-917F-4665-999B-630DAF3517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248E746CFD3A4AB7944F0DCA50FEB0" ma:contentTypeVersion="14" ma:contentTypeDescription="Create a new document." ma:contentTypeScope="" ma:versionID="c3a32543fedd43f251e20abbd2a46100">
  <xsd:schema xmlns:xsd="http://www.w3.org/2001/XMLSchema" xmlns:xs="http://www.w3.org/2001/XMLSchema" xmlns:p="http://schemas.microsoft.com/office/2006/metadata/properties" xmlns:ns1="http://schemas.microsoft.com/sharepoint/v3" xmlns:ns2="48f9b003-9815-4450-ae55-1d55440f7881" xmlns:ns3="bc1251dc-0a05-4a11-8c0b-86a1ef9b23b6" targetNamespace="http://schemas.microsoft.com/office/2006/metadata/properties" ma:root="true" ma:fieldsID="a1dd891d7fd24f7428ddf53fa1edc27f" ns1:_="" ns2:_="" ns3:_="">
    <xsd:import namespace="http://schemas.microsoft.com/sharepoint/v3"/>
    <xsd:import namespace="48f9b003-9815-4450-ae55-1d55440f7881"/>
    <xsd:import namespace="bc1251dc-0a05-4a11-8c0b-86a1ef9b23b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9b003-9815-4450-ae55-1d55440f78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251dc-0a05-4a11-8c0b-86a1ef9b23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7E30202-F159-4337-AAB1-D9A1D4A10F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336DEC-B99E-4B9F-94A7-AD1F55D42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f9b003-9815-4450-ae55-1d55440f7881"/>
    <ds:schemaRef ds:uri="bc1251dc-0a05-4a11-8c0b-86a1ef9b23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CDC4D5-82A8-4C65-AA1C-30406A2797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kekTest</Template>
  <TotalTime>291</TotalTime>
  <Words>790</Words>
  <Application>Microsoft Office PowerPoint</Application>
  <PresentationFormat>Widescreen</PresentationFormat>
  <Paragraphs>106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Arial Black</vt:lpstr>
      <vt:lpstr>Calibri</vt:lpstr>
      <vt:lpstr>Courier New</vt:lpstr>
      <vt:lpstr>Proxima Nova</vt:lpstr>
      <vt:lpstr>Proxima Nova Extrabold</vt:lpstr>
      <vt:lpstr>Custom Design</vt:lpstr>
      <vt:lpstr>Lecture 4</vt:lpstr>
      <vt:lpstr>PowerPoint Presentation</vt:lpstr>
      <vt:lpstr>Exceptions? What is it?</vt:lpstr>
      <vt:lpstr>Handling Exceptions</vt:lpstr>
      <vt:lpstr>Handling exceptions - Example</vt:lpstr>
      <vt:lpstr>Handling Exceptions – Exception filters</vt:lpstr>
      <vt:lpstr>Forbidden exception handling technique – Ash style.</vt:lpstr>
      <vt:lpstr>The Exception class</vt:lpstr>
      <vt:lpstr>Types of Exception</vt:lpstr>
      <vt:lpstr> Throwing Exceptions</vt:lpstr>
      <vt:lpstr>Using throw keyword</vt:lpstr>
      <vt:lpstr>Re-throwing Exceptions</vt:lpstr>
      <vt:lpstr>Choosing the exception type</vt:lpstr>
      <vt:lpstr>The finally statement</vt:lpstr>
      <vt:lpstr>Exception Best Practices</vt:lpstr>
      <vt:lpstr>Exception Best Practices</vt:lpstr>
      <vt:lpstr>Exception Best Practices</vt:lpstr>
      <vt:lpstr>PowerPoint Presentation</vt:lpstr>
      <vt:lpstr>Live demo</vt:lpstr>
      <vt:lpstr>Interfaces</vt:lpstr>
      <vt:lpstr>Interface? What is it?</vt:lpstr>
      <vt:lpstr>Interfaces. Main goal</vt:lpstr>
      <vt:lpstr>Interfaces. Example</vt:lpstr>
      <vt:lpstr>Explicit interface implementation.</vt:lpstr>
      <vt:lpstr>Interfaces vs abstract classes</vt:lpstr>
      <vt:lpstr>is / as keywords explained</vt:lpstr>
      <vt:lpstr>IEnumerable interface</vt:lpstr>
      <vt:lpstr>IEnumerable example</vt:lpstr>
      <vt:lpstr>yield return keyword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</dc:title>
  <dc:creator>Oleh Krutii</dc:creator>
  <cp:lastModifiedBy>Oleh Krutii</cp:lastModifiedBy>
  <cp:revision>1</cp:revision>
  <dcterms:created xsi:type="dcterms:W3CDTF">2021-09-24T16:44:54Z</dcterms:created>
  <dcterms:modified xsi:type="dcterms:W3CDTF">2021-09-24T21:35:56Z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0x01010053248E746CFD3A4AB7944F0DCA50FEB0</vt:lpwstr>
  </property>
</Properties>
</file>