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1" r:id="rId32"/>
    <p:sldId id="262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B0C6C8-6917-4A14-90C5-9F13214C10EB}">
          <p14:sldIdLst>
            <p14:sldId id="257"/>
            <p14:sldId id="258"/>
            <p14:sldId id="259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03231-A0B3-486D-8EB6-9E1F1DB6FECC}" v="65" dt="2021-09-25T19:54:20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94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Krutii" userId="ca5f64d8-6344-46ea-a869-e2dfae5b67fd" providerId="ADAL" clId="{95503231-A0B3-486D-8EB6-9E1F1DB6FECC}"/>
    <pc:docChg chg="undo redo custSel addSld delSld modSld sldOrd delMainMaster addSection delSection modSection">
      <pc:chgData name="Oleh Krutii" userId="ca5f64d8-6344-46ea-a869-e2dfae5b67fd" providerId="ADAL" clId="{95503231-A0B3-486D-8EB6-9E1F1DB6FECC}" dt="2021-09-25T19:55:11.628" v="3983"/>
      <pc:docMkLst>
        <pc:docMk/>
      </pc:docMkLst>
      <pc:sldChg chg="del">
        <pc:chgData name="Oleh Krutii" userId="ca5f64d8-6344-46ea-a869-e2dfae5b67fd" providerId="ADAL" clId="{95503231-A0B3-486D-8EB6-9E1F1DB6FECC}" dt="2021-09-25T14:41:22.243" v="18" actId="47"/>
        <pc:sldMkLst>
          <pc:docMk/>
          <pc:sldMk cId="3818791677" sldId="256"/>
        </pc:sldMkLst>
      </pc:sldChg>
      <pc:sldChg chg="modSp new mod">
        <pc:chgData name="Oleh Krutii" userId="ca5f64d8-6344-46ea-a869-e2dfae5b67fd" providerId="ADAL" clId="{95503231-A0B3-486D-8EB6-9E1F1DB6FECC}" dt="2021-09-25T14:26:45.670" v="17" actId="20577"/>
        <pc:sldMkLst>
          <pc:docMk/>
          <pc:sldMk cId="2559243786" sldId="257"/>
        </pc:sldMkLst>
        <pc:spChg chg="mod">
          <ac:chgData name="Oleh Krutii" userId="ca5f64d8-6344-46ea-a869-e2dfae5b67fd" providerId="ADAL" clId="{95503231-A0B3-486D-8EB6-9E1F1DB6FECC}" dt="2021-09-25T14:26:40.124" v="11" actId="20577"/>
          <ac:spMkLst>
            <pc:docMk/>
            <pc:sldMk cId="2559243786" sldId="257"/>
            <ac:spMk id="2" creationId="{B66E2A20-5117-43CE-83E5-F6E38A3350FF}"/>
          </ac:spMkLst>
        </pc:spChg>
        <pc:spChg chg="mod">
          <ac:chgData name="Oleh Krutii" userId="ca5f64d8-6344-46ea-a869-e2dfae5b67fd" providerId="ADAL" clId="{95503231-A0B3-486D-8EB6-9E1F1DB6FECC}" dt="2021-09-25T14:26:45.670" v="17" actId="20577"/>
          <ac:spMkLst>
            <pc:docMk/>
            <pc:sldMk cId="2559243786" sldId="257"/>
            <ac:spMk id="3" creationId="{39A84F12-FE07-49F7-8C25-54A6375DE14D}"/>
          </ac:spMkLst>
        </pc:spChg>
      </pc:sldChg>
      <pc:sldChg chg="modSp new mod">
        <pc:chgData name="Oleh Krutii" userId="ca5f64d8-6344-46ea-a869-e2dfae5b67fd" providerId="ADAL" clId="{95503231-A0B3-486D-8EB6-9E1F1DB6FECC}" dt="2021-09-25T15:08:03.619" v="715" actId="20577"/>
        <pc:sldMkLst>
          <pc:docMk/>
          <pc:sldMk cId="2182095681" sldId="258"/>
        </pc:sldMkLst>
        <pc:spChg chg="mod">
          <ac:chgData name="Oleh Krutii" userId="ca5f64d8-6344-46ea-a869-e2dfae5b67fd" providerId="ADAL" clId="{95503231-A0B3-486D-8EB6-9E1F1DB6FECC}" dt="2021-09-25T14:41:31.326" v="23" actId="20577"/>
          <ac:spMkLst>
            <pc:docMk/>
            <pc:sldMk cId="2182095681" sldId="258"/>
            <ac:spMk id="2" creationId="{DB3E9B75-A7DD-451C-8F0A-45D62B7DDA09}"/>
          </ac:spMkLst>
        </pc:spChg>
        <pc:spChg chg="mod">
          <ac:chgData name="Oleh Krutii" userId="ca5f64d8-6344-46ea-a869-e2dfae5b67fd" providerId="ADAL" clId="{95503231-A0B3-486D-8EB6-9E1F1DB6FECC}" dt="2021-09-25T15:08:03.619" v="715" actId="20577"/>
          <ac:spMkLst>
            <pc:docMk/>
            <pc:sldMk cId="2182095681" sldId="258"/>
            <ac:spMk id="3" creationId="{4B495607-6D62-46CF-86A8-20830201861A}"/>
          </ac:spMkLst>
        </pc:spChg>
      </pc:sldChg>
      <pc:sldChg chg="addSp delSp modSp new mod modClrScheme chgLayout">
        <pc:chgData name="Oleh Krutii" userId="ca5f64d8-6344-46ea-a869-e2dfae5b67fd" providerId="ADAL" clId="{95503231-A0B3-486D-8EB6-9E1F1DB6FECC}" dt="2021-09-25T15:03:21.668" v="678" actId="14100"/>
        <pc:sldMkLst>
          <pc:docMk/>
          <pc:sldMk cId="3360142401" sldId="259"/>
        </pc:sldMkLst>
        <pc:spChg chg="mod">
          <ac:chgData name="Oleh Krutii" userId="ca5f64d8-6344-46ea-a869-e2dfae5b67fd" providerId="ADAL" clId="{95503231-A0B3-486D-8EB6-9E1F1DB6FECC}" dt="2021-09-25T15:01:03.181" v="413" actId="26606"/>
          <ac:spMkLst>
            <pc:docMk/>
            <pc:sldMk cId="3360142401" sldId="259"/>
            <ac:spMk id="2" creationId="{6011709C-73E0-48E1-A3F2-9B64BFCE0CF7}"/>
          </ac:spMkLst>
        </pc:spChg>
        <pc:spChg chg="mod">
          <ac:chgData name="Oleh Krutii" userId="ca5f64d8-6344-46ea-a869-e2dfae5b67fd" providerId="ADAL" clId="{95503231-A0B3-486D-8EB6-9E1F1DB6FECC}" dt="2021-09-25T15:03:06.981" v="671" actId="20577"/>
          <ac:spMkLst>
            <pc:docMk/>
            <pc:sldMk cId="3360142401" sldId="259"/>
            <ac:spMk id="3" creationId="{6ECBC868-DC38-469B-861E-31533061BDB9}"/>
          </ac:spMkLst>
        </pc:spChg>
        <pc:picChg chg="add mod">
          <ac:chgData name="Oleh Krutii" userId="ca5f64d8-6344-46ea-a869-e2dfae5b67fd" providerId="ADAL" clId="{95503231-A0B3-486D-8EB6-9E1F1DB6FECC}" dt="2021-09-25T15:01:25.128" v="416" actId="14100"/>
          <ac:picMkLst>
            <pc:docMk/>
            <pc:sldMk cId="3360142401" sldId="259"/>
            <ac:picMk id="5" creationId="{8983FBD8-BBB2-4F41-A3FB-702B8711E03D}"/>
          </ac:picMkLst>
        </pc:picChg>
        <pc:picChg chg="add del mod">
          <ac:chgData name="Oleh Krutii" userId="ca5f64d8-6344-46ea-a869-e2dfae5b67fd" providerId="ADAL" clId="{95503231-A0B3-486D-8EB6-9E1F1DB6FECC}" dt="2021-09-25T15:03:13.549" v="673"/>
          <ac:picMkLst>
            <pc:docMk/>
            <pc:sldMk cId="3360142401" sldId="259"/>
            <ac:picMk id="7" creationId="{DFA41C24-F201-422F-A94B-F2B19532F48A}"/>
          </ac:picMkLst>
        </pc:picChg>
        <pc:picChg chg="add mod">
          <ac:chgData name="Oleh Krutii" userId="ca5f64d8-6344-46ea-a869-e2dfae5b67fd" providerId="ADAL" clId="{95503231-A0B3-486D-8EB6-9E1F1DB6FECC}" dt="2021-09-25T15:03:21.668" v="678" actId="14100"/>
          <ac:picMkLst>
            <pc:docMk/>
            <pc:sldMk cId="3360142401" sldId="259"/>
            <ac:picMk id="9" creationId="{7159B4B0-9A68-4EA2-9239-D886996C73B9}"/>
          </ac:picMkLst>
        </pc:picChg>
      </pc:sldChg>
      <pc:sldChg chg="addSp delSp modSp new mod delAnim modAnim">
        <pc:chgData name="Oleh Krutii" userId="ca5f64d8-6344-46ea-a869-e2dfae5b67fd" providerId="ADAL" clId="{95503231-A0B3-486D-8EB6-9E1F1DB6FECC}" dt="2021-09-25T15:20:39.495" v="896" actId="14100"/>
        <pc:sldMkLst>
          <pc:docMk/>
          <pc:sldMk cId="3504369998" sldId="260"/>
        </pc:sldMkLst>
        <pc:spChg chg="mod">
          <ac:chgData name="Oleh Krutii" userId="ca5f64d8-6344-46ea-a869-e2dfae5b67fd" providerId="ADAL" clId="{95503231-A0B3-486D-8EB6-9E1F1DB6FECC}" dt="2021-09-25T15:20:14.006" v="885" actId="20577"/>
          <ac:spMkLst>
            <pc:docMk/>
            <pc:sldMk cId="3504369998" sldId="260"/>
            <ac:spMk id="2" creationId="{D84518F2-B324-4DDE-8B73-CF014262582F}"/>
          </ac:spMkLst>
        </pc:spChg>
        <pc:spChg chg="del">
          <ac:chgData name="Oleh Krutii" userId="ca5f64d8-6344-46ea-a869-e2dfae5b67fd" providerId="ADAL" clId="{95503231-A0B3-486D-8EB6-9E1F1DB6FECC}" dt="2021-09-25T15:13:47.780" v="822" actId="22"/>
          <ac:spMkLst>
            <pc:docMk/>
            <pc:sldMk cId="3504369998" sldId="260"/>
            <ac:spMk id="3" creationId="{44D1C5E7-69D8-4701-A153-2BFA3DC6433A}"/>
          </ac:spMkLst>
        </pc:spChg>
        <pc:spChg chg="add del mod">
          <ac:chgData name="Oleh Krutii" userId="ca5f64d8-6344-46ea-a869-e2dfae5b67fd" providerId="ADAL" clId="{95503231-A0B3-486D-8EB6-9E1F1DB6FECC}" dt="2021-09-25T15:18:58.592" v="855" actId="22"/>
          <ac:spMkLst>
            <pc:docMk/>
            <pc:sldMk cId="3504369998" sldId="260"/>
            <ac:spMk id="11" creationId="{B21FA26D-FF19-4595-A093-76E84CFEB541}"/>
          </ac:spMkLst>
        </pc:spChg>
        <pc:spChg chg="add del mod">
          <ac:chgData name="Oleh Krutii" userId="ca5f64d8-6344-46ea-a869-e2dfae5b67fd" providerId="ADAL" clId="{95503231-A0B3-486D-8EB6-9E1F1DB6FECC}" dt="2021-09-25T15:20:28.624" v="889" actId="22"/>
          <ac:spMkLst>
            <pc:docMk/>
            <pc:sldMk cId="3504369998" sldId="260"/>
            <ac:spMk id="19" creationId="{009EBA64-45AC-4453-A6A4-AB88D2384BD8}"/>
          </ac:spMkLst>
        </pc:spChg>
        <pc:picChg chg="add del mod ord">
          <ac:chgData name="Oleh Krutii" userId="ca5f64d8-6344-46ea-a869-e2dfae5b67fd" providerId="ADAL" clId="{95503231-A0B3-486D-8EB6-9E1F1DB6FECC}" dt="2021-09-25T15:18:44.824" v="853" actId="478"/>
          <ac:picMkLst>
            <pc:docMk/>
            <pc:sldMk cId="3504369998" sldId="260"/>
            <ac:picMk id="5" creationId="{625A08F8-E485-4BCB-86B7-3FDA388E26EE}"/>
          </ac:picMkLst>
        </pc:picChg>
        <pc:picChg chg="add del mod">
          <ac:chgData name="Oleh Krutii" userId="ca5f64d8-6344-46ea-a869-e2dfae5b67fd" providerId="ADAL" clId="{95503231-A0B3-486D-8EB6-9E1F1DB6FECC}" dt="2021-09-25T15:17:20.497" v="836" actId="478"/>
          <ac:picMkLst>
            <pc:docMk/>
            <pc:sldMk cId="3504369998" sldId="260"/>
            <ac:picMk id="7" creationId="{D48FCB60-1926-4048-855D-D894874573CF}"/>
          </ac:picMkLst>
        </pc:picChg>
        <pc:picChg chg="add del mod">
          <ac:chgData name="Oleh Krutii" userId="ca5f64d8-6344-46ea-a869-e2dfae5b67fd" providerId="ADAL" clId="{95503231-A0B3-486D-8EB6-9E1F1DB6FECC}" dt="2021-09-25T15:18:47.047" v="854" actId="478"/>
          <ac:picMkLst>
            <pc:docMk/>
            <pc:sldMk cId="3504369998" sldId="260"/>
            <ac:picMk id="9" creationId="{AB79BA1A-EDE0-4C30-AB57-3529878DDE69}"/>
          </ac:picMkLst>
        </pc:picChg>
        <pc:picChg chg="add del mod ord">
          <ac:chgData name="Oleh Krutii" userId="ca5f64d8-6344-46ea-a869-e2dfae5b67fd" providerId="ADAL" clId="{95503231-A0B3-486D-8EB6-9E1F1DB6FECC}" dt="2021-09-25T15:20:21.115" v="888" actId="478"/>
          <ac:picMkLst>
            <pc:docMk/>
            <pc:sldMk cId="3504369998" sldId="260"/>
            <ac:picMk id="13" creationId="{16E0CFF6-1249-46F5-A088-0FE5BBA0379D}"/>
          </ac:picMkLst>
        </pc:picChg>
        <pc:picChg chg="add del mod">
          <ac:chgData name="Oleh Krutii" userId="ca5f64d8-6344-46ea-a869-e2dfae5b67fd" providerId="ADAL" clId="{95503231-A0B3-486D-8EB6-9E1F1DB6FECC}" dt="2021-09-25T15:20:17.669" v="886" actId="478"/>
          <ac:picMkLst>
            <pc:docMk/>
            <pc:sldMk cId="3504369998" sldId="260"/>
            <ac:picMk id="15" creationId="{864546DC-ABE0-485A-BE60-3BD3991DCF62}"/>
          </ac:picMkLst>
        </pc:picChg>
        <pc:picChg chg="add del mod">
          <ac:chgData name="Oleh Krutii" userId="ca5f64d8-6344-46ea-a869-e2dfae5b67fd" providerId="ADAL" clId="{95503231-A0B3-486D-8EB6-9E1F1DB6FECC}" dt="2021-09-25T15:20:19.501" v="887" actId="478"/>
          <ac:picMkLst>
            <pc:docMk/>
            <pc:sldMk cId="3504369998" sldId="260"/>
            <ac:picMk id="17" creationId="{49F357FB-50AF-4CCE-8017-F0573DE532B3}"/>
          </ac:picMkLst>
        </pc:picChg>
        <pc:picChg chg="add mod ord">
          <ac:chgData name="Oleh Krutii" userId="ca5f64d8-6344-46ea-a869-e2dfae5b67fd" providerId="ADAL" clId="{95503231-A0B3-486D-8EB6-9E1F1DB6FECC}" dt="2021-09-25T15:20:39.495" v="896" actId="14100"/>
          <ac:picMkLst>
            <pc:docMk/>
            <pc:sldMk cId="3504369998" sldId="260"/>
            <ac:picMk id="21" creationId="{2D08C324-C7D2-4012-A2B7-A2E6B821D436}"/>
          </ac:picMkLst>
        </pc:picChg>
      </pc:sldChg>
      <pc:sldChg chg="modSp new mod">
        <pc:chgData name="Oleh Krutii" userId="ca5f64d8-6344-46ea-a869-e2dfae5b67fd" providerId="ADAL" clId="{95503231-A0B3-486D-8EB6-9E1F1DB6FECC}" dt="2021-09-25T15:05:45.907" v="712" actId="27636"/>
        <pc:sldMkLst>
          <pc:docMk/>
          <pc:sldMk cId="2862828619" sldId="261"/>
        </pc:sldMkLst>
        <pc:spChg chg="mod">
          <ac:chgData name="Oleh Krutii" userId="ca5f64d8-6344-46ea-a869-e2dfae5b67fd" providerId="ADAL" clId="{95503231-A0B3-486D-8EB6-9E1F1DB6FECC}" dt="2021-09-25T15:05:39.710" v="710" actId="20577"/>
          <ac:spMkLst>
            <pc:docMk/>
            <pc:sldMk cId="2862828619" sldId="261"/>
            <ac:spMk id="2" creationId="{936F2635-EF06-4D65-85A5-2D645BD8304B}"/>
          </ac:spMkLst>
        </pc:spChg>
        <pc:spChg chg="mod">
          <ac:chgData name="Oleh Krutii" userId="ca5f64d8-6344-46ea-a869-e2dfae5b67fd" providerId="ADAL" clId="{95503231-A0B3-486D-8EB6-9E1F1DB6FECC}" dt="2021-09-25T15:05:45.907" v="712" actId="27636"/>
          <ac:spMkLst>
            <pc:docMk/>
            <pc:sldMk cId="2862828619" sldId="261"/>
            <ac:spMk id="3" creationId="{C5E89015-9487-4279-A427-63FA32727E79}"/>
          </ac:spMkLst>
        </pc:spChg>
      </pc:sldChg>
      <pc:sldChg chg="modSp new mod ord">
        <pc:chgData name="Oleh Krutii" userId="ca5f64d8-6344-46ea-a869-e2dfae5b67fd" providerId="ADAL" clId="{95503231-A0B3-486D-8EB6-9E1F1DB6FECC}" dt="2021-09-25T15:10:46.512" v="727"/>
        <pc:sldMkLst>
          <pc:docMk/>
          <pc:sldMk cId="1295704882" sldId="262"/>
        </pc:sldMkLst>
        <pc:spChg chg="mod">
          <ac:chgData name="Oleh Krutii" userId="ca5f64d8-6344-46ea-a869-e2dfae5b67fd" providerId="ADAL" clId="{95503231-A0B3-486D-8EB6-9E1F1DB6FECC}" dt="2021-09-25T15:10:41.982" v="725" actId="20577"/>
          <ac:spMkLst>
            <pc:docMk/>
            <pc:sldMk cId="1295704882" sldId="262"/>
            <ac:spMk id="2" creationId="{A346E8AC-314E-4B1B-A666-09EC5F7ED876}"/>
          </ac:spMkLst>
        </pc:spChg>
      </pc:sldChg>
      <pc:sldChg chg="modSp new mod">
        <pc:chgData name="Oleh Krutii" userId="ca5f64d8-6344-46ea-a869-e2dfae5b67fd" providerId="ADAL" clId="{95503231-A0B3-486D-8EB6-9E1F1DB6FECC}" dt="2021-09-25T15:10:58.075" v="738" actId="20577"/>
        <pc:sldMkLst>
          <pc:docMk/>
          <pc:sldMk cId="2287283488" sldId="263"/>
        </pc:sldMkLst>
        <pc:spChg chg="mod">
          <ac:chgData name="Oleh Krutii" userId="ca5f64d8-6344-46ea-a869-e2dfae5b67fd" providerId="ADAL" clId="{95503231-A0B3-486D-8EB6-9E1F1DB6FECC}" dt="2021-09-25T15:10:58.075" v="738" actId="20577"/>
          <ac:spMkLst>
            <pc:docMk/>
            <pc:sldMk cId="2287283488" sldId="263"/>
            <ac:spMk id="2" creationId="{44C098E3-3F37-4112-AB28-F33023E4A605}"/>
          </ac:spMkLst>
        </pc:spChg>
      </pc:sldChg>
      <pc:sldChg chg="addSp delSp modSp new mod">
        <pc:chgData name="Oleh Krutii" userId="ca5f64d8-6344-46ea-a869-e2dfae5b67fd" providerId="ADAL" clId="{95503231-A0B3-486D-8EB6-9E1F1DB6FECC}" dt="2021-09-25T15:21:17.678" v="921" actId="14100"/>
        <pc:sldMkLst>
          <pc:docMk/>
          <pc:sldMk cId="2281080954" sldId="264"/>
        </pc:sldMkLst>
        <pc:spChg chg="mod">
          <ac:chgData name="Oleh Krutii" userId="ca5f64d8-6344-46ea-a869-e2dfae5b67fd" providerId="ADAL" clId="{95503231-A0B3-486D-8EB6-9E1F1DB6FECC}" dt="2021-09-25T15:20:50.329" v="918" actId="20577"/>
          <ac:spMkLst>
            <pc:docMk/>
            <pc:sldMk cId="2281080954" sldId="264"/>
            <ac:spMk id="2" creationId="{3BB0D170-AD7E-4793-8203-128470E500F9}"/>
          </ac:spMkLst>
        </pc:spChg>
        <pc:spChg chg="del">
          <ac:chgData name="Oleh Krutii" userId="ca5f64d8-6344-46ea-a869-e2dfae5b67fd" providerId="ADAL" clId="{95503231-A0B3-486D-8EB6-9E1F1DB6FECC}" dt="2021-09-25T15:21:10.190" v="919" actId="22"/>
          <ac:spMkLst>
            <pc:docMk/>
            <pc:sldMk cId="2281080954" sldId="264"/>
            <ac:spMk id="3" creationId="{049414E8-2ECB-405A-96FE-C48B9B868DB8}"/>
          </ac:spMkLst>
        </pc:spChg>
        <pc:picChg chg="add mod ord">
          <ac:chgData name="Oleh Krutii" userId="ca5f64d8-6344-46ea-a869-e2dfae5b67fd" providerId="ADAL" clId="{95503231-A0B3-486D-8EB6-9E1F1DB6FECC}" dt="2021-09-25T15:21:17.678" v="921" actId="14100"/>
          <ac:picMkLst>
            <pc:docMk/>
            <pc:sldMk cId="2281080954" sldId="264"/>
            <ac:picMk id="5" creationId="{F6A43150-7663-4FAF-AEED-582A21035069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5:38:57.978" v="998" actId="1076"/>
        <pc:sldMkLst>
          <pc:docMk/>
          <pc:sldMk cId="2324412396" sldId="265"/>
        </pc:sldMkLst>
        <pc:spChg chg="mod">
          <ac:chgData name="Oleh Krutii" userId="ca5f64d8-6344-46ea-a869-e2dfae5b67fd" providerId="ADAL" clId="{95503231-A0B3-486D-8EB6-9E1F1DB6FECC}" dt="2021-09-25T15:29:28.859" v="939" actId="20577"/>
          <ac:spMkLst>
            <pc:docMk/>
            <pc:sldMk cId="2324412396" sldId="265"/>
            <ac:spMk id="2" creationId="{8229B4D0-18A2-490B-8986-5DF66C4EB66C}"/>
          </ac:spMkLst>
        </pc:spChg>
        <pc:spChg chg="del">
          <ac:chgData name="Oleh Krutii" userId="ca5f64d8-6344-46ea-a869-e2dfae5b67fd" providerId="ADAL" clId="{95503231-A0B3-486D-8EB6-9E1F1DB6FECC}" dt="2021-09-25T15:29:42.286" v="940" actId="22"/>
          <ac:spMkLst>
            <pc:docMk/>
            <pc:sldMk cId="2324412396" sldId="265"/>
            <ac:spMk id="3" creationId="{D9AB8F17-B586-4DBE-82AF-2A988AFC0602}"/>
          </ac:spMkLst>
        </pc:spChg>
        <pc:picChg chg="add mod ord">
          <ac:chgData name="Oleh Krutii" userId="ca5f64d8-6344-46ea-a869-e2dfae5b67fd" providerId="ADAL" clId="{95503231-A0B3-486D-8EB6-9E1F1DB6FECC}" dt="2021-09-25T15:33:42.929" v="949" actId="1076"/>
          <ac:picMkLst>
            <pc:docMk/>
            <pc:sldMk cId="2324412396" sldId="265"/>
            <ac:picMk id="5" creationId="{AED53EA6-E508-4FA0-995E-4C9F4B3712EC}"/>
          </ac:picMkLst>
        </pc:picChg>
        <pc:picChg chg="add mod">
          <ac:chgData name="Oleh Krutii" userId="ca5f64d8-6344-46ea-a869-e2dfae5b67fd" providerId="ADAL" clId="{95503231-A0B3-486D-8EB6-9E1F1DB6FECC}" dt="2021-09-25T15:38:57.978" v="998" actId="1076"/>
          <ac:picMkLst>
            <pc:docMk/>
            <pc:sldMk cId="2324412396" sldId="265"/>
            <ac:picMk id="7" creationId="{C31D9DFC-7317-4699-AF5F-CB39FB5B5D3E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5:38:12.063" v="995" actId="14100"/>
        <pc:sldMkLst>
          <pc:docMk/>
          <pc:sldMk cId="2811258175" sldId="266"/>
        </pc:sldMkLst>
        <pc:spChg chg="mod">
          <ac:chgData name="Oleh Krutii" userId="ca5f64d8-6344-46ea-a869-e2dfae5b67fd" providerId="ADAL" clId="{95503231-A0B3-486D-8EB6-9E1F1DB6FECC}" dt="2021-09-25T15:34:06.461" v="987" actId="20577"/>
          <ac:spMkLst>
            <pc:docMk/>
            <pc:sldMk cId="2811258175" sldId="266"/>
            <ac:spMk id="2" creationId="{373C7DD5-1F8F-4A4D-9FDE-5E7D16439B97}"/>
          </ac:spMkLst>
        </pc:spChg>
        <pc:spChg chg="del">
          <ac:chgData name="Oleh Krutii" userId="ca5f64d8-6344-46ea-a869-e2dfae5b67fd" providerId="ADAL" clId="{95503231-A0B3-486D-8EB6-9E1F1DB6FECC}" dt="2021-09-25T15:37:46.604" v="988" actId="22"/>
          <ac:spMkLst>
            <pc:docMk/>
            <pc:sldMk cId="2811258175" sldId="266"/>
            <ac:spMk id="3" creationId="{7663C8CA-46B8-4B2E-8DF7-50C3EAD4CE60}"/>
          </ac:spMkLst>
        </pc:spChg>
        <pc:picChg chg="add mod ord">
          <ac:chgData name="Oleh Krutii" userId="ca5f64d8-6344-46ea-a869-e2dfae5b67fd" providerId="ADAL" clId="{95503231-A0B3-486D-8EB6-9E1F1DB6FECC}" dt="2021-09-25T15:37:55.526" v="992" actId="1076"/>
          <ac:picMkLst>
            <pc:docMk/>
            <pc:sldMk cId="2811258175" sldId="266"/>
            <ac:picMk id="5" creationId="{876071CF-366E-4979-A562-B9232CAF6CDA}"/>
          </ac:picMkLst>
        </pc:picChg>
        <pc:picChg chg="add mod">
          <ac:chgData name="Oleh Krutii" userId="ca5f64d8-6344-46ea-a869-e2dfae5b67fd" providerId="ADAL" clId="{95503231-A0B3-486D-8EB6-9E1F1DB6FECC}" dt="2021-09-25T15:38:12.063" v="995" actId="14100"/>
          <ac:picMkLst>
            <pc:docMk/>
            <pc:sldMk cId="2811258175" sldId="266"/>
            <ac:picMk id="7" creationId="{60D4063B-6F11-4C70-ADC0-77579638F3D1}"/>
          </ac:picMkLst>
        </pc:picChg>
      </pc:sldChg>
      <pc:sldChg chg="addSp delSp modSp new mod modClrScheme chgLayout">
        <pc:chgData name="Oleh Krutii" userId="ca5f64d8-6344-46ea-a869-e2dfae5b67fd" providerId="ADAL" clId="{95503231-A0B3-486D-8EB6-9E1F1DB6FECC}" dt="2021-09-25T15:53:42.094" v="1326" actId="27636"/>
        <pc:sldMkLst>
          <pc:docMk/>
          <pc:sldMk cId="3650282159" sldId="267"/>
        </pc:sldMkLst>
        <pc:spChg chg="mod ord">
          <ac:chgData name="Oleh Krutii" userId="ca5f64d8-6344-46ea-a869-e2dfae5b67fd" providerId="ADAL" clId="{95503231-A0B3-486D-8EB6-9E1F1DB6FECC}" dt="2021-09-25T15:50:31.347" v="1019" actId="26606"/>
          <ac:spMkLst>
            <pc:docMk/>
            <pc:sldMk cId="3650282159" sldId="267"/>
            <ac:spMk id="2" creationId="{4D4E23A4-4C7D-44E3-99BE-382651A41B24}"/>
          </ac:spMkLst>
        </pc:spChg>
        <pc:spChg chg="del">
          <ac:chgData name="Oleh Krutii" userId="ca5f64d8-6344-46ea-a869-e2dfae5b67fd" providerId="ADAL" clId="{95503231-A0B3-486D-8EB6-9E1F1DB6FECC}" dt="2021-09-25T15:50:17.862" v="1014"/>
          <ac:spMkLst>
            <pc:docMk/>
            <pc:sldMk cId="3650282159" sldId="267"/>
            <ac:spMk id="3" creationId="{79A663E6-4CC9-41E2-8663-731FD146D951}"/>
          </ac:spMkLst>
        </pc:spChg>
        <pc:spChg chg="add mod">
          <ac:chgData name="Oleh Krutii" userId="ca5f64d8-6344-46ea-a869-e2dfae5b67fd" providerId="ADAL" clId="{95503231-A0B3-486D-8EB6-9E1F1DB6FECC}" dt="2021-09-25T15:53:42.094" v="1326" actId="27636"/>
          <ac:spMkLst>
            <pc:docMk/>
            <pc:sldMk cId="3650282159" sldId="267"/>
            <ac:spMk id="10" creationId="{79D8D79B-D26A-4FB5-8284-817E7A9BB314}"/>
          </ac:spMkLst>
        </pc:spChg>
        <pc:picChg chg="add mod modCrop">
          <ac:chgData name="Oleh Krutii" userId="ca5f64d8-6344-46ea-a869-e2dfae5b67fd" providerId="ADAL" clId="{95503231-A0B3-486D-8EB6-9E1F1DB6FECC}" dt="2021-09-25T15:50:31.347" v="1019" actId="26606"/>
          <ac:picMkLst>
            <pc:docMk/>
            <pc:sldMk cId="3650282159" sldId="267"/>
            <ac:picMk id="5" creationId="{E5E13732-1087-4F3E-8CB9-E3B9BF38DD9C}"/>
          </ac:picMkLst>
        </pc:picChg>
      </pc:sldChg>
      <pc:sldChg chg="addSp delSp modSp new mod modClrScheme chgLayout">
        <pc:chgData name="Oleh Krutii" userId="ca5f64d8-6344-46ea-a869-e2dfae5b67fd" providerId="ADAL" clId="{95503231-A0B3-486D-8EB6-9E1F1DB6FECC}" dt="2021-09-25T17:18:15.993" v="1893" actId="14100"/>
        <pc:sldMkLst>
          <pc:docMk/>
          <pc:sldMk cId="1567184665" sldId="268"/>
        </pc:sldMkLst>
        <pc:spChg chg="mod ord">
          <ac:chgData name="Oleh Krutii" userId="ca5f64d8-6344-46ea-a869-e2dfae5b67fd" providerId="ADAL" clId="{95503231-A0B3-486D-8EB6-9E1F1DB6FECC}" dt="2021-09-25T16:54:58.770" v="1802" actId="26606"/>
          <ac:spMkLst>
            <pc:docMk/>
            <pc:sldMk cId="1567184665" sldId="268"/>
            <ac:spMk id="2" creationId="{CF81405E-E1D1-47CD-A226-B383B33C0B7B}"/>
          </ac:spMkLst>
        </pc:spChg>
        <pc:spChg chg="add del mod">
          <ac:chgData name="Oleh Krutii" userId="ca5f64d8-6344-46ea-a869-e2dfae5b67fd" providerId="ADAL" clId="{95503231-A0B3-486D-8EB6-9E1F1DB6FECC}" dt="2021-09-25T16:15:06.075" v="1453" actId="22"/>
          <ac:spMkLst>
            <pc:docMk/>
            <pc:sldMk cId="1567184665" sldId="268"/>
            <ac:spMk id="3" creationId="{1D3D1976-C1D7-4974-B823-0774E36D57A8}"/>
          </ac:spMkLst>
        </pc:spChg>
        <pc:spChg chg="add mod ord">
          <ac:chgData name="Oleh Krutii" userId="ca5f64d8-6344-46ea-a869-e2dfae5b67fd" providerId="ADAL" clId="{95503231-A0B3-486D-8EB6-9E1F1DB6FECC}" dt="2021-09-25T16:54:58.770" v="1802" actId="26606"/>
          <ac:spMkLst>
            <pc:docMk/>
            <pc:sldMk cId="1567184665" sldId="268"/>
            <ac:spMk id="12" creationId="{6D380923-C38D-4D46-854F-12DAF03C0F21}"/>
          </ac:spMkLst>
        </pc:spChg>
        <pc:spChg chg="add del mod ord">
          <ac:chgData name="Oleh Krutii" userId="ca5f64d8-6344-46ea-a869-e2dfae5b67fd" providerId="ADAL" clId="{95503231-A0B3-486D-8EB6-9E1F1DB6FECC}" dt="2021-09-25T16:54:41.272" v="1801" actId="478"/>
          <ac:spMkLst>
            <pc:docMk/>
            <pc:sldMk cId="1567184665" sldId="268"/>
            <ac:spMk id="13" creationId="{37BC6766-836F-4CF5-97CB-A56EF32FB02E}"/>
          </ac:spMkLst>
        </pc:spChg>
        <pc:spChg chg="add mod">
          <ac:chgData name="Oleh Krutii" userId="ca5f64d8-6344-46ea-a869-e2dfae5b67fd" providerId="ADAL" clId="{95503231-A0B3-486D-8EB6-9E1F1DB6FECC}" dt="2021-09-25T16:54:58.770" v="1802" actId="26606"/>
          <ac:spMkLst>
            <pc:docMk/>
            <pc:sldMk cId="1567184665" sldId="268"/>
            <ac:spMk id="20" creationId="{55862BD3-5182-45F2-BC6D-8056F8FBEE54}"/>
          </ac:spMkLst>
        </pc:spChg>
        <pc:spChg chg="add mod">
          <ac:chgData name="Oleh Krutii" userId="ca5f64d8-6344-46ea-a869-e2dfae5b67fd" providerId="ADAL" clId="{95503231-A0B3-486D-8EB6-9E1F1DB6FECC}" dt="2021-09-25T16:54:58.770" v="1802" actId="26606"/>
          <ac:spMkLst>
            <pc:docMk/>
            <pc:sldMk cId="1567184665" sldId="268"/>
            <ac:spMk id="22" creationId="{E17C6253-9AC5-4257-8E06-67C9FC70596A}"/>
          </ac:spMkLst>
        </pc:spChg>
        <pc:picChg chg="add del mod ord">
          <ac:chgData name="Oleh Krutii" userId="ca5f64d8-6344-46ea-a869-e2dfae5b67fd" providerId="ADAL" clId="{95503231-A0B3-486D-8EB6-9E1F1DB6FECC}" dt="2021-09-25T16:02:54.606" v="1350" actId="22"/>
          <ac:picMkLst>
            <pc:docMk/>
            <pc:sldMk cId="1567184665" sldId="268"/>
            <ac:picMk id="5" creationId="{8364F12D-2B1C-4374-B450-9691FCF5523A}"/>
          </ac:picMkLst>
        </pc:picChg>
        <pc:picChg chg="add del mod ord">
          <ac:chgData name="Oleh Krutii" userId="ca5f64d8-6344-46ea-a869-e2dfae5b67fd" providerId="ADAL" clId="{95503231-A0B3-486D-8EB6-9E1F1DB6FECC}" dt="2021-09-25T16:54:33.231" v="1798" actId="478"/>
          <ac:picMkLst>
            <pc:docMk/>
            <pc:sldMk cId="1567184665" sldId="268"/>
            <ac:picMk id="7" creationId="{8E7A49C1-3448-4BCE-8AFD-5C2D61E949D5}"/>
          </ac:picMkLst>
        </pc:picChg>
        <pc:picChg chg="add del mod">
          <ac:chgData name="Oleh Krutii" userId="ca5f64d8-6344-46ea-a869-e2dfae5b67fd" providerId="ADAL" clId="{95503231-A0B3-486D-8EB6-9E1F1DB6FECC}" dt="2021-09-25T16:47:59.336" v="1729" actId="478"/>
          <ac:picMkLst>
            <pc:docMk/>
            <pc:sldMk cId="1567184665" sldId="268"/>
            <ac:picMk id="9" creationId="{1DAC4BB4-75D9-498D-B473-55A43FF71426}"/>
          </ac:picMkLst>
        </pc:picChg>
        <pc:picChg chg="add del mod">
          <ac:chgData name="Oleh Krutii" userId="ca5f64d8-6344-46ea-a869-e2dfae5b67fd" providerId="ADAL" clId="{95503231-A0B3-486D-8EB6-9E1F1DB6FECC}" dt="2021-09-25T16:48:00.137" v="1730" actId="478"/>
          <ac:picMkLst>
            <pc:docMk/>
            <pc:sldMk cId="1567184665" sldId="268"/>
            <ac:picMk id="11" creationId="{40AD1E7B-D8AA-46E0-A96D-C9FBCB5F8EA6}"/>
          </ac:picMkLst>
        </pc:picChg>
        <pc:picChg chg="add mod">
          <ac:chgData name="Oleh Krutii" userId="ca5f64d8-6344-46ea-a869-e2dfae5b67fd" providerId="ADAL" clId="{95503231-A0B3-486D-8EB6-9E1F1DB6FECC}" dt="2021-09-25T17:18:15.993" v="1893" actId="14100"/>
          <ac:picMkLst>
            <pc:docMk/>
            <pc:sldMk cId="1567184665" sldId="268"/>
            <ac:picMk id="15" creationId="{C084031A-31C0-4E44-8ADB-900E55901750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6:57:01.567" v="1834" actId="20577"/>
        <pc:sldMkLst>
          <pc:docMk/>
          <pc:sldMk cId="4080647861" sldId="269"/>
        </pc:sldMkLst>
        <pc:spChg chg="mod">
          <ac:chgData name="Oleh Krutii" userId="ca5f64d8-6344-46ea-a869-e2dfae5b67fd" providerId="ADAL" clId="{95503231-A0B3-486D-8EB6-9E1F1DB6FECC}" dt="2021-09-25T16:57:01.567" v="1834" actId="20577"/>
          <ac:spMkLst>
            <pc:docMk/>
            <pc:sldMk cId="4080647861" sldId="269"/>
            <ac:spMk id="2" creationId="{FEFFEBE7-DAF3-49AE-86AD-2EE98CDFCFDF}"/>
          </ac:spMkLst>
        </pc:spChg>
        <pc:spChg chg="del">
          <ac:chgData name="Oleh Krutii" userId="ca5f64d8-6344-46ea-a869-e2dfae5b67fd" providerId="ADAL" clId="{95503231-A0B3-486D-8EB6-9E1F1DB6FECC}" dt="2021-09-25T16:56:54.226" v="1833" actId="26606"/>
          <ac:spMkLst>
            <pc:docMk/>
            <pc:sldMk cId="4080647861" sldId="269"/>
            <ac:spMk id="3" creationId="{53FDD603-694F-4FBF-91AF-BC010ADA308B}"/>
          </ac:spMkLst>
        </pc:spChg>
        <pc:picChg chg="add mod">
          <ac:chgData name="Oleh Krutii" userId="ca5f64d8-6344-46ea-a869-e2dfae5b67fd" providerId="ADAL" clId="{95503231-A0B3-486D-8EB6-9E1F1DB6FECC}" dt="2021-09-25T16:56:54.226" v="1833" actId="26606"/>
          <ac:picMkLst>
            <pc:docMk/>
            <pc:sldMk cId="4080647861" sldId="269"/>
            <ac:picMk id="5" creationId="{A6E45B81-CDD8-4D85-841D-0BE6B0D39D41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7:06:20.760" v="1892" actId="14100"/>
        <pc:sldMkLst>
          <pc:docMk/>
          <pc:sldMk cId="2721620127" sldId="270"/>
        </pc:sldMkLst>
        <pc:spChg chg="mod">
          <ac:chgData name="Oleh Krutii" userId="ca5f64d8-6344-46ea-a869-e2dfae5b67fd" providerId="ADAL" clId="{95503231-A0B3-486D-8EB6-9E1F1DB6FECC}" dt="2021-09-25T16:57:36.364" v="1852" actId="20577"/>
          <ac:spMkLst>
            <pc:docMk/>
            <pc:sldMk cId="2721620127" sldId="270"/>
            <ac:spMk id="2" creationId="{693181ED-8F72-4F65-89E6-3A60F4CEC20F}"/>
          </ac:spMkLst>
        </pc:spChg>
        <pc:spChg chg="del">
          <ac:chgData name="Oleh Krutii" userId="ca5f64d8-6344-46ea-a869-e2dfae5b67fd" providerId="ADAL" clId="{95503231-A0B3-486D-8EB6-9E1F1DB6FECC}" dt="2021-09-25T16:58:00.310" v="1853" actId="22"/>
          <ac:spMkLst>
            <pc:docMk/>
            <pc:sldMk cId="2721620127" sldId="270"/>
            <ac:spMk id="3" creationId="{F0334A50-21DF-4AE2-B90D-D69C864C3DB2}"/>
          </ac:spMkLst>
        </pc:spChg>
        <pc:picChg chg="add mod ord">
          <ac:chgData name="Oleh Krutii" userId="ca5f64d8-6344-46ea-a869-e2dfae5b67fd" providerId="ADAL" clId="{95503231-A0B3-486D-8EB6-9E1F1DB6FECC}" dt="2021-09-25T16:58:03.155" v="1854" actId="1076"/>
          <ac:picMkLst>
            <pc:docMk/>
            <pc:sldMk cId="2721620127" sldId="270"/>
            <ac:picMk id="5" creationId="{540ED5B6-065D-4EFA-8DDB-CAD98D4A3D23}"/>
          </ac:picMkLst>
        </pc:picChg>
        <pc:picChg chg="add del mod">
          <ac:chgData name="Oleh Krutii" userId="ca5f64d8-6344-46ea-a869-e2dfae5b67fd" providerId="ADAL" clId="{95503231-A0B3-486D-8EB6-9E1F1DB6FECC}" dt="2021-09-25T17:06:08.779" v="1887" actId="478"/>
          <ac:picMkLst>
            <pc:docMk/>
            <pc:sldMk cId="2721620127" sldId="270"/>
            <ac:picMk id="7" creationId="{6D5F740F-E74C-4D74-A9A8-61AA118B77A0}"/>
          </ac:picMkLst>
        </pc:picChg>
        <pc:picChg chg="add mod">
          <ac:chgData name="Oleh Krutii" userId="ca5f64d8-6344-46ea-a869-e2dfae5b67fd" providerId="ADAL" clId="{95503231-A0B3-486D-8EB6-9E1F1DB6FECC}" dt="2021-09-25T17:06:20.760" v="1892" actId="14100"/>
          <ac:picMkLst>
            <pc:docMk/>
            <pc:sldMk cId="2721620127" sldId="270"/>
            <ac:picMk id="9" creationId="{85DB333B-A29E-4462-B97C-258038D825E5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7:25:24.525" v="1897" actId="14100"/>
        <pc:sldMkLst>
          <pc:docMk/>
          <pc:sldMk cId="940364031" sldId="271"/>
        </pc:sldMkLst>
        <pc:spChg chg="mod">
          <ac:chgData name="Oleh Krutii" userId="ca5f64d8-6344-46ea-a869-e2dfae5b67fd" providerId="ADAL" clId="{95503231-A0B3-486D-8EB6-9E1F1DB6FECC}" dt="2021-09-25T17:01:41.515" v="1883" actId="20577"/>
          <ac:spMkLst>
            <pc:docMk/>
            <pc:sldMk cId="940364031" sldId="271"/>
            <ac:spMk id="2" creationId="{10437A18-DA22-4829-BC71-1A698177D462}"/>
          </ac:spMkLst>
        </pc:spChg>
        <pc:spChg chg="del">
          <ac:chgData name="Oleh Krutii" userId="ca5f64d8-6344-46ea-a869-e2dfae5b67fd" providerId="ADAL" clId="{95503231-A0B3-486D-8EB6-9E1F1DB6FECC}" dt="2021-09-25T17:01:54.247" v="1884" actId="22"/>
          <ac:spMkLst>
            <pc:docMk/>
            <pc:sldMk cId="940364031" sldId="271"/>
            <ac:spMk id="3" creationId="{05A87201-A484-46CD-85E9-20009628887E}"/>
          </ac:spMkLst>
        </pc:spChg>
        <pc:picChg chg="add mod ord">
          <ac:chgData name="Oleh Krutii" userId="ca5f64d8-6344-46ea-a869-e2dfae5b67fd" providerId="ADAL" clId="{95503231-A0B3-486D-8EB6-9E1F1DB6FECC}" dt="2021-09-25T17:01:57.895" v="1886" actId="1076"/>
          <ac:picMkLst>
            <pc:docMk/>
            <pc:sldMk cId="940364031" sldId="271"/>
            <ac:picMk id="5" creationId="{BD26D7CF-DCB3-4EDC-838A-8C9560965FDB}"/>
          </ac:picMkLst>
        </pc:picChg>
        <pc:picChg chg="add mod">
          <ac:chgData name="Oleh Krutii" userId="ca5f64d8-6344-46ea-a869-e2dfae5b67fd" providerId="ADAL" clId="{95503231-A0B3-486D-8EB6-9E1F1DB6FECC}" dt="2021-09-25T17:25:24.525" v="1897" actId="14100"/>
          <ac:picMkLst>
            <pc:docMk/>
            <pc:sldMk cId="940364031" sldId="271"/>
            <ac:picMk id="7" creationId="{0E9708B1-F1EE-45FF-B493-E48E40A40966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7:33:49.669" v="1955" actId="14100"/>
        <pc:sldMkLst>
          <pc:docMk/>
          <pc:sldMk cId="901668037" sldId="272"/>
        </pc:sldMkLst>
        <pc:spChg chg="mod">
          <ac:chgData name="Oleh Krutii" userId="ca5f64d8-6344-46ea-a869-e2dfae5b67fd" providerId="ADAL" clId="{95503231-A0B3-486D-8EB6-9E1F1DB6FECC}" dt="2021-09-25T17:26:09.902" v="1922" actId="20577"/>
          <ac:spMkLst>
            <pc:docMk/>
            <pc:sldMk cId="901668037" sldId="272"/>
            <ac:spMk id="2" creationId="{77C74EEF-E6C5-42E9-B266-3EF3A33960F5}"/>
          </ac:spMkLst>
        </pc:spChg>
        <pc:spChg chg="del">
          <ac:chgData name="Oleh Krutii" userId="ca5f64d8-6344-46ea-a869-e2dfae5b67fd" providerId="ADAL" clId="{95503231-A0B3-486D-8EB6-9E1F1DB6FECC}" dt="2021-09-25T17:27:56.832" v="1923" actId="22"/>
          <ac:spMkLst>
            <pc:docMk/>
            <pc:sldMk cId="901668037" sldId="272"/>
            <ac:spMk id="3" creationId="{E2345F04-E511-4DDE-B199-F5C63E25C088}"/>
          </ac:spMkLst>
        </pc:spChg>
        <pc:spChg chg="add del mod">
          <ac:chgData name="Oleh Krutii" userId="ca5f64d8-6344-46ea-a869-e2dfae5b67fd" providerId="ADAL" clId="{95503231-A0B3-486D-8EB6-9E1F1DB6FECC}" dt="2021-09-25T17:33:01.088" v="1941" actId="478"/>
          <ac:spMkLst>
            <pc:docMk/>
            <pc:sldMk cId="901668037" sldId="272"/>
            <ac:spMk id="9" creationId="{66E6D628-3A56-410D-857B-638BE9350B92}"/>
          </ac:spMkLst>
        </pc:spChg>
        <pc:spChg chg="add del mod">
          <ac:chgData name="Oleh Krutii" userId="ca5f64d8-6344-46ea-a869-e2dfae5b67fd" providerId="ADAL" clId="{95503231-A0B3-486D-8EB6-9E1F1DB6FECC}" dt="2021-09-25T17:33:16.838" v="1948" actId="478"/>
          <ac:spMkLst>
            <pc:docMk/>
            <pc:sldMk cId="901668037" sldId="272"/>
            <ac:spMk id="13" creationId="{10F81646-E45C-4597-922A-E9790023120C}"/>
          </ac:spMkLst>
        </pc:spChg>
        <pc:picChg chg="add del mod ord">
          <ac:chgData name="Oleh Krutii" userId="ca5f64d8-6344-46ea-a869-e2dfae5b67fd" providerId="ADAL" clId="{95503231-A0B3-486D-8EB6-9E1F1DB6FECC}" dt="2021-09-25T17:33:13.018" v="1947" actId="478"/>
          <ac:picMkLst>
            <pc:docMk/>
            <pc:sldMk cId="901668037" sldId="272"/>
            <ac:picMk id="5" creationId="{4D15CC37-5199-4AEE-BCAE-7E3C09A71546}"/>
          </ac:picMkLst>
        </pc:picChg>
        <pc:picChg chg="add mod">
          <ac:chgData name="Oleh Krutii" userId="ca5f64d8-6344-46ea-a869-e2dfae5b67fd" providerId="ADAL" clId="{95503231-A0B3-486D-8EB6-9E1F1DB6FECC}" dt="2021-09-25T17:33:19.182" v="1949" actId="1076"/>
          <ac:picMkLst>
            <pc:docMk/>
            <pc:sldMk cId="901668037" sldId="272"/>
            <ac:picMk id="7" creationId="{4E4F10E3-AB72-4FAE-BB13-81377BB2B2D3}"/>
          </ac:picMkLst>
        </pc:picChg>
        <pc:picChg chg="add del mod">
          <ac:chgData name="Oleh Krutii" userId="ca5f64d8-6344-46ea-a869-e2dfae5b67fd" providerId="ADAL" clId="{95503231-A0B3-486D-8EB6-9E1F1DB6FECC}" dt="2021-09-25T17:33:00.489" v="1940" actId="22"/>
          <ac:picMkLst>
            <pc:docMk/>
            <pc:sldMk cId="901668037" sldId="272"/>
            <ac:picMk id="11" creationId="{D493D166-AB09-4D9F-BF91-569BC197B166}"/>
          </ac:picMkLst>
        </pc:picChg>
        <pc:picChg chg="add mod">
          <ac:chgData name="Oleh Krutii" userId="ca5f64d8-6344-46ea-a869-e2dfae5b67fd" providerId="ADAL" clId="{95503231-A0B3-486D-8EB6-9E1F1DB6FECC}" dt="2021-09-25T17:33:49.669" v="1955" actId="14100"/>
          <ac:picMkLst>
            <pc:docMk/>
            <pc:sldMk cId="901668037" sldId="272"/>
            <ac:picMk id="15" creationId="{D0133333-B055-4910-8DAB-816F09171004}"/>
          </ac:picMkLst>
        </pc:picChg>
      </pc:sldChg>
      <pc:sldChg chg="addSp delSp modSp new mod modClrScheme chgLayout">
        <pc:chgData name="Oleh Krutii" userId="ca5f64d8-6344-46ea-a869-e2dfae5b67fd" providerId="ADAL" clId="{95503231-A0B3-486D-8EB6-9E1F1DB6FECC}" dt="2021-09-25T17:58:05.433" v="2402" actId="1076"/>
        <pc:sldMkLst>
          <pc:docMk/>
          <pc:sldMk cId="889550502" sldId="273"/>
        </pc:sldMkLst>
        <pc:spChg chg="mod ord">
          <ac:chgData name="Oleh Krutii" userId="ca5f64d8-6344-46ea-a869-e2dfae5b67fd" providerId="ADAL" clId="{95503231-A0B3-486D-8EB6-9E1F1DB6FECC}" dt="2021-09-25T17:47:12.615" v="1998" actId="700"/>
          <ac:spMkLst>
            <pc:docMk/>
            <pc:sldMk cId="889550502" sldId="273"/>
            <ac:spMk id="2" creationId="{0E91ED69-CA0A-4D0E-A058-2C5E8E4282F3}"/>
          </ac:spMkLst>
        </pc:spChg>
        <pc:spChg chg="del">
          <ac:chgData name="Oleh Krutii" userId="ca5f64d8-6344-46ea-a869-e2dfae5b67fd" providerId="ADAL" clId="{95503231-A0B3-486D-8EB6-9E1F1DB6FECC}" dt="2021-09-25T17:40:14.074" v="1974" actId="22"/>
          <ac:spMkLst>
            <pc:docMk/>
            <pc:sldMk cId="889550502" sldId="273"/>
            <ac:spMk id="3" creationId="{5292D948-9981-4559-BDAC-B6C82B74E46B}"/>
          </ac:spMkLst>
        </pc:spChg>
        <pc:spChg chg="add mod ord">
          <ac:chgData name="Oleh Krutii" userId="ca5f64d8-6344-46ea-a869-e2dfae5b67fd" providerId="ADAL" clId="{95503231-A0B3-486D-8EB6-9E1F1DB6FECC}" dt="2021-09-25T17:57:47.386" v="2401" actId="20577"/>
          <ac:spMkLst>
            <pc:docMk/>
            <pc:sldMk cId="889550502" sldId="273"/>
            <ac:spMk id="8" creationId="{8471CA93-0ADD-4ED7-91E6-E3ABCE54B685}"/>
          </ac:spMkLst>
        </pc:spChg>
        <pc:spChg chg="add del mod ord">
          <ac:chgData name="Oleh Krutii" userId="ca5f64d8-6344-46ea-a869-e2dfae5b67fd" providerId="ADAL" clId="{95503231-A0B3-486D-8EB6-9E1F1DB6FECC}" dt="2021-09-25T17:47:15.801" v="1999" actId="478"/>
          <ac:spMkLst>
            <pc:docMk/>
            <pc:sldMk cId="889550502" sldId="273"/>
            <ac:spMk id="9" creationId="{2A8BF96D-13C1-4F30-B7EB-F27C9B7BA1B7}"/>
          </ac:spMkLst>
        </pc:spChg>
        <pc:spChg chg="add del">
          <ac:chgData name="Oleh Krutii" userId="ca5f64d8-6344-46ea-a869-e2dfae5b67fd" providerId="ADAL" clId="{95503231-A0B3-486D-8EB6-9E1F1DB6FECC}" dt="2021-09-25T17:49:07.807" v="2275"/>
          <ac:spMkLst>
            <pc:docMk/>
            <pc:sldMk cId="889550502" sldId="273"/>
            <ac:spMk id="10" creationId="{527F7652-F246-4B5C-B423-81BA266658D6}"/>
          </ac:spMkLst>
        </pc:spChg>
        <pc:spChg chg="add del">
          <ac:chgData name="Oleh Krutii" userId="ca5f64d8-6344-46ea-a869-e2dfae5b67fd" providerId="ADAL" clId="{95503231-A0B3-486D-8EB6-9E1F1DB6FECC}" dt="2021-09-25T17:49:17.235" v="2282"/>
          <ac:spMkLst>
            <pc:docMk/>
            <pc:sldMk cId="889550502" sldId="273"/>
            <ac:spMk id="11" creationId="{825F034C-9564-49E0-B57E-459959BB0039}"/>
          </ac:spMkLst>
        </pc:spChg>
        <pc:spChg chg="add del mod">
          <ac:chgData name="Oleh Krutii" userId="ca5f64d8-6344-46ea-a869-e2dfae5b67fd" providerId="ADAL" clId="{95503231-A0B3-486D-8EB6-9E1F1DB6FECC}" dt="2021-09-25T17:49:15.693" v="2280"/>
          <ac:spMkLst>
            <pc:docMk/>
            <pc:sldMk cId="889550502" sldId="273"/>
            <ac:spMk id="12" creationId="{5BE00805-6795-4756-8D15-CBF8A9C50305}"/>
          </ac:spMkLst>
        </pc:spChg>
        <pc:picChg chg="add mod ord">
          <ac:chgData name="Oleh Krutii" userId="ca5f64d8-6344-46ea-a869-e2dfae5b67fd" providerId="ADAL" clId="{95503231-A0B3-486D-8EB6-9E1F1DB6FECC}" dt="2021-09-25T17:52:32.475" v="2393" actId="1076"/>
          <ac:picMkLst>
            <pc:docMk/>
            <pc:sldMk cId="889550502" sldId="273"/>
            <ac:picMk id="5" creationId="{A4D69EDF-1C15-42A6-839E-DCBE1C537110}"/>
          </ac:picMkLst>
        </pc:picChg>
        <pc:picChg chg="add mod">
          <ac:chgData name="Oleh Krutii" userId="ca5f64d8-6344-46ea-a869-e2dfae5b67fd" providerId="ADAL" clId="{95503231-A0B3-486D-8EB6-9E1F1DB6FECC}" dt="2021-09-25T17:52:35.093" v="2394" actId="1076"/>
          <ac:picMkLst>
            <pc:docMk/>
            <pc:sldMk cId="889550502" sldId="273"/>
            <ac:picMk id="7" creationId="{627A0DE0-6F46-41B9-8542-812CC069ECFA}"/>
          </ac:picMkLst>
        </pc:picChg>
        <pc:picChg chg="add mod">
          <ac:chgData name="Oleh Krutii" userId="ca5f64d8-6344-46ea-a869-e2dfae5b67fd" providerId="ADAL" clId="{95503231-A0B3-486D-8EB6-9E1F1DB6FECC}" dt="2021-09-25T17:58:05.433" v="2402" actId="1076"/>
          <ac:picMkLst>
            <pc:docMk/>
            <pc:sldMk cId="889550502" sldId="273"/>
            <ac:picMk id="14" creationId="{DB4CFE0F-FC0A-4CC2-9D48-B0D3B77A463C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31:10.432" v="2440" actId="1076"/>
        <pc:sldMkLst>
          <pc:docMk/>
          <pc:sldMk cId="1254645953" sldId="274"/>
        </pc:sldMkLst>
        <pc:spChg chg="mod">
          <ac:chgData name="Oleh Krutii" userId="ca5f64d8-6344-46ea-a869-e2dfae5b67fd" providerId="ADAL" clId="{95503231-A0B3-486D-8EB6-9E1F1DB6FECC}" dt="2021-09-25T18:30:07.531" v="2430" actId="20577"/>
          <ac:spMkLst>
            <pc:docMk/>
            <pc:sldMk cId="1254645953" sldId="274"/>
            <ac:spMk id="2" creationId="{AE22C835-C0FA-4FF9-9C67-BB777F609D50}"/>
          </ac:spMkLst>
        </pc:spChg>
        <pc:spChg chg="del">
          <ac:chgData name="Oleh Krutii" userId="ca5f64d8-6344-46ea-a869-e2dfae5b67fd" providerId="ADAL" clId="{95503231-A0B3-486D-8EB6-9E1F1DB6FECC}" dt="2021-09-25T18:28:05.220" v="2423" actId="22"/>
          <ac:spMkLst>
            <pc:docMk/>
            <pc:sldMk cId="1254645953" sldId="274"/>
            <ac:spMk id="3" creationId="{8FCE14F5-0777-4878-A220-0C471E5975BB}"/>
          </ac:spMkLst>
        </pc:spChg>
        <pc:spChg chg="add del mod">
          <ac:chgData name="Oleh Krutii" userId="ca5f64d8-6344-46ea-a869-e2dfae5b67fd" providerId="ADAL" clId="{95503231-A0B3-486D-8EB6-9E1F1DB6FECC}" dt="2021-09-25T18:30:51.757" v="2436" actId="478"/>
          <ac:spMkLst>
            <pc:docMk/>
            <pc:sldMk cId="1254645953" sldId="274"/>
            <ac:spMk id="9" creationId="{A5F22264-A067-4C4D-8FC3-EF1398735843}"/>
          </ac:spMkLst>
        </pc:spChg>
        <pc:picChg chg="add del mod ord">
          <ac:chgData name="Oleh Krutii" userId="ca5f64d8-6344-46ea-a869-e2dfae5b67fd" providerId="ADAL" clId="{95503231-A0B3-486D-8EB6-9E1F1DB6FECC}" dt="2021-09-25T18:31:08.025" v="2439" actId="1076"/>
          <ac:picMkLst>
            <pc:docMk/>
            <pc:sldMk cId="1254645953" sldId="274"/>
            <ac:picMk id="5" creationId="{0F430B2A-63B3-450B-ACD6-0BE19F462A2F}"/>
          </ac:picMkLst>
        </pc:picChg>
        <pc:picChg chg="add mod">
          <ac:chgData name="Oleh Krutii" userId="ca5f64d8-6344-46ea-a869-e2dfae5b67fd" providerId="ADAL" clId="{95503231-A0B3-486D-8EB6-9E1F1DB6FECC}" dt="2021-09-25T18:31:10.432" v="2440" actId="1076"/>
          <ac:picMkLst>
            <pc:docMk/>
            <pc:sldMk cId="1254645953" sldId="274"/>
            <ac:picMk id="7" creationId="{70B79F26-4BAC-4BDE-AE65-EC26D487D43B}"/>
          </ac:picMkLst>
        </pc:picChg>
        <pc:picChg chg="add del">
          <ac:chgData name="Oleh Krutii" userId="ca5f64d8-6344-46ea-a869-e2dfae5b67fd" providerId="ADAL" clId="{95503231-A0B3-486D-8EB6-9E1F1DB6FECC}" dt="2021-09-25T18:30:50.965" v="2435" actId="22"/>
          <ac:picMkLst>
            <pc:docMk/>
            <pc:sldMk cId="1254645953" sldId="274"/>
            <ac:picMk id="11" creationId="{430FC040-B661-41C2-8832-01FA9478AC98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49:20.216" v="2514" actId="1076"/>
        <pc:sldMkLst>
          <pc:docMk/>
          <pc:sldMk cId="1813734581" sldId="275"/>
        </pc:sldMkLst>
        <pc:spChg chg="mod">
          <ac:chgData name="Oleh Krutii" userId="ca5f64d8-6344-46ea-a869-e2dfae5b67fd" providerId="ADAL" clId="{95503231-A0B3-486D-8EB6-9E1F1DB6FECC}" dt="2021-09-25T18:41:33.888" v="2501" actId="20577"/>
          <ac:spMkLst>
            <pc:docMk/>
            <pc:sldMk cId="1813734581" sldId="275"/>
            <ac:spMk id="2" creationId="{8144466B-C241-475B-8B1A-7F9D93705258}"/>
          </ac:spMkLst>
        </pc:spChg>
        <pc:spChg chg="del">
          <ac:chgData name="Oleh Krutii" userId="ca5f64d8-6344-46ea-a869-e2dfae5b67fd" providerId="ADAL" clId="{95503231-A0B3-486D-8EB6-9E1F1DB6FECC}" dt="2021-09-25T18:33:50.397" v="2469" actId="26606"/>
          <ac:spMkLst>
            <pc:docMk/>
            <pc:sldMk cId="1813734581" sldId="275"/>
            <ac:spMk id="3" creationId="{8C1B225B-B5FD-4AFE-B24B-7E42EAAA6F92}"/>
          </ac:spMkLst>
        </pc:spChg>
        <pc:picChg chg="add del mod">
          <ac:chgData name="Oleh Krutii" userId="ca5f64d8-6344-46ea-a869-e2dfae5b67fd" providerId="ADAL" clId="{95503231-A0B3-486D-8EB6-9E1F1DB6FECC}" dt="2021-09-25T18:33:35.711" v="2466" actId="478"/>
          <ac:picMkLst>
            <pc:docMk/>
            <pc:sldMk cId="1813734581" sldId="275"/>
            <ac:picMk id="5" creationId="{EC00C103-D93C-49B1-BE83-AC2BBD01A281}"/>
          </ac:picMkLst>
        </pc:picChg>
        <pc:picChg chg="add mod modCrop">
          <ac:chgData name="Oleh Krutii" userId="ca5f64d8-6344-46ea-a869-e2dfae5b67fd" providerId="ADAL" clId="{95503231-A0B3-486D-8EB6-9E1F1DB6FECC}" dt="2021-09-25T18:49:15.808" v="2513" actId="732"/>
          <ac:picMkLst>
            <pc:docMk/>
            <pc:sldMk cId="1813734581" sldId="275"/>
            <ac:picMk id="7" creationId="{434BA62F-7C4B-4745-ADE5-3796FF7DB215}"/>
          </ac:picMkLst>
        </pc:picChg>
        <pc:picChg chg="add del mod">
          <ac:chgData name="Oleh Krutii" userId="ca5f64d8-6344-46ea-a869-e2dfae5b67fd" providerId="ADAL" clId="{95503231-A0B3-486D-8EB6-9E1F1DB6FECC}" dt="2021-09-25T18:48:57.295" v="2506" actId="478"/>
          <ac:picMkLst>
            <pc:docMk/>
            <pc:sldMk cId="1813734581" sldId="275"/>
            <ac:picMk id="9" creationId="{929FDF4F-326C-4B18-99CF-401FA06C820C}"/>
          </ac:picMkLst>
        </pc:picChg>
        <pc:picChg chg="add del">
          <ac:chgData name="Oleh Krutii" userId="ca5f64d8-6344-46ea-a869-e2dfae5b67fd" providerId="ADAL" clId="{95503231-A0B3-486D-8EB6-9E1F1DB6FECC}" dt="2021-09-25T18:34:28.996" v="2476" actId="478"/>
          <ac:picMkLst>
            <pc:docMk/>
            <pc:sldMk cId="1813734581" sldId="275"/>
            <ac:picMk id="11" creationId="{97FB6302-9AD0-49A9-8834-300D833CD194}"/>
          </ac:picMkLst>
        </pc:picChg>
        <pc:picChg chg="add del mod">
          <ac:chgData name="Oleh Krutii" userId="ca5f64d8-6344-46ea-a869-e2dfae5b67fd" providerId="ADAL" clId="{95503231-A0B3-486D-8EB6-9E1F1DB6FECC}" dt="2021-09-25T18:34:33.402" v="2478" actId="478"/>
          <ac:picMkLst>
            <pc:docMk/>
            <pc:sldMk cId="1813734581" sldId="275"/>
            <ac:picMk id="13" creationId="{D730E92A-6B3F-4A2C-B85B-B46BCF54CF3F}"/>
          </ac:picMkLst>
        </pc:picChg>
        <pc:picChg chg="add del mod">
          <ac:chgData name="Oleh Krutii" userId="ca5f64d8-6344-46ea-a869-e2dfae5b67fd" providerId="ADAL" clId="{95503231-A0B3-486D-8EB6-9E1F1DB6FECC}" dt="2021-09-25T18:48:58.918" v="2507" actId="478"/>
          <ac:picMkLst>
            <pc:docMk/>
            <pc:sldMk cId="1813734581" sldId="275"/>
            <ac:picMk id="15" creationId="{E94D3768-CB22-4874-B149-2075BA8DFC12}"/>
          </ac:picMkLst>
        </pc:picChg>
        <pc:picChg chg="add mod">
          <ac:chgData name="Oleh Krutii" userId="ca5f64d8-6344-46ea-a869-e2dfae5b67fd" providerId="ADAL" clId="{95503231-A0B3-486D-8EB6-9E1F1DB6FECC}" dt="2021-09-25T18:49:20.216" v="2514" actId="1076"/>
          <ac:picMkLst>
            <pc:docMk/>
            <pc:sldMk cId="1813734581" sldId="275"/>
            <ac:picMk id="17" creationId="{9EB15ACE-F5A9-4B0B-8BC9-95F6E1826C5B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51:56.290" v="2540" actId="26606"/>
        <pc:sldMkLst>
          <pc:docMk/>
          <pc:sldMk cId="976806049" sldId="276"/>
        </pc:sldMkLst>
        <pc:spChg chg="mod">
          <ac:chgData name="Oleh Krutii" userId="ca5f64d8-6344-46ea-a869-e2dfae5b67fd" providerId="ADAL" clId="{95503231-A0B3-486D-8EB6-9E1F1DB6FECC}" dt="2021-09-25T18:51:56.290" v="2540" actId="26606"/>
          <ac:spMkLst>
            <pc:docMk/>
            <pc:sldMk cId="976806049" sldId="276"/>
            <ac:spMk id="2" creationId="{EAE9A0FB-CC48-463A-8D5E-3275E5CFC072}"/>
          </ac:spMkLst>
        </pc:spChg>
        <pc:spChg chg="del">
          <ac:chgData name="Oleh Krutii" userId="ca5f64d8-6344-46ea-a869-e2dfae5b67fd" providerId="ADAL" clId="{95503231-A0B3-486D-8EB6-9E1F1DB6FECC}" dt="2021-09-25T18:51:51.966" v="2537" actId="22"/>
          <ac:spMkLst>
            <pc:docMk/>
            <pc:sldMk cId="976806049" sldId="276"/>
            <ac:spMk id="3" creationId="{F5A37C66-8497-4753-87DB-2FFF692BBA30}"/>
          </ac:spMkLst>
        </pc:spChg>
        <pc:picChg chg="add mod ord">
          <ac:chgData name="Oleh Krutii" userId="ca5f64d8-6344-46ea-a869-e2dfae5b67fd" providerId="ADAL" clId="{95503231-A0B3-486D-8EB6-9E1F1DB6FECC}" dt="2021-09-25T18:51:56.290" v="2540" actId="26606"/>
          <ac:picMkLst>
            <pc:docMk/>
            <pc:sldMk cId="976806049" sldId="276"/>
            <ac:picMk id="5" creationId="{7CE1A5B2-70C2-43A7-8839-265D6B5E1E6A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53:13.294" v="2580" actId="26606"/>
        <pc:sldMkLst>
          <pc:docMk/>
          <pc:sldMk cId="3855958221" sldId="277"/>
        </pc:sldMkLst>
        <pc:spChg chg="mod">
          <ac:chgData name="Oleh Krutii" userId="ca5f64d8-6344-46ea-a869-e2dfae5b67fd" providerId="ADAL" clId="{95503231-A0B3-486D-8EB6-9E1F1DB6FECC}" dt="2021-09-25T18:53:13.294" v="2580" actId="26606"/>
          <ac:spMkLst>
            <pc:docMk/>
            <pc:sldMk cId="3855958221" sldId="277"/>
            <ac:spMk id="2" creationId="{6C15EFE6-BEE0-4F01-A998-666ED6DF2F7F}"/>
          </ac:spMkLst>
        </pc:spChg>
        <pc:spChg chg="del">
          <ac:chgData name="Oleh Krutii" userId="ca5f64d8-6344-46ea-a869-e2dfae5b67fd" providerId="ADAL" clId="{95503231-A0B3-486D-8EB6-9E1F1DB6FECC}" dt="2021-09-25T18:53:10.692" v="2578" actId="22"/>
          <ac:spMkLst>
            <pc:docMk/>
            <pc:sldMk cId="3855958221" sldId="277"/>
            <ac:spMk id="3" creationId="{0327E331-676D-4158-B623-6C3765291B4A}"/>
          </ac:spMkLst>
        </pc:spChg>
        <pc:picChg chg="add mod ord">
          <ac:chgData name="Oleh Krutii" userId="ca5f64d8-6344-46ea-a869-e2dfae5b67fd" providerId="ADAL" clId="{95503231-A0B3-486D-8EB6-9E1F1DB6FECC}" dt="2021-09-25T18:53:13.294" v="2580" actId="26606"/>
          <ac:picMkLst>
            <pc:docMk/>
            <pc:sldMk cId="3855958221" sldId="277"/>
            <ac:picMk id="5" creationId="{1C9F7985-84F7-48CA-8B6B-78A7775506B7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56:02.388" v="2603" actId="478"/>
        <pc:sldMkLst>
          <pc:docMk/>
          <pc:sldMk cId="2252120199" sldId="278"/>
        </pc:sldMkLst>
        <pc:spChg chg="mod">
          <ac:chgData name="Oleh Krutii" userId="ca5f64d8-6344-46ea-a869-e2dfae5b67fd" providerId="ADAL" clId="{95503231-A0B3-486D-8EB6-9E1F1DB6FECC}" dt="2021-09-25T18:55:43.319" v="2599" actId="26606"/>
          <ac:spMkLst>
            <pc:docMk/>
            <pc:sldMk cId="2252120199" sldId="278"/>
            <ac:spMk id="2" creationId="{69520AB4-53E8-45AC-8157-8E9D821E0FAC}"/>
          </ac:spMkLst>
        </pc:spChg>
        <pc:spChg chg="del">
          <ac:chgData name="Oleh Krutii" userId="ca5f64d8-6344-46ea-a869-e2dfae5b67fd" providerId="ADAL" clId="{95503231-A0B3-486D-8EB6-9E1F1DB6FECC}" dt="2021-09-25T18:55:34.640" v="2595" actId="22"/>
          <ac:spMkLst>
            <pc:docMk/>
            <pc:sldMk cId="2252120199" sldId="278"/>
            <ac:spMk id="3" creationId="{E8A707D8-8D5E-4B59-9785-C8580F156136}"/>
          </ac:spMkLst>
        </pc:spChg>
        <pc:picChg chg="add mod ord">
          <ac:chgData name="Oleh Krutii" userId="ca5f64d8-6344-46ea-a869-e2dfae5b67fd" providerId="ADAL" clId="{95503231-A0B3-486D-8EB6-9E1F1DB6FECC}" dt="2021-09-25T18:55:48.216" v="2600" actId="1076"/>
          <ac:picMkLst>
            <pc:docMk/>
            <pc:sldMk cId="2252120199" sldId="278"/>
            <ac:picMk id="5" creationId="{AD393845-DA45-4152-9A99-0A08A0015EB9}"/>
          </ac:picMkLst>
        </pc:picChg>
        <pc:picChg chg="add del mod">
          <ac:chgData name="Oleh Krutii" userId="ca5f64d8-6344-46ea-a869-e2dfae5b67fd" providerId="ADAL" clId="{95503231-A0B3-486D-8EB6-9E1F1DB6FECC}" dt="2021-09-25T18:56:02.388" v="2603" actId="478"/>
          <ac:picMkLst>
            <pc:docMk/>
            <pc:sldMk cId="2252120199" sldId="278"/>
            <ac:picMk id="7" creationId="{DD831FFD-A6CC-49D8-A4CE-3FDDA56D8333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8:56:38.898" v="2632" actId="14100"/>
        <pc:sldMkLst>
          <pc:docMk/>
          <pc:sldMk cId="1263230804" sldId="279"/>
        </pc:sldMkLst>
        <pc:spChg chg="mod">
          <ac:chgData name="Oleh Krutii" userId="ca5f64d8-6344-46ea-a869-e2dfae5b67fd" providerId="ADAL" clId="{95503231-A0B3-486D-8EB6-9E1F1DB6FECC}" dt="2021-09-25T18:56:30.655" v="2630" actId="1076"/>
          <ac:spMkLst>
            <pc:docMk/>
            <pc:sldMk cId="1263230804" sldId="279"/>
            <ac:spMk id="2" creationId="{F349E0E5-683F-493A-A2C5-444FC907ADAE}"/>
          </ac:spMkLst>
        </pc:spChg>
        <pc:spChg chg="del">
          <ac:chgData name="Oleh Krutii" userId="ca5f64d8-6344-46ea-a869-e2dfae5b67fd" providerId="ADAL" clId="{95503231-A0B3-486D-8EB6-9E1F1DB6FECC}" dt="2021-09-25T18:56:21.323" v="2628" actId="22"/>
          <ac:spMkLst>
            <pc:docMk/>
            <pc:sldMk cId="1263230804" sldId="279"/>
            <ac:spMk id="3" creationId="{8D20F9FF-58D4-466C-B6A4-307E7CAD23F0}"/>
          </ac:spMkLst>
        </pc:spChg>
        <pc:picChg chg="add mod ord">
          <ac:chgData name="Oleh Krutii" userId="ca5f64d8-6344-46ea-a869-e2dfae5b67fd" providerId="ADAL" clId="{95503231-A0B3-486D-8EB6-9E1F1DB6FECC}" dt="2021-09-25T18:56:38.898" v="2632" actId="14100"/>
          <ac:picMkLst>
            <pc:docMk/>
            <pc:sldMk cId="1263230804" sldId="279"/>
            <ac:picMk id="5" creationId="{7C1A0C12-2819-4040-9F48-7C01A997B1AB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9:07:55.714" v="2660" actId="14100"/>
        <pc:sldMkLst>
          <pc:docMk/>
          <pc:sldMk cId="287417520" sldId="280"/>
        </pc:sldMkLst>
        <pc:spChg chg="mod">
          <ac:chgData name="Oleh Krutii" userId="ca5f64d8-6344-46ea-a869-e2dfae5b67fd" providerId="ADAL" clId="{95503231-A0B3-486D-8EB6-9E1F1DB6FECC}" dt="2021-09-25T18:57:42.160" v="2658" actId="26606"/>
          <ac:spMkLst>
            <pc:docMk/>
            <pc:sldMk cId="287417520" sldId="280"/>
            <ac:spMk id="2" creationId="{07B37FBA-2BFC-439A-AE7E-7022CF79B187}"/>
          </ac:spMkLst>
        </pc:spChg>
        <pc:spChg chg="del">
          <ac:chgData name="Oleh Krutii" userId="ca5f64d8-6344-46ea-a869-e2dfae5b67fd" providerId="ADAL" clId="{95503231-A0B3-486D-8EB6-9E1F1DB6FECC}" dt="2021-09-25T18:57:35.121" v="2656" actId="22"/>
          <ac:spMkLst>
            <pc:docMk/>
            <pc:sldMk cId="287417520" sldId="280"/>
            <ac:spMk id="3" creationId="{E3ED5C9F-7B07-4CD4-AAD9-90AA4ABCF668}"/>
          </ac:spMkLst>
        </pc:spChg>
        <pc:picChg chg="add mod ord">
          <ac:chgData name="Oleh Krutii" userId="ca5f64d8-6344-46ea-a869-e2dfae5b67fd" providerId="ADAL" clId="{95503231-A0B3-486D-8EB6-9E1F1DB6FECC}" dt="2021-09-25T19:07:55.714" v="2660" actId="14100"/>
          <ac:picMkLst>
            <pc:docMk/>
            <pc:sldMk cId="287417520" sldId="280"/>
            <ac:picMk id="5" creationId="{9641B837-5C56-4182-8D5D-5DD4CF7E55A0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9:08:39.813" v="2692" actId="14100"/>
        <pc:sldMkLst>
          <pc:docMk/>
          <pc:sldMk cId="3432448965" sldId="281"/>
        </pc:sldMkLst>
        <pc:spChg chg="mod">
          <ac:chgData name="Oleh Krutii" userId="ca5f64d8-6344-46ea-a869-e2dfae5b67fd" providerId="ADAL" clId="{95503231-A0B3-486D-8EB6-9E1F1DB6FECC}" dt="2021-09-25T19:08:29.934" v="2691" actId="26606"/>
          <ac:spMkLst>
            <pc:docMk/>
            <pc:sldMk cId="3432448965" sldId="281"/>
            <ac:spMk id="2" creationId="{3905D139-8823-4A7B-B606-979B350B2DFB}"/>
          </ac:spMkLst>
        </pc:spChg>
        <pc:spChg chg="del">
          <ac:chgData name="Oleh Krutii" userId="ca5f64d8-6344-46ea-a869-e2dfae5b67fd" providerId="ADAL" clId="{95503231-A0B3-486D-8EB6-9E1F1DB6FECC}" dt="2021-09-25T19:08:28.024" v="2690" actId="22"/>
          <ac:spMkLst>
            <pc:docMk/>
            <pc:sldMk cId="3432448965" sldId="281"/>
            <ac:spMk id="3" creationId="{B2C9992D-AE42-4631-8FAF-0089F2886D94}"/>
          </ac:spMkLst>
        </pc:spChg>
        <pc:picChg chg="add mod ord">
          <ac:chgData name="Oleh Krutii" userId="ca5f64d8-6344-46ea-a869-e2dfae5b67fd" providerId="ADAL" clId="{95503231-A0B3-486D-8EB6-9E1F1DB6FECC}" dt="2021-09-25T19:08:39.813" v="2692" actId="14100"/>
          <ac:picMkLst>
            <pc:docMk/>
            <pc:sldMk cId="3432448965" sldId="281"/>
            <ac:picMk id="5" creationId="{493B16E9-9039-4BE1-8F1D-7619B1F9F380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9:12:48.359" v="3086" actId="20577"/>
        <pc:sldMkLst>
          <pc:docMk/>
          <pc:sldMk cId="685612022" sldId="282"/>
        </pc:sldMkLst>
        <pc:spChg chg="mod">
          <ac:chgData name="Oleh Krutii" userId="ca5f64d8-6344-46ea-a869-e2dfae5b67fd" providerId="ADAL" clId="{95503231-A0B3-486D-8EB6-9E1F1DB6FECC}" dt="2021-09-25T19:10:20.743" v="2727" actId="20577"/>
          <ac:spMkLst>
            <pc:docMk/>
            <pc:sldMk cId="685612022" sldId="282"/>
            <ac:spMk id="2" creationId="{9AA3A445-EADA-43E6-9822-0BE2DEC3B035}"/>
          </ac:spMkLst>
        </pc:spChg>
        <pc:spChg chg="del">
          <ac:chgData name="Oleh Krutii" userId="ca5f64d8-6344-46ea-a869-e2dfae5b67fd" providerId="ADAL" clId="{95503231-A0B3-486D-8EB6-9E1F1DB6FECC}" dt="2021-09-25T19:10:41.669" v="2728" actId="22"/>
          <ac:spMkLst>
            <pc:docMk/>
            <pc:sldMk cId="685612022" sldId="282"/>
            <ac:spMk id="3" creationId="{853382FA-28DF-4305-BD18-4305A762DC52}"/>
          </ac:spMkLst>
        </pc:spChg>
        <pc:spChg chg="add mod">
          <ac:chgData name="Oleh Krutii" userId="ca5f64d8-6344-46ea-a869-e2dfae5b67fd" providerId="ADAL" clId="{95503231-A0B3-486D-8EB6-9E1F1DB6FECC}" dt="2021-09-25T19:12:48.359" v="3086" actId="20577"/>
          <ac:spMkLst>
            <pc:docMk/>
            <pc:sldMk cId="685612022" sldId="282"/>
            <ac:spMk id="7" creationId="{9A9C6A5A-A559-4EAC-A032-46E1CB794E65}"/>
          </ac:spMkLst>
        </pc:spChg>
        <pc:picChg chg="add del mod ord">
          <ac:chgData name="Oleh Krutii" userId="ca5f64d8-6344-46ea-a869-e2dfae5b67fd" providerId="ADAL" clId="{95503231-A0B3-486D-8EB6-9E1F1DB6FECC}" dt="2021-09-25T19:10:49.294" v="2729" actId="478"/>
          <ac:picMkLst>
            <pc:docMk/>
            <pc:sldMk cId="685612022" sldId="282"/>
            <ac:picMk id="5" creationId="{09253BD6-C19B-4F7C-AC10-E79A3E72AEC4}"/>
          </ac:picMkLst>
        </pc:picChg>
      </pc:sldChg>
      <pc:sldChg chg="addSp delSp modSp new mod">
        <pc:chgData name="Oleh Krutii" userId="ca5f64d8-6344-46ea-a869-e2dfae5b67fd" providerId="ADAL" clId="{95503231-A0B3-486D-8EB6-9E1F1DB6FECC}" dt="2021-09-25T19:13:49.845" v="3147" actId="14100"/>
        <pc:sldMkLst>
          <pc:docMk/>
          <pc:sldMk cId="3725230082" sldId="283"/>
        </pc:sldMkLst>
        <pc:spChg chg="mod">
          <ac:chgData name="Oleh Krutii" userId="ca5f64d8-6344-46ea-a869-e2dfae5b67fd" providerId="ADAL" clId="{95503231-A0B3-486D-8EB6-9E1F1DB6FECC}" dt="2021-09-25T19:13:47.406" v="3146" actId="1076"/>
          <ac:spMkLst>
            <pc:docMk/>
            <pc:sldMk cId="3725230082" sldId="283"/>
            <ac:spMk id="2" creationId="{76307080-D973-45E5-862E-9EE7F88ABE58}"/>
          </ac:spMkLst>
        </pc:spChg>
        <pc:spChg chg="del">
          <ac:chgData name="Oleh Krutii" userId="ca5f64d8-6344-46ea-a869-e2dfae5b67fd" providerId="ADAL" clId="{95503231-A0B3-486D-8EB6-9E1F1DB6FECC}" dt="2021-09-25T19:13:32.321" v="3140"/>
          <ac:spMkLst>
            <pc:docMk/>
            <pc:sldMk cId="3725230082" sldId="283"/>
            <ac:spMk id="3" creationId="{82465483-BAA5-42F9-827F-B1F3BD98E313}"/>
          </ac:spMkLst>
        </pc:spChg>
        <pc:picChg chg="add mod">
          <ac:chgData name="Oleh Krutii" userId="ca5f64d8-6344-46ea-a869-e2dfae5b67fd" providerId="ADAL" clId="{95503231-A0B3-486D-8EB6-9E1F1DB6FECC}" dt="2021-09-25T19:13:49.845" v="3147" actId="14100"/>
          <ac:picMkLst>
            <pc:docMk/>
            <pc:sldMk cId="3725230082" sldId="283"/>
            <ac:picMk id="5" creationId="{01FFBFED-9340-4F3D-A6E2-84D524201287}"/>
          </ac:picMkLst>
        </pc:picChg>
      </pc:sldChg>
      <pc:sldChg chg="modSp new mod">
        <pc:chgData name="Oleh Krutii" userId="ca5f64d8-6344-46ea-a869-e2dfae5b67fd" providerId="ADAL" clId="{95503231-A0B3-486D-8EB6-9E1F1DB6FECC}" dt="2021-09-25T19:21:24.296" v="3805" actId="20577"/>
        <pc:sldMkLst>
          <pc:docMk/>
          <pc:sldMk cId="2394389196" sldId="284"/>
        </pc:sldMkLst>
        <pc:spChg chg="mod">
          <ac:chgData name="Oleh Krutii" userId="ca5f64d8-6344-46ea-a869-e2dfae5b67fd" providerId="ADAL" clId="{95503231-A0B3-486D-8EB6-9E1F1DB6FECC}" dt="2021-09-25T19:15:12.054" v="3181" actId="20577"/>
          <ac:spMkLst>
            <pc:docMk/>
            <pc:sldMk cId="2394389196" sldId="284"/>
            <ac:spMk id="2" creationId="{F52FA41E-7AE9-4E2F-B56B-D2B0EC63AD09}"/>
          </ac:spMkLst>
        </pc:spChg>
        <pc:spChg chg="mod">
          <ac:chgData name="Oleh Krutii" userId="ca5f64d8-6344-46ea-a869-e2dfae5b67fd" providerId="ADAL" clId="{95503231-A0B3-486D-8EB6-9E1F1DB6FECC}" dt="2021-09-25T19:21:24.296" v="3805" actId="20577"/>
          <ac:spMkLst>
            <pc:docMk/>
            <pc:sldMk cId="2394389196" sldId="284"/>
            <ac:spMk id="3" creationId="{BB54ABB0-D9A6-4E6B-9FB4-C540B9DF26F2}"/>
          </ac:spMkLst>
        </pc:spChg>
      </pc:sldChg>
      <pc:sldChg chg="addSp delSp modSp new mod">
        <pc:chgData name="Oleh Krutii" userId="ca5f64d8-6344-46ea-a869-e2dfae5b67fd" providerId="ADAL" clId="{95503231-A0B3-486D-8EB6-9E1F1DB6FECC}" dt="2021-09-25T19:52:01.773" v="3947" actId="1076"/>
        <pc:sldMkLst>
          <pc:docMk/>
          <pc:sldMk cId="3613763312" sldId="285"/>
        </pc:sldMkLst>
        <pc:spChg chg="mod">
          <ac:chgData name="Oleh Krutii" userId="ca5f64d8-6344-46ea-a869-e2dfae5b67fd" providerId="ADAL" clId="{95503231-A0B3-486D-8EB6-9E1F1DB6FECC}" dt="2021-09-25T19:51:56.522" v="3945" actId="1076"/>
          <ac:spMkLst>
            <pc:docMk/>
            <pc:sldMk cId="3613763312" sldId="285"/>
            <ac:spMk id="2" creationId="{9FF85320-F205-445B-9D27-ADF607F990C9}"/>
          </ac:spMkLst>
        </pc:spChg>
        <pc:spChg chg="del">
          <ac:chgData name="Oleh Krutii" userId="ca5f64d8-6344-46ea-a869-e2dfae5b67fd" providerId="ADAL" clId="{95503231-A0B3-486D-8EB6-9E1F1DB6FECC}" dt="2021-09-25T19:36:41.412" v="3845"/>
          <ac:spMkLst>
            <pc:docMk/>
            <pc:sldMk cId="3613763312" sldId="285"/>
            <ac:spMk id="3" creationId="{97D359D4-2D7C-4A86-BF8F-756C988AA7C0}"/>
          </ac:spMkLst>
        </pc:spChg>
        <pc:spChg chg="add del mod">
          <ac:chgData name="Oleh Krutii" userId="ca5f64d8-6344-46ea-a869-e2dfae5b67fd" providerId="ADAL" clId="{95503231-A0B3-486D-8EB6-9E1F1DB6FECC}" dt="2021-09-25T19:42:50.059" v="3863"/>
          <ac:spMkLst>
            <pc:docMk/>
            <pc:sldMk cId="3613763312" sldId="285"/>
            <ac:spMk id="11" creationId="{3D7B7A2F-6CAA-436A-BE7B-9AC819B08E64}"/>
          </ac:spMkLst>
        </pc:spChg>
        <pc:spChg chg="add del mod">
          <ac:chgData name="Oleh Krutii" userId="ca5f64d8-6344-46ea-a869-e2dfae5b67fd" providerId="ADAL" clId="{95503231-A0B3-486D-8EB6-9E1F1DB6FECC}" dt="2021-09-25T19:45:17.322" v="3885"/>
          <ac:spMkLst>
            <pc:docMk/>
            <pc:sldMk cId="3613763312" sldId="285"/>
            <ac:spMk id="15" creationId="{99EB8066-4F3E-44C5-9007-15E75C0AE470}"/>
          </ac:spMkLst>
        </pc:spChg>
        <pc:spChg chg="add del mod">
          <ac:chgData name="Oleh Krutii" userId="ca5f64d8-6344-46ea-a869-e2dfae5b67fd" providerId="ADAL" clId="{95503231-A0B3-486D-8EB6-9E1F1DB6FECC}" dt="2021-09-25T19:50:49.045" v="3890"/>
          <ac:spMkLst>
            <pc:docMk/>
            <pc:sldMk cId="3613763312" sldId="285"/>
            <ac:spMk id="19" creationId="{F1907B99-E327-4075-B988-F84BA19553F9}"/>
          </ac:spMkLst>
        </pc:spChg>
        <pc:spChg chg="add del mod">
          <ac:chgData name="Oleh Krutii" userId="ca5f64d8-6344-46ea-a869-e2dfae5b67fd" providerId="ADAL" clId="{95503231-A0B3-486D-8EB6-9E1F1DB6FECC}" dt="2021-09-25T19:51:45.787" v="3939"/>
          <ac:spMkLst>
            <pc:docMk/>
            <pc:sldMk cId="3613763312" sldId="285"/>
            <ac:spMk id="22" creationId="{D0F8574B-EFB8-454E-8A0E-BC8E05671DDC}"/>
          </ac:spMkLst>
        </pc:spChg>
        <pc:picChg chg="add del mod">
          <ac:chgData name="Oleh Krutii" userId="ca5f64d8-6344-46ea-a869-e2dfae5b67fd" providerId="ADAL" clId="{95503231-A0B3-486D-8EB6-9E1F1DB6FECC}" dt="2021-09-25T19:37:22.709" v="3861" actId="478"/>
          <ac:picMkLst>
            <pc:docMk/>
            <pc:sldMk cId="3613763312" sldId="285"/>
            <ac:picMk id="5" creationId="{CEC1DBB9-19C7-4CAF-95F4-CE82460F659D}"/>
          </ac:picMkLst>
        </pc:picChg>
        <pc:picChg chg="add del mod">
          <ac:chgData name="Oleh Krutii" userId="ca5f64d8-6344-46ea-a869-e2dfae5b67fd" providerId="ADAL" clId="{95503231-A0B3-486D-8EB6-9E1F1DB6FECC}" dt="2021-09-25T19:36:57.923" v="3853" actId="478"/>
          <ac:picMkLst>
            <pc:docMk/>
            <pc:sldMk cId="3613763312" sldId="285"/>
            <ac:picMk id="7" creationId="{AAFFFD7E-5BD2-4A4F-AF95-697A15D8F166}"/>
          </ac:picMkLst>
        </pc:picChg>
        <pc:picChg chg="add del mod">
          <ac:chgData name="Oleh Krutii" userId="ca5f64d8-6344-46ea-a869-e2dfae5b67fd" providerId="ADAL" clId="{95503231-A0B3-486D-8EB6-9E1F1DB6FECC}" dt="2021-09-25T19:37:29.483" v="3862" actId="478"/>
          <ac:picMkLst>
            <pc:docMk/>
            <pc:sldMk cId="3613763312" sldId="285"/>
            <ac:picMk id="9" creationId="{C7D77F6C-CBAA-4598-8DAE-974783572614}"/>
          </ac:picMkLst>
        </pc:picChg>
        <pc:picChg chg="add del mod">
          <ac:chgData name="Oleh Krutii" userId="ca5f64d8-6344-46ea-a869-e2dfae5b67fd" providerId="ADAL" clId="{95503231-A0B3-486D-8EB6-9E1F1DB6FECC}" dt="2021-09-25T19:43:58.512" v="3873" actId="478"/>
          <ac:picMkLst>
            <pc:docMk/>
            <pc:sldMk cId="3613763312" sldId="285"/>
            <ac:picMk id="12" creationId="{EEC1497A-0DA3-46E7-AA6E-FCC410492D7A}"/>
          </ac:picMkLst>
        </pc:picChg>
        <pc:picChg chg="add del mod">
          <ac:chgData name="Oleh Krutii" userId="ca5f64d8-6344-46ea-a869-e2dfae5b67fd" providerId="ADAL" clId="{95503231-A0B3-486D-8EB6-9E1F1DB6FECC}" dt="2021-09-25T19:44:02.249" v="3874" actId="478"/>
          <ac:picMkLst>
            <pc:docMk/>
            <pc:sldMk cId="3613763312" sldId="285"/>
            <ac:picMk id="13" creationId="{60E9708A-D3FE-4CC2-8F6F-84AB132FC921}"/>
          </ac:picMkLst>
        </pc:picChg>
        <pc:picChg chg="add del mod">
          <ac:chgData name="Oleh Krutii" userId="ca5f64d8-6344-46ea-a869-e2dfae5b67fd" providerId="ADAL" clId="{95503231-A0B3-486D-8EB6-9E1F1DB6FECC}" dt="2021-09-25T19:50:19.849" v="3889" actId="478"/>
          <ac:picMkLst>
            <pc:docMk/>
            <pc:sldMk cId="3613763312" sldId="285"/>
            <ac:picMk id="17" creationId="{FD00058A-E941-4FA4-BF96-E81BEAFD398C}"/>
          </ac:picMkLst>
        </pc:picChg>
        <pc:picChg chg="add del mod">
          <ac:chgData name="Oleh Krutii" userId="ca5f64d8-6344-46ea-a869-e2dfae5b67fd" providerId="ADAL" clId="{95503231-A0B3-486D-8EB6-9E1F1DB6FECC}" dt="2021-09-25T19:50:56.148" v="3892" actId="478"/>
          <ac:picMkLst>
            <pc:docMk/>
            <pc:sldMk cId="3613763312" sldId="285"/>
            <ac:picMk id="20" creationId="{BABCFBDD-8DA1-426E-A17A-50F448AD2EF1}"/>
          </ac:picMkLst>
        </pc:picChg>
        <pc:picChg chg="add mod">
          <ac:chgData name="Oleh Krutii" userId="ca5f64d8-6344-46ea-a869-e2dfae5b67fd" providerId="ADAL" clId="{95503231-A0B3-486D-8EB6-9E1F1DB6FECC}" dt="2021-09-25T19:52:01.773" v="3947" actId="1076"/>
          <ac:picMkLst>
            <pc:docMk/>
            <pc:sldMk cId="3613763312" sldId="285"/>
            <ac:picMk id="24" creationId="{96938576-0E53-4AC4-828C-48A860B9BDC0}"/>
          </ac:picMkLst>
        </pc:picChg>
      </pc:sldChg>
      <pc:sldChg chg="addSp modSp new mod">
        <pc:chgData name="Oleh Krutii" userId="ca5f64d8-6344-46ea-a869-e2dfae5b67fd" providerId="ADAL" clId="{95503231-A0B3-486D-8EB6-9E1F1DB6FECC}" dt="2021-09-25T19:55:11.628" v="3983"/>
        <pc:sldMkLst>
          <pc:docMk/>
          <pc:sldMk cId="1772331054" sldId="286"/>
        </pc:sldMkLst>
        <pc:spChg chg="mod">
          <ac:chgData name="Oleh Krutii" userId="ca5f64d8-6344-46ea-a869-e2dfae5b67fd" providerId="ADAL" clId="{95503231-A0B3-486D-8EB6-9E1F1DB6FECC}" dt="2021-09-25T19:55:11.628" v="3983"/>
          <ac:spMkLst>
            <pc:docMk/>
            <pc:sldMk cId="1772331054" sldId="286"/>
            <ac:spMk id="2" creationId="{766CA523-F930-49DB-94F0-574513C4BDB3}"/>
          </ac:spMkLst>
        </pc:spChg>
        <pc:picChg chg="add mod modCrop">
          <ac:chgData name="Oleh Krutii" userId="ca5f64d8-6344-46ea-a869-e2dfae5b67fd" providerId="ADAL" clId="{95503231-A0B3-486D-8EB6-9E1F1DB6FECC}" dt="2021-09-25T19:55:04.771" v="3982" actId="1076"/>
          <ac:picMkLst>
            <pc:docMk/>
            <pc:sldMk cId="1772331054" sldId="286"/>
            <ac:picMk id="3" creationId="{8C10D544-931D-4A84-8AB5-4FF12013B688}"/>
          </ac:picMkLst>
        </pc:picChg>
      </pc:sldChg>
      <pc:sldChg chg="addSp delSp modSp new del mod modClrScheme chgLayout">
        <pc:chgData name="Oleh Krutii" userId="ca5f64d8-6344-46ea-a869-e2dfae5b67fd" providerId="ADAL" clId="{95503231-A0B3-486D-8EB6-9E1F1DB6FECC}" dt="2021-09-25T19:53:47.960" v="3969" actId="680"/>
        <pc:sldMkLst>
          <pc:docMk/>
          <pc:sldMk cId="3867936928" sldId="286"/>
        </pc:sldMkLst>
        <pc:spChg chg="del">
          <ac:chgData name="Oleh Krutii" userId="ca5f64d8-6344-46ea-a869-e2dfae5b67fd" providerId="ADAL" clId="{95503231-A0B3-486D-8EB6-9E1F1DB6FECC}" dt="2021-09-25T19:53:21.020" v="3956" actId="26606"/>
          <ac:spMkLst>
            <pc:docMk/>
            <pc:sldMk cId="3867936928" sldId="286"/>
            <ac:spMk id="2" creationId="{90F116D6-7CF4-46E4-B0DF-F0873F95EF44}"/>
          </ac:spMkLst>
        </pc:spChg>
        <pc:spChg chg="add del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11" creationId="{4AC9B26A-2E10-4917-B490-10759447B0AB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16" creationId="{E445D63A-DDD6-4643-BF9D-EBD5A68CF513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18" creationId="{C217DD78-56DD-41EC-85B3-F58F2F5E24B9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20" creationId="{29A93B98-DBE6-43E6-BD2A-6C72526908DA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22" creationId="{8483E360-A395-4C20-9724-484EB3E7ECF1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24" creationId="{7527F69B-2944-4792-BE4F-9286CF14FA12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26" creationId="{4B34FC79-C685-4A30-9E27-083B673EE531}"/>
          </ac:spMkLst>
        </pc:spChg>
        <pc:spChg chg="add mod">
          <ac:chgData name="Oleh Krutii" userId="ca5f64d8-6344-46ea-a869-e2dfae5b67fd" providerId="ADAL" clId="{95503231-A0B3-486D-8EB6-9E1F1DB6FECC}" dt="2021-09-25T19:53:36.536" v="3959" actId="26606"/>
          <ac:spMkLst>
            <pc:docMk/>
            <pc:sldMk cId="3867936928" sldId="286"/>
            <ac:spMk id="28" creationId="{1D7F153B-D1A4-43FC-A34A-5C14C50FC940}"/>
          </ac:spMkLst>
        </pc:spChg>
        <pc:picChg chg="add del mod ord">
          <ac:chgData name="Oleh Krutii" userId="ca5f64d8-6344-46ea-a869-e2dfae5b67fd" providerId="ADAL" clId="{95503231-A0B3-486D-8EB6-9E1F1DB6FECC}" dt="2021-09-25T19:53:47.474" v="3968"/>
          <ac:picMkLst>
            <pc:docMk/>
            <pc:sldMk cId="3867936928" sldId="286"/>
            <ac:picMk id="4" creationId="{E69F9901-0B1D-4A93-9681-B69331E1C87A}"/>
          </ac:picMkLst>
        </pc:picChg>
        <pc:picChg chg="add del mod ord">
          <ac:chgData name="Oleh Krutii" userId="ca5f64d8-6344-46ea-a869-e2dfae5b67fd" providerId="ADAL" clId="{95503231-A0B3-486D-8EB6-9E1F1DB6FECC}" dt="2021-09-25T19:53:46.976" v="3966"/>
          <ac:picMkLst>
            <pc:docMk/>
            <pc:sldMk cId="3867936928" sldId="286"/>
            <ac:picMk id="6" creationId="{DA1E74F3-E326-4673-997B-3A892F235F7A}"/>
          </ac:picMkLst>
        </pc:picChg>
      </pc:sldChg>
      <pc:sldMasterChg chg="del delSldLayout">
        <pc:chgData name="Oleh Krutii" userId="ca5f64d8-6344-46ea-a869-e2dfae5b67fd" providerId="ADAL" clId="{95503231-A0B3-486D-8EB6-9E1F1DB6FECC}" dt="2021-09-25T14:41:22.243" v="18" actId="47"/>
        <pc:sldMasterMkLst>
          <pc:docMk/>
          <pc:sldMasterMk cId="23204907" sldId="2147483648"/>
        </pc:sldMasterMkLst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678330637" sldId="2147483649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044974598" sldId="2147483670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961262747" sldId="214748367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835224655" sldId="2147483672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74892734" sldId="214748367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822770016" sldId="2147483674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520783636" sldId="2147483676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419428007" sldId="2147483677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123505073" sldId="214748368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635602739" sldId="214748368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816501865" sldId="2147483684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438515391" sldId="2147483686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850256656" sldId="2147483687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600125028" sldId="2147483688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039083515" sldId="2147483689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386925585" sldId="2147483690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267126707" sldId="214748369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0" sldId="2147483692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0" sldId="214748369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837763253" sldId="214748372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323911730" sldId="2147483722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137453111" sldId="214748372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4072656371" sldId="2147483724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974193080" sldId="2147483725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296868412" sldId="2147483726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691362940" sldId="2147483727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960241065" sldId="2147483730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407250994" sldId="214748373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298517401" sldId="2147483736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661196431" sldId="2147483737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4277524970" sldId="2147483738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4202583063" sldId="214748374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100332997" sldId="2147483744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51505566" sldId="2147483746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699197287" sldId="2147483747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046151571" sldId="2147483760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777498862" sldId="214748376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238314975" sldId="214748376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708670862" sldId="214748377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36403664" sldId="2147483772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4192021205" sldId="2147483773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088163337" sldId="2147483774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1997270317" sldId="2147483779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704587775" sldId="2147483780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978668071" sldId="2147483781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2562290101" sldId="2147483782"/>
          </pc:sldLayoutMkLst>
        </pc:sldLayoutChg>
        <pc:sldLayoutChg chg="del">
          <pc:chgData name="Oleh Krutii" userId="ca5f64d8-6344-46ea-a869-e2dfae5b67fd" providerId="ADAL" clId="{95503231-A0B3-486D-8EB6-9E1F1DB6FECC}" dt="2021-09-25T14:41:22.243" v="18" actId="47"/>
          <pc:sldLayoutMkLst>
            <pc:docMk/>
            <pc:sldMasterMk cId="23204907" sldId="2147483648"/>
            <pc:sldLayoutMk cId="3661557292" sldId="21474837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2A20-5117-43CE-83E5-F6E38A335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84F12-FE07-49F7-8C25-54A6375D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55924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EBE7-DAF3-49AE-86AD-2EE98CDF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OfType</a:t>
            </a:r>
            <a:r>
              <a:rPr lang="en-US" dirty="0"/>
              <a:t> vs Cast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45B81-CDD8-4D85-841D-0BE6B0D3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86131"/>
            <a:ext cx="10800000" cy="3405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06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81ED-8F72-4F65-89E6-3A60F4CE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ED5B6-065D-4EFA-8DDB-CAD98D4A3D2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28048"/>
            <a:ext cx="9269119" cy="22291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B333B-A29E-4462-B97C-258038D8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857209"/>
            <a:ext cx="9269119" cy="19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7A18-DA22-4829-BC71-1A698177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6D7CF-DCB3-4EDC-838A-8C9560965F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33313"/>
            <a:ext cx="10307488" cy="1695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708B1-F1EE-45FF-B493-E48E40A4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534265"/>
            <a:ext cx="10307488" cy="28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4EEF-E6C5-42E9-B266-3EF3A339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operators</a:t>
            </a:r>
          </a:p>
        </p:txBody>
      </p:sp>
      <p:pic>
        <p:nvPicPr>
          <p:cNvPr id="7" name="Picture 6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4E4F10E3-AB72-4FAE-BB13-81377BB2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550924"/>
            <a:ext cx="3713771" cy="2136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133333-B055-4910-8DAB-816F09171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9" y="2550924"/>
            <a:ext cx="7483801" cy="21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466B-C241-475B-8B1A-7F9D9370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All &amp; Any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BA62F-7C4B-4745-ADE5-3796FF7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74"/>
          <a:stretch/>
        </p:blipFill>
        <p:spPr>
          <a:xfrm>
            <a:off x="696675" y="1628048"/>
            <a:ext cx="10800000" cy="1505161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15ACE-F5A9-4B0B-8BC9-95F6E182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429000"/>
            <a:ext cx="8953172" cy="23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ED69-CA0A-4D0E-A058-2C5E8E42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71CA93-0ADD-4ED7-91E6-E3ABCE54B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1628774"/>
            <a:ext cx="4979312" cy="46861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 is like inner join in SQL. It returns a new collection that contains common elements from two collections which keys matches.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 operates on two sequences inner sequence and outer sequence and produces a result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Join query syntax: </a:t>
            </a:r>
            <a:br>
              <a:rPr lang="en-US" sz="2000" dirty="0"/>
            </a:b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from… in </a:t>
            </a:r>
            <a:r>
              <a:rPr lang="en-US" sz="2000" i="1" dirty="0" err="1">
                <a:solidFill>
                  <a:schemeClr val="bg2">
                    <a:lumMod val="75000"/>
                  </a:schemeClr>
                </a:solidFill>
              </a:rPr>
              <a:t>outerSequence</a:t>
            </a:r>
            <a:br>
              <a:rPr lang="en-US" sz="20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join… in </a:t>
            </a:r>
            <a:r>
              <a:rPr lang="en-US" sz="2000" i="1" dirty="0" err="1">
                <a:solidFill>
                  <a:schemeClr val="bg2">
                    <a:lumMod val="75000"/>
                  </a:schemeClr>
                </a:solidFill>
              </a:rPr>
              <a:t>innerSequence</a:t>
            </a:r>
            <a:br>
              <a:rPr lang="en-US" sz="20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on </a:t>
            </a:r>
            <a:r>
              <a:rPr lang="en-US" sz="2000" i="1" dirty="0" err="1">
                <a:solidFill>
                  <a:schemeClr val="bg2">
                    <a:lumMod val="75000"/>
                  </a:schemeClr>
                </a:solidFill>
              </a:rPr>
              <a:t>outerKey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 equals </a:t>
            </a:r>
            <a:r>
              <a:rPr lang="en-US" sz="2000" i="1" dirty="0" err="1">
                <a:solidFill>
                  <a:schemeClr val="bg2">
                    <a:lumMod val="75000"/>
                  </a:schemeClr>
                </a:solidFill>
              </a:rPr>
              <a:t>innerKey</a:t>
            </a:r>
            <a:br>
              <a:rPr lang="en-US" sz="20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select…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69EDF-1C15-42A6-839E-DCBE1C53711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675313" y="0"/>
            <a:ext cx="6516687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A0DE0-6F46-41B9-8542-812CC069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36" y="3048000"/>
            <a:ext cx="6516010" cy="1958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CFE0F-FC0A-4CC2-9D48-B0D3B77A4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233" y="5006872"/>
            <a:ext cx="334681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C835-C0FA-4FF9-9C67-BB777F6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GroupJoin</a:t>
            </a:r>
            <a:r>
              <a:rPr lang="en-US" dirty="0"/>
              <a:t>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30B2A-63B3-450B-ACD6-0BE19F462A2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2045814"/>
            <a:ext cx="7163800" cy="3753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79F26-4BAC-4BDE-AE65-EC26D487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724" y="4074922"/>
            <a:ext cx="287695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A0FB-CC48-463A-8D5E-3275E5CF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Aggregation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1A5B2-70C2-43A7-8839-265D6B5E1E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53108" y="1628048"/>
            <a:ext cx="10084434" cy="4321901"/>
          </a:xfrm>
          <a:noFill/>
        </p:spPr>
      </p:pic>
    </p:spTree>
    <p:extLst>
      <p:ext uri="{BB962C8B-B14F-4D97-AF65-F5344CB8AC3E}">
        <p14:creationId xmlns:p14="http://schemas.microsoft.com/office/powerpoint/2010/main" val="97680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E6-BEE0-4F01-A998-666ED6DF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Element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F7985-84F7-48CA-8B6B-78A7775506B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50498"/>
            <a:ext cx="10800000" cy="4077000"/>
          </a:xfrm>
          <a:noFill/>
        </p:spPr>
      </p:pic>
    </p:spTree>
    <p:extLst>
      <p:ext uri="{BB962C8B-B14F-4D97-AF65-F5344CB8AC3E}">
        <p14:creationId xmlns:p14="http://schemas.microsoft.com/office/powerpoint/2010/main" val="385595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0AB4-53E8-45AC-8157-8E9D821E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3845-DA45-4152-9A99-0A08A0015EB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6675" y="1746671"/>
            <a:ext cx="10800000" cy="2402998"/>
          </a:xfrm>
          <a:noFill/>
        </p:spPr>
      </p:pic>
    </p:spTree>
    <p:extLst>
      <p:ext uri="{BB962C8B-B14F-4D97-AF65-F5344CB8AC3E}">
        <p14:creationId xmlns:p14="http://schemas.microsoft.com/office/powerpoint/2010/main" val="22521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9B75-A7DD-451C-8F0A-45D62B7D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5607-6D62-46CF-86A8-2083020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  <a:p>
            <a:r>
              <a:rPr lang="en-US" dirty="0"/>
              <a:t>Query vs Method syntax</a:t>
            </a:r>
          </a:p>
          <a:p>
            <a:r>
              <a:rPr lang="en-US" dirty="0"/>
              <a:t>LINQ operators</a:t>
            </a:r>
          </a:p>
          <a:p>
            <a:r>
              <a:rPr lang="en-US" dirty="0"/>
              <a:t>Deferred vs Eager execution</a:t>
            </a:r>
          </a:p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IQuerable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09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E0E5-683F-493A-A2C5-444FC907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50" y="676822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Set operators -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A0C12-2819-4040-9F48-7C01A997B1A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92469" y="1241722"/>
            <a:ext cx="9091448" cy="5159398"/>
          </a:xfrm>
          <a:noFill/>
        </p:spPr>
      </p:pic>
    </p:spTree>
    <p:extLst>
      <p:ext uri="{BB962C8B-B14F-4D97-AF65-F5344CB8AC3E}">
        <p14:creationId xmlns:p14="http://schemas.microsoft.com/office/powerpoint/2010/main" val="126323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FBA-2BFC-439A-AE7E-7022CF79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Partitioning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1B837-5C56-4182-8D5D-5DD4CF7E55A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28048"/>
            <a:ext cx="10800000" cy="2586600"/>
          </a:xfrm>
          <a:noFill/>
        </p:spPr>
      </p:pic>
    </p:spTree>
    <p:extLst>
      <p:ext uri="{BB962C8B-B14F-4D97-AF65-F5344CB8AC3E}">
        <p14:creationId xmlns:p14="http://schemas.microsoft.com/office/powerpoint/2010/main" val="28741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D139-8823-4A7B-B606-979B350B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Conversion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B16E9-9039-4BE1-8F1D-7619B1F9F38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63998"/>
            <a:ext cx="11162542" cy="4185951"/>
          </a:xfrm>
          <a:noFill/>
        </p:spPr>
      </p:pic>
    </p:spTree>
    <p:extLst>
      <p:ext uri="{BB962C8B-B14F-4D97-AF65-F5344CB8AC3E}">
        <p14:creationId xmlns:p14="http://schemas.microsoft.com/office/powerpoint/2010/main" val="343244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A445-EADA-43E6-9822-0BE2DEC3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execution of LINQ 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C6A5A-A559-4EAC-A032-46E1CB794E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Deferred execution means that the evaluation of an expression is delayed until its realized value is actually required</a:t>
            </a:r>
          </a:p>
          <a:p>
            <a:r>
              <a:rPr lang="en-US" dirty="0"/>
              <a:t>It greatly improves performance by avoiding unnecessary execution</a:t>
            </a:r>
          </a:p>
          <a:p>
            <a:r>
              <a:rPr lang="en-US" dirty="0"/>
              <a:t>Deferred execution is applicable on any in-memory collection as well as remote LINQ providers like LINQ-to-SQL, LINQ-to-Entities, LINQ-to-XML,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1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7080-D973-45E5-862E-9EE7F88A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84751"/>
            <a:ext cx="10801350" cy="719998"/>
          </a:xfrm>
        </p:spPr>
        <p:txBody>
          <a:bodyPr/>
          <a:lstStyle/>
          <a:p>
            <a:r>
              <a:rPr lang="en-US" dirty="0"/>
              <a:t>Understanding deferred execution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FFBFED-9340-4F3D-A6E2-84D5242012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71145" y="1334619"/>
            <a:ext cx="9175531" cy="5234347"/>
          </a:xfrm>
        </p:spPr>
      </p:pic>
    </p:spTree>
    <p:extLst>
      <p:ext uri="{BB962C8B-B14F-4D97-AF65-F5344CB8AC3E}">
        <p14:creationId xmlns:p14="http://schemas.microsoft.com/office/powerpoint/2010/main" val="372523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A41E-7AE9-4E2F-B56B-D2B0EC6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execution of LINQ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ABB0-D9A6-4E6B-9FB4-C540B9DF26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Immediate execution is the reverse of deferred execution. It forces the LINQ query to execute and get the result immediately.</a:t>
            </a:r>
          </a:p>
          <a:p>
            <a:r>
              <a:rPr lang="en-US" dirty="0"/>
              <a:t>Methods which executes the giver query immediately:</a:t>
            </a:r>
          </a:p>
          <a:p>
            <a:pPr lvl="1"/>
            <a:r>
              <a:rPr lang="en-US" dirty="0"/>
              <a:t>All conversion operators, basically all </a:t>
            </a:r>
            <a:r>
              <a:rPr lang="en-US" b="1" i="1" dirty="0" err="1"/>
              <a:t>ToXXX</a:t>
            </a:r>
            <a:r>
              <a:rPr lang="en-US" b="1" i="1" dirty="0"/>
              <a:t>() </a:t>
            </a:r>
            <a:r>
              <a:rPr lang="en-US" i="1" dirty="0"/>
              <a:t>methods</a:t>
            </a:r>
          </a:p>
          <a:p>
            <a:pPr lvl="1"/>
            <a:r>
              <a:rPr lang="en-US" dirty="0"/>
              <a:t>All element operators, </a:t>
            </a:r>
            <a:r>
              <a:rPr lang="en-US" b="1" i="1" dirty="0"/>
              <a:t>First(), Last(), Single, </a:t>
            </a:r>
            <a:r>
              <a:rPr lang="en-US" b="1" i="1" dirty="0" err="1"/>
              <a:t>ElementAt</a:t>
            </a:r>
            <a:r>
              <a:rPr lang="en-US" b="1" i="1" dirty="0"/>
              <a:t>() etc.</a:t>
            </a:r>
          </a:p>
          <a:p>
            <a:pPr lvl="1"/>
            <a:r>
              <a:rPr lang="en-US" dirty="0"/>
              <a:t>All aggregation operators, </a:t>
            </a:r>
            <a:r>
              <a:rPr lang="en-US" b="1" i="1" dirty="0"/>
              <a:t>Sum(), Count(), Aggregate(), </a:t>
            </a:r>
            <a:r>
              <a:rPr lang="en-US" b="1" i="1" dirty="0" err="1"/>
              <a:t>etc</a:t>
            </a:r>
            <a:endParaRPr lang="en-US" b="1" i="1" dirty="0"/>
          </a:p>
          <a:p>
            <a:pPr lvl="1"/>
            <a:r>
              <a:rPr lang="en-US" dirty="0"/>
              <a:t>As a rule of thumb if returning type is not an </a:t>
            </a:r>
            <a:r>
              <a:rPr lang="en-US" b="1" i="1" dirty="0" err="1"/>
              <a:t>IEnumerable</a:t>
            </a:r>
            <a:r>
              <a:rPr lang="en-US" b="1" i="1" dirty="0"/>
              <a:t>&lt;T&gt; </a:t>
            </a:r>
            <a:r>
              <a:rPr lang="en-US" dirty="0"/>
              <a:t>- means that the result is immediately executed.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5320-F205-445B-9D27-ADF607F9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55061"/>
            <a:ext cx="10801350" cy="719998"/>
          </a:xfrm>
        </p:spPr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vs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pic>
        <p:nvPicPr>
          <p:cNvPr id="24" name="Content Placeholder 23" descr="Table&#10;&#10;Description automatically generated">
            <a:extLst>
              <a:ext uri="{FF2B5EF4-FFF2-40B4-BE49-F238E27FC236}">
                <a16:creationId xmlns:a16="http://schemas.microsoft.com/office/drawing/2014/main" id="{96938576-0E53-4AC4-828C-48A860B9BDC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208690" y="1341513"/>
            <a:ext cx="9774620" cy="4938990"/>
          </a:xfrm>
        </p:spPr>
      </p:pic>
    </p:spTree>
    <p:extLst>
      <p:ext uri="{BB962C8B-B14F-4D97-AF65-F5344CB8AC3E}">
        <p14:creationId xmlns:p14="http://schemas.microsoft.com/office/powerpoint/2010/main" val="361376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A523-F930-49DB-94F0-574513C4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42" y="657225"/>
            <a:ext cx="10801350" cy="720725"/>
          </a:xfrm>
        </p:spPr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vs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0D544-931D-4A84-8AB5-4FF12013B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60"/>
          <a:stretch/>
        </p:blipFill>
        <p:spPr>
          <a:xfrm>
            <a:off x="1817139" y="1525886"/>
            <a:ext cx="8987495" cy="49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2635-EF06-4D65-85A5-2D645BD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9015-9487-4279-A427-63FA32727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Familiar language: </a:t>
            </a:r>
            <a:r>
              <a:rPr lang="en-US" dirty="0"/>
              <a:t>Developers don’t have to learn a new query language for each type of data source or data format.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coding: </a:t>
            </a:r>
            <a:r>
              <a:rPr lang="en-US" dirty="0"/>
              <a:t>It reduces the amount of code to be written as compared with a more traditional approach.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Readable code: </a:t>
            </a:r>
            <a:r>
              <a:rPr lang="en-US" dirty="0"/>
              <a:t>LINQ makes the code more readable so other developers can easily understand and maintain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Standardized way of querying multiple data sources: </a:t>
            </a:r>
            <a:r>
              <a:rPr lang="en-US" dirty="0"/>
              <a:t>The same LINQ syntax can be used to query multiple data sources.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Compile time safety of queries: </a:t>
            </a:r>
            <a:r>
              <a:rPr lang="en-US" dirty="0"/>
              <a:t>It provides type checking of objects at compile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IntelliSense Support: </a:t>
            </a:r>
            <a:r>
              <a:rPr lang="en-US" dirty="0"/>
              <a:t>LINQ provides IntelliSense for generic collections.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Shaping data: </a:t>
            </a:r>
            <a:r>
              <a:rPr lang="en-US" dirty="0"/>
              <a:t>You can retrieve data in different shapes.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2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8AC-314E-4B1B-A666-09EC5F7E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9570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709C-73E0-48E1-A3F2-9B64BFC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LINQ?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C868-DC38-469B-861E-31533061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1628774"/>
            <a:ext cx="4357123" cy="4321175"/>
          </a:xfrm>
        </p:spPr>
        <p:txBody>
          <a:bodyPr wrap="square" anchor="t">
            <a:normAutofit fontScale="77500" lnSpcReduction="20000"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LINQ – Language Integrated Query, is a uniform query syntax in C# and VB.NET to retrieve data from different sources and formats.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LINQ queries return results as objects. It enables you to use object-oriented approach on the result set and not to worry about transforming different formats of results into objects.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83FBD8-BBB2-4F41-A3FB-702B8711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11" y="1628774"/>
            <a:ext cx="6158551" cy="3363640"/>
          </a:xfrm>
          <a:prstGeom prst="rect">
            <a:avLst/>
          </a:prstGeom>
          <a:noFill/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159B4B0-9A68-4EA2-9239-D886996C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11" y="4992414"/>
            <a:ext cx="615855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2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98E3-3F37-4112-AB28-F33023E4A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F4950-FD28-4739-8424-F8AAD2666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806C5-2910-4628-B444-B58439544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68F18-56CF-449C-A44C-B5584EE9DD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8F2-B324-4DDE-8B73-CF014262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40612"/>
            <a:ext cx="10801350" cy="719998"/>
          </a:xfrm>
        </p:spPr>
        <p:txBody>
          <a:bodyPr/>
          <a:lstStyle/>
          <a:p>
            <a:r>
              <a:rPr lang="en-US" dirty="0"/>
              <a:t>Example – Before LINQ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D08C324-C7D2-4012-A2B7-A2E6B821D43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70383" y="1376526"/>
            <a:ext cx="6765876" cy="5481473"/>
          </a:xfrm>
        </p:spPr>
      </p:pic>
    </p:spTree>
    <p:extLst>
      <p:ext uri="{BB962C8B-B14F-4D97-AF65-F5344CB8AC3E}">
        <p14:creationId xmlns:p14="http://schemas.microsoft.com/office/powerpoint/2010/main" val="350436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D170-AD7E-4793-8203-128470E5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Using LINQ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43150-7663-4FAF-AEED-582A2103506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47160" y="1628048"/>
            <a:ext cx="9045680" cy="4783262"/>
          </a:xfrm>
        </p:spPr>
      </p:pic>
    </p:spTree>
    <p:extLst>
      <p:ext uri="{BB962C8B-B14F-4D97-AF65-F5344CB8AC3E}">
        <p14:creationId xmlns:p14="http://schemas.microsoft.com/office/powerpoint/2010/main" val="228108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B4D0-18A2-490B-8986-5DF66C4E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53EA6-E508-4FA0-995E-4C9F4B3712E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736863" y="1796499"/>
            <a:ext cx="4172532" cy="3038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D9DFC-7317-4699-AF5F-CB39FB5B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35" y="4110805"/>
            <a:ext cx="7472038" cy="16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DD5-1F8F-4A4D-9FDE-5E7D1643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Method (Fluent)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071CF-366E-4979-A562-B9232CAF6CD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207049" y="1588634"/>
            <a:ext cx="5777902" cy="2862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4063B-6F11-4C70-ADC0-7757963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49" y="4145259"/>
            <a:ext cx="577790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E13732-1087-4F3E-8CB9-E3B9BF38DD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8736"/>
          <a:stretch/>
        </p:blipFill>
        <p:spPr>
          <a:xfrm>
            <a:off x="5375274" y="872728"/>
            <a:ext cx="6816725" cy="511254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E23A4-4C7D-44E3-99BE-382651A4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4281789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LINQ Operators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D8D79B-D26A-4FB5-8284-817E7A9B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99" y="1628774"/>
            <a:ext cx="4278615" cy="4321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All operators are actually extension methods for the </a:t>
            </a:r>
            <a:r>
              <a:rPr lang="en-US" sz="2000" b="1" i="1" dirty="0" err="1"/>
              <a:t>IEnumerable</a:t>
            </a:r>
            <a:r>
              <a:rPr lang="en-US" sz="2000" b="1" i="1" dirty="0"/>
              <a:t>&lt;T&gt; </a:t>
            </a:r>
            <a:r>
              <a:rPr lang="en-US" sz="2000" dirty="0"/>
              <a:t>and </a:t>
            </a:r>
            <a:r>
              <a:rPr lang="en-US" sz="2000" b="1" i="1" dirty="0" err="1"/>
              <a:t>IQuerable</a:t>
            </a:r>
            <a:r>
              <a:rPr lang="en-US" sz="2000" b="1" i="1" dirty="0"/>
              <a:t>&lt;T&gt; </a:t>
            </a:r>
            <a:r>
              <a:rPr lang="en-US" sz="2000" dirty="0"/>
              <a:t>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are over 50 standard query operators available in LINQ that provide different functionalities like filtering, sorting, grouping, aggregation etc.</a:t>
            </a:r>
          </a:p>
        </p:txBody>
      </p:sp>
    </p:spTree>
    <p:extLst>
      <p:ext uri="{BB962C8B-B14F-4D97-AF65-F5344CB8AC3E}">
        <p14:creationId xmlns:p14="http://schemas.microsoft.com/office/powerpoint/2010/main" val="36502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405E-E1D1-47CD-A226-B383B33C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Where operator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4031A-31C0-4E44-8ADB-900E5590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153103"/>
            <a:ext cx="5221288" cy="1453733"/>
          </a:xfrm>
          <a:prstGeom prst="rect">
            <a:avLst/>
          </a:prstGeom>
          <a:noFill/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380923-C38D-4D46-854F-12DAF03C0F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75388" y="2410691"/>
            <a:ext cx="5220612" cy="35392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/>
              <a:t>Where </a:t>
            </a:r>
            <a:r>
              <a:rPr lang="en-US" sz="2600"/>
              <a:t>is used for filtering the collection based on given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/>
              <a:t>Where </a:t>
            </a:r>
            <a:r>
              <a:rPr lang="en-US" sz="2600"/>
              <a:t>has two overload methods. Use a second overload to know the index of current element in the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Multiple </a:t>
            </a:r>
            <a:r>
              <a:rPr lang="en-US" sz="2600" b="1"/>
              <a:t>Where </a:t>
            </a:r>
            <a:r>
              <a:rPr lang="en-US" sz="2600" err="1"/>
              <a:t>externsions</a:t>
            </a:r>
            <a:r>
              <a:rPr lang="en-US" sz="2600"/>
              <a:t> are valid in a single LINQ query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5862BD3-5182-45F2-BC6D-8056F8FBE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635214"/>
            <a:ext cx="5221287" cy="61595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17C6253-9AC5-4257-8E06-67C9FC7059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1636060"/>
            <a:ext cx="5221287" cy="6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46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64E9D1-3C34-4215-904C-61DD0ECD2C0B}" vid="{C91F31A6-917F-4665-999B-630DAF351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kekTest</Template>
  <TotalTime>331</TotalTime>
  <Words>574</Words>
  <Application>Microsoft Office PowerPoint</Application>
  <PresentationFormat>Widescreen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Proxima Nova</vt:lpstr>
      <vt:lpstr>Proxima Nova Extrabold</vt:lpstr>
      <vt:lpstr>Custom Design</vt:lpstr>
      <vt:lpstr>Lecture 7</vt:lpstr>
      <vt:lpstr>LINQ</vt:lpstr>
      <vt:lpstr>What is LINQ?</vt:lpstr>
      <vt:lpstr>Example – Before LINQ</vt:lpstr>
      <vt:lpstr>Example – Using LINQ</vt:lpstr>
      <vt:lpstr>LINQ Query Syntax</vt:lpstr>
      <vt:lpstr>LINQ Method (Fluent) Syntax</vt:lpstr>
      <vt:lpstr>LINQ Operators</vt:lpstr>
      <vt:lpstr>Where operator</vt:lpstr>
      <vt:lpstr>OfType vs Cast operator</vt:lpstr>
      <vt:lpstr>Sorting operators</vt:lpstr>
      <vt:lpstr>Grouping operators</vt:lpstr>
      <vt:lpstr>Projection operators</vt:lpstr>
      <vt:lpstr>All &amp; Any operators</vt:lpstr>
      <vt:lpstr>Join operator</vt:lpstr>
      <vt:lpstr>GroupJoin operator</vt:lpstr>
      <vt:lpstr>Aggregation operators</vt:lpstr>
      <vt:lpstr>Element operators</vt:lpstr>
      <vt:lpstr>Set operators</vt:lpstr>
      <vt:lpstr>Set operators - Example</vt:lpstr>
      <vt:lpstr>Partitioning operators</vt:lpstr>
      <vt:lpstr>Conversion operators</vt:lpstr>
      <vt:lpstr>Deferred execution of LINQ query</vt:lpstr>
      <vt:lpstr>Understanding deferred execution</vt:lpstr>
      <vt:lpstr>Immediate execution of LINQ query</vt:lpstr>
      <vt:lpstr>IEnumerable&lt;T&gt; vs IQueryable&lt;T&gt;</vt:lpstr>
      <vt:lpstr>IEnumerable&lt;T&gt; vs IQueryable&lt;T&gt;</vt:lpstr>
      <vt:lpstr>Advantages of LINQ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Krutii</dc:creator>
  <cp:lastModifiedBy>Oleh Krutii</cp:lastModifiedBy>
  <cp:revision>1</cp:revision>
  <dcterms:created xsi:type="dcterms:W3CDTF">2021-09-25T14:23:58Z</dcterms:created>
  <dcterms:modified xsi:type="dcterms:W3CDTF">2021-09-25T19:55:16Z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