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971620734908115E-2"/>
          <c:y val="0.12204699803149606"/>
          <c:w val="0.51528805774278219"/>
          <c:h val="0.57244266732283455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Кераміка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Червень</c:v>
                </c:pt>
                <c:pt idx="1">
                  <c:v>Липень</c:v>
                </c:pt>
                <c:pt idx="2">
                  <c:v>Серпень</c:v>
                </c:pt>
                <c:pt idx="3">
                  <c:v>Вересень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8B-456E-A79C-7189B8C18E1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Буд матеріали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Червень</c:v>
                </c:pt>
                <c:pt idx="1">
                  <c:v>Липень</c:v>
                </c:pt>
                <c:pt idx="2">
                  <c:v>Серпень</c:v>
                </c:pt>
                <c:pt idx="3">
                  <c:v>Вересень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8B-456E-A79C-7189B8C18E1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Гіпс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Червень</c:v>
                </c:pt>
                <c:pt idx="1">
                  <c:v>Липень</c:v>
                </c:pt>
                <c:pt idx="2">
                  <c:v>Серпень</c:v>
                </c:pt>
                <c:pt idx="3">
                  <c:v>Вересень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8B-456E-A79C-7189B8C18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25792"/>
        <c:axId val="96238912"/>
      </c:lineChart>
      <c:catAx>
        <c:axId val="4342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6238912"/>
        <c:crosses val="autoZero"/>
        <c:auto val="1"/>
        <c:lblAlgn val="ctr"/>
        <c:lblOffset val="100"/>
        <c:noMultiLvlLbl val="0"/>
      </c:catAx>
      <c:valAx>
        <c:axId val="96238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425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0.63503</cdr:x>
      <cdr:y>0.04521</cdr:y>
    </cdr:from>
    <cdr:to>
      <cdr:x>0.83587</cdr:x>
      <cdr:y>0.46608</cdr:y>
    </cdr:to>
    <cdr:pic>
      <cdr:nvPicPr>
        <cdr:cNvPr id="3" name="Рисунок 2">
          <a:extLst xmlns:a="http://schemas.openxmlformats.org/drawingml/2006/main">
            <a:ext uri="{FF2B5EF4-FFF2-40B4-BE49-F238E27FC236}">
              <a16:creationId xmlns:a16="http://schemas.microsoft.com/office/drawing/2014/main" id="{52E32DD6-1160-4582-B627-113162019FC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234124" y="141189"/>
          <a:ext cx="1971675" cy="131445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084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fif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oroznuk20081999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Бронювання</a:t>
            </a:r>
            <a:r>
              <a:rPr lang="ru-RU" sz="32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місця</a:t>
            </a:r>
            <a:r>
              <a:rPr lang="ru-RU" sz="32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ru-RU" sz="32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автомийці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Борознюк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Дмитро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Олександрович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/>
              <a:t>Водій</a:t>
            </a:r>
            <a:r>
              <a:rPr lang="ru-RU" dirty="0"/>
              <a:t> </a:t>
            </a:r>
            <a:r>
              <a:rPr lang="ru-RU" dirty="0" err="1"/>
              <a:t>мав</a:t>
            </a:r>
            <a:r>
              <a:rPr lang="ru-RU" dirty="0"/>
              <a:t> </a:t>
            </a:r>
            <a:r>
              <a:rPr lang="ru-RU" dirty="0" err="1"/>
              <a:t>приїжджати</a:t>
            </a:r>
            <a:r>
              <a:rPr lang="ru-RU" dirty="0"/>
              <a:t> до </a:t>
            </a:r>
            <a:r>
              <a:rPr lang="ru-RU" dirty="0" err="1"/>
              <a:t>автомийки</a:t>
            </a:r>
            <a:r>
              <a:rPr lang="ru-RU" dirty="0"/>
              <a:t> та </a:t>
            </a:r>
            <a:r>
              <a:rPr lang="ru-RU" dirty="0" err="1"/>
              <a:t>чекати</a:t>
            </a:r>
            <a:r>
              <a:rPr lang="ru-RU" dirty="0"/>
              <a:t>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настане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черга</a:t>
            </a:r>
            <a:r>
              <a:rPr lang="ru-RU" dirty="0"/>
              <a:t>. </a:t>
            </a:r>
            <a:r>
              <a:rPr lang="ru-RU" dirty="0" err="1"/>
              <a:t>Іноді</a:t>
            </a:r>
            <a:r>
              <a:rPr lang="ru-RU" dirty="0"/>
              <a:t> все </a:t>
            </a:r>
            <a:r>
              <a:rPr lang="ru-RU" dirty="0" err="1"/>
              <a:t>зайнято</a:t>
            </a:r>
            <a:r>
              <a:rPr lang="ru-RU" dirty="0"/>
              <a:t> аж на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днів</a:t>
            </a:r>
            <a:r>
              <a:rPr lang="ru-RU" dirty="0"/>
              <a:t> вперед.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075510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Водій витрачає багато часу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У водія немає достовірної інформації щодо черги на </a:t>
            </a:r>
            <a:r>
              <a:rPr lang="uk-UA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автомийку</a:t>
            </a:r>
            <a:endParaRPr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Директор </a:t>
            </a:r>
            <a:r>
              <a:rPr lang="uk-UA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автомийки</a:t>
            </a: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не знає інформацію про прибутки з кожного дня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Самі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водії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вибирають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зручний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час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Формування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замовлення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через сайт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Відслідковування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прибутку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….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224C53-0EE1-4059-B671-E4A83393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9" y="3936280"/>
            <a:ext cx="3005299" cy="27908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EC4A1-AFCF-4F4E-ADDD-A8ABC81C8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980" y="3936279"/>
            <a:ext cx="2915307" cy="27908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8943D2-33E5-41C1-82A2-8E9D779D1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50" y="3936279"/>
            <a:ext cx="2839444" cy="27908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0" y="1573356"/>
            <a:ext cx="903605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зменшенні витрат часу водіїв в чергах, за </a:t>
            </a:r>
            <a:r>
              <a:rPr lang="uk-UA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допомогогю</a:t>
            </a: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сайту, який дозволить записуватись на мийку онлайн.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17027" y="2900650"/>
            <a:ext cx="8801995" cy="297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Полегшити запис до </a:t>
            </a:r>
            <a:r>
              <a:rPr lang="uk-UA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автомийки</a:t>
            </a:r>
            <a:endParaRPr lang="uk-UA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Надати можливість </a:t>
            </a:r>
            <a:r>
              <a:rPr lang="uk-UA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відслідквування</a:t>
            </a: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ціни послуг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Надати інформацію щодо прибутку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lang="uk-UA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-правила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5" y="1485900"/>
            <a:ext cx="8832850" cy="518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uk-UA" dirty="0"/>
              <a:t>1) Тільки зареєстрований на сайті водій може замовити послуги.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2) Водію не дозволяється приїжджати в нетверезому стані 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3) Замовлення послуг можна відмінити не менш ніж за 2 години.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4) Автомобіль висотою в 4 метри не може бути обслугований.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5) Якщо відключена вода або світло, то мийка переноситься на інший день.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6) Водій повинен мати водійські права.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7) Водій повинен повідомити про ушкодження на автомобілі(якщо є).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8) Мінімальна сума мийки 70 гривень.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9) Оплата може </a:t>
            </a:r>
            <a:r>
              <a:rPr lang="uk-UA" dirty="0" err="1"/>
              <a:t>здійснюватись</a:t>
            </a:r>
            <a:r>
              <a:rPr lang="uk-UA" dirty="0"/>
              <a:t> як карткою, так і кеш.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10) </a:t>
            </a:r>
            <a:r>
              <a:rPr lang="uk-UA" dirty="0" err="1"/>
              <a:t>Флаєр</a:t>
            </a:r>
            <a:r>
              <a:rPr lang="uk-UA" dirty="0"/>
              <a:t> зі знижкою видається після 10 мийки.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uk-UA" dirty="0"/>
              <a:t>11) Авто без номерних знаків не обслуговуються.</a:t>
            </a:r>
            <a:endParaRPr lang="en-US"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9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dirty="0">
                <a:latin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E174F-7452-405B-8F4B-772524091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4" y="1116012"/>
            <a:ext cx="8949076" cy="5511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5F4A32-97CA-4AF4-A335-2C34B559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87" y="1485900"/>
            <a:ext cx="5045868" cy="4826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0763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7DB8127C-F87F-429E-89AC-DEB772A9A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000" dirty="0"/>
              <a:t>В </a:t>
            </a:r>
            <a:r>
              <a:rPr lang="en-US" sz="1000" dirty="0" err="1"/>
              <a:t>DashBoard</a:t>
            </a:r>
            <a:r>
              <a:rPr lang="uk-UA" sz="1000" dirty="0"/>
              <a:t> будуть </a:t>
            </a:r>
            <a:r>
              <a:rPr lang="uk-UA" sz="1000" dirty="0" err="1"/>
              <a:t>викостані</a:t>
            </a:r>
            <a:r>
              <a:rPr lang="uk-UA" sz="1000" dirty="0"/>
              <a:t> кругова діаграма (для зображення прибутку в той чи інший місяць від певної послуги мийки) та графік (для відслідковування кількості замовлень того чи іншого виду мийки щомісячно)</a:t>
            </a:r>
            <a:r>
              <a:rPr lang="en-US" sz="1000" dirty="0"/>
              <a:t> </a:t>
            </a: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F16F5F-A818-49A6-B8D6-009B8A90D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50" y="3935413"/>
            <a:ext cx="4000500" cy="2733675"/>
          </a:xfrm>
          <a:prstGeom prst="rect">
            <a:avLst/>
          </a:prstGeom>
        </p:spPr>
      </p:pic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95AB0877-4714-4D79-A776-33A986CE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773652"/>
              </p:ext>
            </p:extLst>
          </p:nvPr>
        </p:nvGraphicFramePr>
        <p:xfrm>
          <a:off x="120551" y="2132856"/>
          <a:ext cx="9817024" cy="312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8C8FE-F8D8-4107-9466-0A1B05D54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80" y="1241949"/>
            <a:ext cx="6335009" cy="54204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boroznuk20081999</a:t>
            </a:r>
            <a:r>
              <a:rPr lang="ru-RU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@gmail.com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</a:t>
            </a:r>
            <a:r>
              <a:rPr lang="en-US" sz="2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731339007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1852</Words>
  <Application>Microsoft Office PowerPoint</Application>
  <PresentationFormat>Экран (4:3)</PresentationFormat>
  <Paragraphs>161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1_Тема Office</vt:lpstr>
      <vt:lpstr>Тема Office</vt:lpstr>
      <vt:lpstr>Бронювання місця в автомийці</vt:lpstr>
      <vt:lpstr>Актуальність проблеми</vt:lpstr>
      <vt:lpstr>Мета та завдання проекту</vt:lpstr>
      <vt:lpstr>Бізнес-правила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cp:lastModifiedBy>Dmytro Boroznuk</cp:lastModifiedBy>
  <cp:revision>10</cp:revision>
  <dcterms:modified xsi:type="dcterms:W3CDTF">2020-03-23T14:56:52Z</dcterms:modified>
</cp:coreProperties>
</file>