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af3b9a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af3b9a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3af3b9a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3af3b9a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3af3b9a3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3af3b9a3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3af3b9a3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3af3b9a3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3af3b9a3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3af3b9a3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3af3b9a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3af3b9a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3af3b9a3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3af3b9a3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.NET Memory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by Dmytro Hnidyi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number: 100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564025" y="1009650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0" y="938225"/>
            <a:ext cx="2533700" cy="314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564025" y="982050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138675" y="2643975"/>
            <a:ext cx="1742700" cy="1224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440025" y="26479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138675" y="3063825"/>
            <a:ext cx="16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FirstName: null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185775" y="1174400"/>
            <a:ext cx="320400" cy="1450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 Type &amp; Reference Type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array: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261125" y="2643975"/>
            <a:ext cx="31935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440025" y="26479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4195175" y="750475"/>
            <a:ext cx="311100" cy="1874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Array reference type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" y="1452700"/>
            <a:ext cx="2533700" cy="2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4366425" y="3013050"/>
            <a:ext cx="9402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416450" y="2985450"/>
            <a:ext cx="3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451650" y="2985450"/>
            <a:ext cx="3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385950" y="3013050"/>
            <a:ext cx="9402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05475" y="3013050"/>
            <a:ext cx="9402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451638" y="2985450"/>
            <a:ext cx="3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486838" y="2985450"/>
            <a:ext cx="3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</a:t>
            </a: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752425" y="3717875"/>
            <a:ext cx="13566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931325" y="37218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>
            <a:off x="4195175" y="750475"/>
            <a:ext cx="1770900" cy="1365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 type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857725" y="4086950"/>
            <a:ext cx="11100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907750" y="4059350"/>
            <a:ext cx="22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Hello world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50" y="1598075"/>
            <a:ext cx="2533700" cy="196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4506275" y="2843450"/>
            <a:ext cx="13566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685175" y="284742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611575" y="3212525"/>
            <a:ext cx="11100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611575" y="3189650"/>
            <a:ext cx="22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Hello world!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044300" y="2033675"/>
            <a:ext cx="14667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223200" y="2037638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149600" y="2402750"/>
            <a:ext cx="1210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199625" y="2375138"/>
            <a:ext cx="22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Hello world!!!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149600" y="3663050"/>
            <a:ext cx="13566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28500" y="366702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254900" y="4032125"/>
            <a:ext cx="11100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254900" y="4031750"/>
            <a:ext cx="22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Hello world!!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138675" y="2643975"/>
            <a:ext cx="1742700" cy="951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440025" y="26479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</a:t>
            </a: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>
            <a:off x="4100975" y="759900"/>
            <a:ext cx="659400" cy="1857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 Type Boxing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" y="1442325"/>
            <a:ext cx="2684650" cy="13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4199875" y="3060450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440025" y="3032850"/>
            <a:ext cx="105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number: 100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53850" y="78400"/>
            <a:ext cx="2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 Type Copying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335050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490450" y="194675"/>
            <a:ext cx="12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5382150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382150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number: 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5" y="1048125"/>
            <a:ext cx="2533700" cy="2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564025" y="1009650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564025" y="982050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user2: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138675" y="2643975"/>
            <a:ext cx="1742700" cy="1224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440025" y="26479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4138675" y="3063825"/>
            <a:ext cx="16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FirstName: null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4185775" y="1174400"/>
            <a:ext cx="320400" cy="1450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840100"/>
            <a:ext cx="2533700" cy="28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user1: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19"/>
          <p:cNvCxnSpPr/>
          <p:nvPr/>
        </p:nvCxnSpPr>
        <p:spPr>
          <a:xfrm>
            <a:off x="4317650" y="778750"/>
            <a:ext cx="442800" cy="1838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9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 Type Copying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>
            <a:off x="3441550" y="119325"/>
            <a:ext cx="5614500" cy="49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3441500" y="109900"/>
            <a:ext cx="5614500" cy="1592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838500" y="62475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838500" y="2900000"/>
            <a:ext cx="60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516925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672325" y="194675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3564025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138675" y="2643975"/>
            <a:ext cx="1742700" cy="1224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440025" y="2647950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138675" y="3063825"/>
            <a:ext cx="16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FirstName: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3564025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" name="Google Shape;236;p20"/>
          <p:cNvCxnSpPr/>
          <p:nvPr/>
        </p:nvCxnSpPr>
        <p:spPr>
          <a:xfrm>
            <a:off x="4317650" y="778750"/>
            <a:ext cx="442800" cy="1838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0"/>
          <p:cNvSpPr txBox="1"/>
          <p:nvPr/>
        </p:nvSpPr>
        <p:spPr>
          <a:xfrm>
            <a:off x="153850" y="78400"/>
            <a:ext cx="542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 Type Copying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0" y="1174400"/>
            <a:ext cx="2533700" cy="285419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/>
          <p:nvPr/>
        </p:nvSpPr>
        <p:spPr>
          <a:xfrm>
            <a:off x="5335050" y="194675"/>
            <a:ext cx="1742700" cy="1413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5490450" y="194675"/>
            <a:ext cx="12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Method()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5382150" y="580925"/>
            <a:ext cx="1620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382150" y="553325"/>
            <a:ext cx="12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20"/>
          <p:cNvCxnSpPr/>
          <p:nvPr/>
        </p:nvCxnSpPr>
        <p:spPr>
          <a:xfrm flipH="1">
            <a:off x="5005300" y="741075"/>
            <a:ext cx="1008000" cy="1884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0"/>
          <p:cNvSpPr/>
          <p:nvPr/>
        </p:nvSpPr>
        <p:spPr>
          <a:xfrm>
            <a:off x="6578550" y="2740975"/>
            <a:ext cx="1466700" cy="819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757450" y="2744938"/>
            <a:ext cx="7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683850" y="3110050"/>
            <a:ext cx="1210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6733875" y="3082438"/>
            <a:ext cx="22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John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20"/>
          <p:cNvCxnSpPr>
            <a:endCxn id="244" idx="1"/>
          </p:cNvCxnSpPr>
          <p:nvPr/>
        </p:nvCxnSpPr>
        <p:spPr>
          <a:xfrm flipH="1" rot="10800000">
            <a:off x="5133450" y="3150775"/>
            <a:ext cx="1445100" cy="109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