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Franklin Gothic Demi" panose="020B0703020102020204" pitchFamily="34" charset="0"/>
      <p:regular r:id="rId4"/>
      <p: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rbel" panose="020B05030202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9039231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9039231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1f90392311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566928" y="0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“</a:t>
            </a:r>
            <a:r>
              <a:rPr lang="ru-RU" sz="2000" b="1" dirty="0" err="1">
                <a:solidFill>
                  <a:srgbClr val="FFFF00"/>
                </a:solidFill>
                <a:latin typeface="Corbel" panose="020B0503020204020204" pitchFamily="34" charset="0"/>
              </a:rPr>
              <a:t>Пробудження</a:t>
            </a:r>
            <a:r>
              <a:rPr lang="ru-RU" sz="2000" b="1" dirty="0">
                <a:solidFill>
                  <a:srgbClr val="FFFF00"/>
                </a:solidFill>
                <a:latin typeface="Corbel" panose="020B0503020204020204" pitchFamily="34" charset="0"/>
              </a:rPr>
              <a:t> Храму</a:t>
            </a:r>
            <a:r>
              <a:rPr lang="ru-RU" sz="2000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”</a:t>
            </a:r>
            <a:endParaRPr sz="2000" b="1" dirty="0">
              <a:solidFill>
                <a:srgbClr val="FFFF00"/>
              </a:solidFill>
              <a:latin typeface="Corbel" panose="020B0503020204020204" pitchFamily="34" charset="0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457200" y="941832"/>
            <a:ext cx="8229600" cy="493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Ласкаво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просимо до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захопливого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світу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нашої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гри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"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Пробудження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Храму"!</a:t>
            </a:r>
          </a:p>
          <a:p>
            <a:pPr marL="139700" indent="0">
              <a:buNone/>
            </a:pP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У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цьому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динамічному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пригодницькому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екшені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ви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опиняєтеся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в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стародавньому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місті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що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заховане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глибоко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в джунглях.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Після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несподіваного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землетрусу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пробудився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таємничий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храм,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який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століттями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утримував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силу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могутнього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артефакта. Але з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пробудженням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почали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з'являтися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монстри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що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загрожують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знищити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все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живе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.</a:t>
            </a:r>
          </a:p>
          <a:p>
            <a:pPr marL="139700" indent="0">
              <a:buNone/>
            </a:pP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Ви —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дослідник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і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остання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надія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людства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обраний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самою долею.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Озброєні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своїм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інтелектом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винахідливістю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небагатьма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ресурсами,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ви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вирушаєте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в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небезпечний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квест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щоб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проникнути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в храм,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знайти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артефакт і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врятувати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світ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катастрофи</a:t>
            </a:r>
            <a:r>
              <a:rPr lang="ru-RU" sz="1600" b="1" dirty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.</a:t>
            </a:r>
          </a:p>
          <a:p>
            <a:pPr marL="139700" indent="0">
              <a:buNone/>
            </a:pP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Кожна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кімната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храму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сповнена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загадок,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пасток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і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небезпек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. Вам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доведеться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обмірковувати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кожен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крок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розвивати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стратегії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вчасно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знаходити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слабкі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місця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ворогів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і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їхню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ж силу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проти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них.</a:t>
            </a:r>
          </a:p>
          <a:p>
            <a:pPr marL="139700" indent="0">
              <a:buNone/>
            </a:pP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Чи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зможете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ви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розкрити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таємницю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храму та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повернути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баланс, перш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ніж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буде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занадто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пізно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? Час </a:t>
            </a:r>
            <a:r>
              <a:rPr lang="ru-RU" sz="1600" b="1" dirty="0" err="1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покаже</a:t>
            </a:r>
            <a:r>
              <a:rPr lang="ru-RU" sz="1600" b="1" dirty="0" smtClean="0">
                <a:solidFill>
                  <a:srgbClr val="FFFF00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.</a:t>
            </a:r>
            <a:endParaRPr lang="ru-RU" sz="1600" b="1" dirty="0">
              <a:solidFill>
                <a:srgbClr val="FFFF00"/>
              </a:solidFill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150</Words>
  <Application>Microsoft Office PowerPoint</Application>
  <PresentationFormat>Экран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Franklin Gothic Demi</vt:lpstr>
      <vt:lpstr>Calibri</vt:lpstr>
      <vt:lpstr>Corbel</vt:lpstr>
      <vt:lpstr>Тема Office</vt:lpstr>
      <vt:lpstr>“Пробудження Храму”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“Пробудження Храму”</dc:title>
  <dc:creator>Dimer Noob</dc:creator>
  <cp:lastModifiedBy>Dimer Noob</cp:lastModifiedBy>
  <cp:revision>3</cp:revision>
  <dcterms:modified xsi:type="dcterms:W3CDTF">2025-01-22T19:55:45Z</dcterms:modified>
</cp:coreProperties>
</file>