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64041-E697-4033-A7A0-441D03D59394}" type="doc">
      <dgm:prSet loTypeId="urn:microsoft.com/office/officeart/2005/8/layout/chevron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CAE3B4B-6F51-4082-BBA1-50B9519F6024}">
      <dgm:prSet phldrT="[Текст]" phldr="1"/>
      <dgm:spPr/>
      <dgm:t>
        <a:bodyPr/>
        <a:lstStyle/>
        <a:p>
          <a:endParaRPr lang="ru-RU"/>
        </a:p>
      </dgm:t>
    </dgm:pt>
    <dgm:pt modelId="{8DB90B40-53AF-4294-9DB9-931EDFE6E7C8}" type="parTrans" cxnId="{0FDBFA42-FE07-4C15-98FF-80198A5C44BD}">
      <dgm:prSet/>
      <dgm:spPr/>
      <dgm:t>
        <a:bodyPr/>
        <a:lstStyle/>
        <a:p>
          <a:endParaRPr lang="ru-RU"/>
        </a:p>
      </dgm:t>
    </dgm:pt>
    <dgm:pt modelId="{3E828A57-4CEB-406C-B713-6FE2B3F8ED8B}" type="sibTrans" cxnId="{0FDBFA42-FE07-4C15-98FF-80198A5C44BD}">
      <dgm:prSet/>
      <dgm:spPr/>
      <dgm:t>
        <a:bodyPr/>
        <a:lstStyle/>
        <a:p>
          <a:endParaRPr lang="ru-RU"/>
        </a:p>
      </dgm:t>
    </dgm:pt>
    <dgm:pt modelId="{BA75929D-2D95-48E8-82D7-2F28799AFAFC}">
      <dgm:prSet phldrT="[Текст]" custT="1"/>
      <dgm:spPr/>
      <dgm:t>
        <a:bodyPr/>
        <a:lstStyle/>
        <a:p>
          <a:r>
            <a:rPr lang="ru-RU" sz="900" b="0" i="0" dirty="0" smtClean="0">
              <a:latin typeface="Arial Black" pitchFamily="34" charset="0"/>
            </a:rPr>
            <a:t>1</a:t>
          </a:r>
          <a:r>
            <a:rPr lang="ru-RU" sz="1000" b="0" i="0" dirty="0" smtClean="0">
              <a:latin typeface="Arial Black" pitchFamily="34" charset="0"/>
            </a:rPr>
            <a:t>.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Інфраструктура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як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сервіс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(</a:t>
          </a:r>
          <a:r>
            <a:rPr lang="en-US" sz="1000" b="0" i="0" dirty="0" err="1" smtClean="0">
              <a:solidFill>
                <a:srgbClr val="C00000"/>
              </a:solidFill>
              <a:latin typeface="Arial Black" pitchFamily="34" charset="0"/>
            </a:rPr>
            <a:t>IaaS</a:t>
          </a:r>
          <a:r>
            <a:rPr lang="en-US" sz="1000" b="0" i="0" dirty="0" smtClean="0">
              <a:solidFill>
                <a:srgbClr val="C00000"/>
              </a:solidFill>
              <a:latin typeface="Arial Black" pitchFamily="34" charset="0"/>
            </a:rPr>
            <a:t>): </a:t>
          </a:r>
          <a:r>
            <a:rPr lang="ru-RU" sz="1000" b="0" i="0" dirty="0" err="1" smtClean="0">
              <a:latin typeface="Arial Black" pitchFamily="34" charset="0"/>
            </a:rPr>
            <a:t>надання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обчислювальної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потужності</a:t>
          </a:r>
          <a:r>
            <a:rPr lang="ru-RU" sz="1000" b="0" i="0" dirty="0" smtClean="0">
              <a:latin typeface="Arial Black" pitchFamily="34" charset="0"/>
            </a:rPr>
            <a:t> та </a:t>
          </a:r>
          <a:r>
            <a:rPr lang="ru-RU" sz="1000" b="0" i="0" dirty="0" err="1" smtClean="0">
              <a:latin typeface="Arial Black" pitchFamily="34" charset="0"/>
            </a:rPr>
            <a:t>інфраструктурних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ресурсів</a:t>
          </a:r>
          <a:r>
            <a:rPr lang="ru-RU" sz="1000" b="0" i="0" dirty="0" smtClean="0">
              <a:latin typeface="Arial Black" pitchFamily="34" charset="0"/>
            </a:rPr>
            <a:t> через </a:t>
          </a:r>
          <a:r>
            <a:rPr lang="ru-RU" sz="1000" b="0" i="0" dirty="0" err="1" smtClean="0">
              <a:latin typeface="Arial Black" pitchFamily="34" charset="0"/>
            </a:rPr>
            <a:t>Інтернет</a:t>
          </a:r>
          <a:r>
            <a:rPr lang="ru-RU" sz="1000" b="0" i="0" dirty="0" smtClean="0">
              <a:latin typeface="Arial Black" pitchFamily="34" charset="0"/>
            </a:rPr>
            <a:t>. </a:t>
          </a:r>
          <a:r>
            <a:rPr lang="ru-RU" sz="1000" b="0" i="0" dirty="0" err="1" smtClean="0">
              <a:latin typeface="Arial Black" pitchFamily="34" charset="0"/>
            </a:rPr>
            <a:t>Користувачі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можуть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отримати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віртуальні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машини</a:t>
          </a:r>
          <a:r>
            <a:rPr lang="ru-RU" sz="1000" b="0" i="0" dirty="0" smtClean="0">
              <a:latin typeface="Arial Black" pitchFamily="34" charset="0"/>
            </a:rPr>
            <a:t>, </a:t>
          </a:r>
          <a:r>
            <a:rPr lang="ru-RU" sz="1000" b="0" i="0" dirty="0" err="1" smtClean="0">
              <a:latin typeface="Arial Black" pitchFamily="34" charset="0"/>
            </a:rPr>
            <a:t>зберігання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даних</a:t>
          </a:r>
          <a:r>
            <a:rPr lang="ru-RU" sz="1000" b="0" i="0" dirty="0" smtClean="0">
              <a:latin typeface="Arial Black" pitchFamily="34" charset="0"/>
            </a:rPr>
            <a:t> та </a:t>
          </a:r>
          <a:r>
            <a:rPr lang="ru-RU" sz="1000" b="0" i="0" dirty="0" err="1" smtClean="0">
              <a:latin typeface="Arial Black" pitchFamily="34" charset="0"/>
            </a:rPr>
            <a:t>інші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інфраструктурні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ресурси</a:t>
          </a:r>
          <a:r>
            <a:rPr lang="ru-RU" sz="1000" b="0" i="0" dirty="0" smtClean="0">
              <a:latin typeface="Arial Black" pitchFamily="34" charset="0"/>
            </a:rPr>
            <a:t> за потребою.</a:t>
          </a:r>
          <a:endParaRPr lang="ru-RU" sz="1000" dirty="0">
            <a:latin typeface="Arial Black" pitchFamily="34" charset="0"/>
          </a:endParaRPr>
        </a:p>
      </dgm:t>
    </dgm:pt>
    <dgm:pt modelId="{67FDAB4F-6011-4716-87AA-45A2F9C328E3}" type="parTrans" cxnId="{4EEFC5AC-DE63-407D-8EAB-A9022FCA0CFA}">
      <dgm:prSet/>
      <dgm:spPr/>
      <dgm:t>
        <a:bodyPr/>
        <a:lstStyle/>
        <a:p>
          <a:endParaRPr lang="ru-RU"/>
        </a:p>
      </dgm:t>
    </dgm:pt>
    <dgm:pt modelId="{8EAE7066-AE3A-46DC-A579-16D6C48FDC36}" type="sibTrans" cxnId="{4EEFC5AC-DE63-407D-8EAB-A9022FCA0CFA}">
      <dgm:prSet/>
      <dgm:spPr/>
      <dgm:t>
        <a:bodyPr/>
        <a:lstStyle/>
        <a:p>
          <a:endParaRPr lang="ru-RU"/>
        </a:p>
      </dgm:t>
    </dgm:pt>
    <dgm:pt modelId="{4B247369-C6EA-4634-893F-F6B9BB065D47}">
      <dgm:prSet phldrT="[Текст]" custT="1"/>
      <dgm:spPr/>
      <dgm:t>
        <a:bodyPr/>
        <a:lstStyle/>
        <a:p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Платформа як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сервіс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(</a:t>
          </a:r>
          <a:r>
            <a:rPr lang="en-US" sz="1000" b="0" i="0" dirty="0" err="1" smtClean="0">
              <a:solidFill>
                <a:srgbClr val="C00000"/>
              </a:solidFill>
              <a:latin typeface="Arial Black" pitchFamily="34" charset="0"/>
            </a:rPr>
            <a:t>PaaS</a:t>
          </a:r>
          <a:r>
            <a:rPr lang="en-US" sz="1000" b="0" i="0" dirty="0" smtClean="0">
              <a:solidFill>
                <a:srgbClr val="C00000"/>
              </a:solidFill>
              <a:latin typeface="Arial Black" pitchFamily="34" charset="0"/>
            </a:rPr>
            <a:t>): </a:t>
          </a:r>
          <a:r>
            <a:rPr lang="ru-RU" sz="1000" b="0" i="0" dirty="0" err="1" smtClean="0">
              <a:latin typeface="Arial Black" pitchFamily="34" charset="0"/>
            </a:rPr>
            <a:t>сервіс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надає</a:t>
          </a:r>
          <a:r>
            <a:rPr lang="ru-RU" sz="1000" b="0" i="0" dirty="0" smtClean="0">
              <a:latin typeface="Arial Black" pitchFamily="34" charset="0"/>
            </a:rPr>
            <a:t> платформу для </a:t>
          </a:r>
          <a:r>
            <a:rPr lang="ru-RU" sz="1000" b="0" i="0" dirty="0" err="1" smtClean="0">
              <a:latin typeface="Arial Black" pitchFamily="34" charset="0"/>
            </a:rPr>
            <a:t>розробки</a:t>
          </a:r>
          <a:r>
            <a:rPr lang="ru-RU" sz="1000" b="0" i="0" dirty="0" smtClean="0">
              <a:latin typeface="Arial Black" pitchFamily="34" charset="0"/>
            </a:rPr>
            <a:t>, </a:t>
          </a:r>
          <a:r>
            <a:rPr lang="ru-RU" sz="1000" b="0" i="0" dirty="0" err="1" smtClean="0">
              <a:latin typeface="Arial Black" pitchFamily="34" charset="0"/>
            </a:rPr>
            <a:t>тестування</a:t>
          </a:r>
          <a:r>
            <a:rPr lang="ru-RU" sz="1000" b="0" i="0" dirty="0" smtClean="0">
              <a:latin typeface="Arial Black" pitchFamily="34" charset="0"/>
            </a:rPr>
            <a:t> та </a:t>
          </a:r>
          <a:r>
            <a:rPr lang="ru-RU" sz="1000" b="0" i="0" dirty="0" err="1" smtClean="0">
              <a:latin typeface="Arial Black" pitchFamily="34" charset="0"/>
            </a:rPr>
            <a:t>розгортання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додатків</a:t>
          </a:r>
          <a:r>
            <a:rPr lang="ru-RU" sz="1000" b="0" i="0" dirty="0" smtClean="0">
              <a:latin typeface="Arial Black" pitchFamily="34" charset="0"/>
            </a:rPr>
            <a:t>. </a:t>
          </a:r>
          <a:r>
            <a:rPr lang="ru-RU" sz="1000" b="0" i="0" dirty="0" err="1" smtClean="0">
              <a:latin typeface="Arial Black" pitchFamily="34" charset="0"/>
            </a:rPr>
            <a:t>Користувачі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можуть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концентруватися</a:t>
          </a:r>
          <a:r>
            <a:rPr lang="ru-RU" sz="1000" b="0" i="0" dirty="0" smtClean="0">
              <a:latin typeface="Arial Black" pitchFamily="34" charset="0"/>
            </a:rPr>
            <a:t> на </a:t>
          </a:r>
          <a:r>
            <a:rPr lang="ru-RU" sz="1000" b="0" i="0" dirty="0" err="1" smtClean="0">
              <a:latin typeface="Arial Black" pitchFamily="34" charset="0"/>
            </a:rPr>
            <a:t>розробці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програмного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забезпечення</a:t>
          </a:r>
          <a:r>
            <a:rPr lang="ru-RU" sz="1000" b="0" i="0" dirty="0" smtClean="0">
              <a:latin typeface="Arial Black" pitchFamily="34" charset="0"/>
            </a:rPr>
            <a:t>, </a:t>
          </a:r>
          <a:r>
            <a:rPr lang="ru-RU" sz="1000" b="0" i="0" dirty="0" err="1" smtClean="0">
              <a:latin typeface="Arial Black" pitchFamily="34" charset="0"/>
            </a:rPr>
            <a:t>оскільки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багато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інфраструктурних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питань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приховані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від</a:t>
          </a:r>
          <a:r>
            <a:rPr lang="ru-RU" sz="1000" b="0" i="0" dirty="0" smtClean="0">
              <a:latin typeface="Arial Black" pitchFamily="34" charset="0"/>
            </a:rPr>
            <a:t> них.</a:t>
          </a:r>
          <a:endParaRPr lang="ru-RU" sz="1000" dirty="0">
            <a:latin typeface="Arial Black" pitchFamily="34" charset="0"/>
          </a:endParaRPr>
        </a:p>
      </dgm:t>
    </dgm:pt>
    <dgm:pt modelId="{3F50445F-CA8F-4C20-BAB9-838B8D49EF35}" type="parTrans" cxnId="{1DABD401-BDA1-4DF6-ACC6-2860DA6168C9}">
      <dgm:prSet/>
      <dgm:spPr/>
      <dgm:t>
        <a:bodyPr/>
        <a:lstStyle/>
        <a:p>
          <a:endParaRPr lang="ru-RU"/>
        </a:p>
      </dgm:t>
    </dgm:pt>
    <dgm:pt modelId="{F0B32660-6A22-4415-A443-949C140B4BBC}" type="sibTrans" cxnId="{1DABD401-BDA1-4DF6-ACC6-2860DA6168C9}">
      <dgm:prSet/>
      <dgm:spPr/>
      <dgm:t>
        <a:bodyPr/>
        <a:lstStyle/>
        <a:p>
          <a:endParaRPr lang="ru-RU"/>
        </a:p>
      </dgm:t>
    </dgm:pt>
    <dgm:pt modelId="{43E94E93-4A7D-4535-B17A-9253E4F61D62}">
      <dgm:prSet phldrT="[Текст]" phldr="1"/>
      <dgm:spPr/>
      <dgm:t>
        <a:bodyPr/>
        <a:lstStyle/>
        <a:p>
          <a:endParaRPr lang="ru-RU"/>
        </a:p>
      </dgm:t>
    </dgm:pt>
    <dgm:pt modelId="{692E33B9-9736-4FC3-B29E-3A81DBEC1FFE}" type="parTrans" cxnId="{06A48B2F-9EBF-49E3-9EA8-DAE172CB07AA}">
      <dgm:prSet/>
      <dgm:spPr/>
      <dgm:t>
        <a:bodyPr/>
        <a:lstStyle/>
        <a:p>
          <a:endParaRPr lang="ru-RU"/>
        </a:p>
      </dgm:t>
    </dgm:pt>
    <dgm:pt modelId="{1888A25E-D101-4389-85E0-92F1D1EC8555}" type="sibTrans" cxnId="{06A48B2F-9EBF-49E3-9EA8-DAE172CB07AA}">
      <dgm:prSet/>
      <dgm:spPr/>
      <dgm:t>
        <a:bodyPr/>
        <a:lstStyle/>
        <a:p>
          <a:endParaRPr lang="ru-RU"/>
        </a:p>
      </dgm:t>
    </dgm:pt>
    <dgm:pt modelId="{5459206C-8CD8-49AC-8A7E-7E34521370F1}">
      <dgm:prSet phldrT="[Текст]" custT="1"/>
      <dgm:spPr/>
      <dgm:t>
        <a:bodyPr/>
        <a:lstStyle/>
        <a:p>
          <a:r>
            <a:rPr lang="ru-RU" sz="1000" b="0" i="0" dirty="0" smtClean="0">
              <a:latin typeface="Arial Black" pitchFamily="34" charset="0"/>
            </a:rPr>
            <a:t>3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.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Програмне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забезпечення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як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сервіс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(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SaaS</a:t>
          </a:r>
          <a:r>
            <a:rPr lang="ru-RU" sz="1000" b="0" i="0" dirty="0" smtClean="0">
              <a:latin typeface="Arial Black" pitchFamily="34" charset="0"/>
            </a:rPr>
            <a:t>): </a:t>
          </a:r>
          <a:r>
            <a:rPr lang="ru-RU" sz="1000" b="0" i="0" dirty="0" err="1" smtClean="0">
              <a:latin typeface="Arial Black" pitchFamily="34" charset="0"/>
            </a:rPr>
            <a:t>надання</a:t>
          </a:r>
          <a:r>
            <a:rPr lang="ru-RU" sz="1000" b="0" i="0" dirty="0" smtClean="0">
              <a:latin typeface="Arial Black" pitchFamily="34" charset="0"/>
            </a:rPr>
            <a:t> доступу до </a:t>
          </a:r>
          <a:r>
            <a:rPr lang="ru-RU" sz="1000" b="0" i="0" dirty="0" err="1" smtClean="0">
              <a:latin typeface="Arial Black" pitchFamily="34" charset="0"/>
            </a:rPr>
            <a:t>вже</a:t>
          </a:r>
          <a:r>
            <a:rPr lang="ru-RU" sz="1000" b="0" i="0" dirty="0" smtClean="0">
              <a:latin typeface="Arial Black" pitchFamily="34" charset="0"/>
            </a:rPr>
            <a:t> готового </a:t>
          </a:r>
          <a:r>
            <a:rPr lang="ru-RU" sz="1000" b="0" i="0" dirty="0" err="1" smtClean="0">
              <a:latin typeface="Arial Black" pitchFamily="34" charset="0"/>
            </a:rPr>
            <a:t>програмного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забезпечення</a:t>
          </a:r>
          <a:r>
            <a:rPr lang="ru-RU" sz="1000" b="0" i="0" dirty="0" smtClean="0">
              <a:latin typeface="Arial Black" pitchFamily="34" charset="0"/>
            </a:rPr>
            <a:t> через </a:t>
          </a:r>
          <a:r>
            <a:rPr lang="ru-RU" sz="1000" b="0" i="0" dirty="0" err="1" smtClean="0">
              <a:latin typeface="Arial Black" pitchFamily="34" charset="0"/>
            </a:rPr>
            <a:t>Інтернет</a:t>
          </a:r>
          <a:r>
            <a:rPr lang="ru-RU" sz="1000" b="0" i="0" dirty="0" smtClean="0">
              <a:latin typeface="Arial Black" pitchFamily="34" charset="0"/>
            </a:rPr>
            <a:t>. </a:t>
          </a:r>
          <a:r>
            <a:rPr lang="ru-RU" sz="1000" b="0" i="0" dirty="0" err="1" smtClean="0">
              <a:latin typeface="Arial Black" pitchFamily="34" charset="0"/>
            </a:rPr>
            <a:t>Користувачі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можуть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використовувати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програми</a:t>
          </a:r>
          <a:r>
            <a:rPr lang="ru-RU" sz="1000" b="0" i="0" dirty="0" smtClean="0">
              <a:latin typeface="Arial Black" pitchFamily="34" charset="0"/>
            </a:rPr>
            <a:t> без </a:t>
          </a:r>
          <a:r>
            <a:rPr lang="ru-RU" sz="1000" b="0" i="0" dirty="0" err="1" smtClean="0">
              <a:latin typeface="Arial Black" pitchFamily="34" charset="0"/>
            </a:rPr>
            <a:t>необхідності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їх</a:t>
          </a:r>
          <a:r>
            <a:rPr lang="ru-RU" sz="1000" b="0" i="0" dirty="0" smtClean="0">
              <a:latin typeface="Arial Black" pitchFamily="34" charset="0"/>
            </a:rPr>
            <a:t> установки та </a:t>
          </a:r>
          <a:r>
            <a:rPr lang="ru-RU" sz="1000" b="0" i="0" dirty="0" err="1" smtClean="0">
              <a:latin typeface="Arial Black" pitchFamily="34" charset="0"/>
            </a:rPr>
            <a:t>оновлення</a:t>
          </a:r>
          <a:r>
            <a:rPr lang="ru-RU" sz="1000" b="0" i="0" dirty="0" smtClean="0">
              <a:latin typeface="Arial Black" pitchFamily="34" charset="0"/>
            </a:rPr>
            <a:t>.</a:t>
          </a:r>
          <a:endParaRPr lang="ru-RU" sz="1000" dirty="0">
            <a:latin typeface="Arial Black" pitchFamily="34" charset="0"/>
          </a:endParaRPr>
        </a:p>
      </dgm:t>
    </dgm:pt>
    <dgm:pt modelId="{D56E0302-DA97-4581-BD49-95B841A8650F}" type="parTrans" cxnId="{7A3C003D-D585-4F2E-9819-725C9CAAE15D}">
      <dgm:prSet/>
      <dgm:spPr/>
      <dgm:t>
        <a:bodyPr/>
        <a:lstStyle/>
        <a:p>
          <a:endParaRPr lang="ru-RU"/>
        </a:p>
      </dgm:t>
    </dgm:pt>
    <dgm:pt modelId="{5F9BD149-8E4D-4E79-892E-28AE17A3B297}" type="sibTrans" cxnId="{7A3C003D-D585-4F2E-9819-725C9CAAE15D}">
      <dgm:prSet/>
      <dgm:spPr/>
      <dgm:t>
        <a:bodyPr/>
        <a:lstStyle/>
        <a:p>
          <a:endParaRPr lang="ru-RU"/>
        </a:p>
      </dgm:t>
    </dgm:pt>
    <dgm:pt modelId="{90D880E0-F718-42FF-8C5C-EA87328CB498}">
      <dgm:prSet phldrT="[Текст]" custT="1"/>
      <dgm:spPr/>
      <dgm:t>
        <a:bodyPr/>
        <a:lstStyle/>
        <a:p>
          <a:r>
            <a:rPr lang="ru-RU" sz="1000" b="0" i="0" dirty="0" smtClean="0">
              <a:latin typeface="Arial Black" pitchFamily="34" charset="0"/>
            </a:rPr>
            <a:t>4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.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Хмарні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зберігальні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системи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: </a:t>
          </a:r>
          <a:r>
            <a:rPr lang="ru-RU" sz="1000" b="0" i="0" dirty="0" err="1" smtClean="0">
              <a:latin typeface="Arial Black" pitchFamily="34" charset="0"/>
            </a:rPr>
            <a:t>ці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сервіси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дозволяють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зберігати</a:t>
          </a:r>
          <a:r>
            <a:rPr lang="ru-RU" sz="1000" b="0" i="0" dirty="0" smtClean="0">
              <a:latin typeface="Arial Black" pitchFamily="34" charset="0"/>
            </a:rPr>
            <a:t> та </a:t>
          </a:r>
          <a:r>
            <a:rPr lang="ru-RU" sz="1000" b="0" i="0" dirty="0" err="1" smtClean="0">
              <a:latin typeface="Arial Black" pitchFamily="34" charset="0"/>
            </a:rPr>
            <a:t>керувати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даними</a:t>
          </a:r>
          <a:r>
            <a:rPr lang="ru-RU" sz="1000" b="0" i="0" dirty="0" smtClean="0">
              <a:latin typeface="Arial Black" pitchFamily="34" charset="0"/>
            </a:rPr>
            <a:t> в </a:t>
          </a:r>
          <a:r>
            <a:rPr lang="ru-RU" sz="1000" b="0" i="0" dirty="0" err="1" smtClean="0">
              <a:latin typeface="Arial Black" pitchFamily="34" charset="0"/>
            </a:rPr>
            <a:t>хмарі</a:t>
          </a:r>
          <a:r>
            <a:rPr lang="ru-RU" sz="1000" b="0" i="0" dirty="0" smtClean="0">
              <a:latin typeface="Arial Black" pitchFamily="34" charset="0"/>
            </a:rPr>
            <a:t>, </a:t>
          </a:r>
          <a:r>
            <a:rPr lang="ru-RU" sz="1000" b="0" i="0" dirty="0" err="1" smtClean="0">
              <a:latin typeface="Arial Black" pitchFamily="34" charset="0"/>
            </a:rPr>
            <a:t>надаючи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можливість</a:t>
          </a:r>
          <a:r>
            <a:rPr lang="ru-RU" sz="1000" b="0" i="0" dirty="0" smtClean="0">
              <a:latin typeface="Arial Black" pitchFamily="34" charset="0"/>
            </a:rPr>
            <a:t> резервного </a:t>
          </a:r>
          <a:r>
            <a:rPr lang="ru-RU" sz="1000" b="0" i="0" dirty="0" err="1" smtClean="0">
              <a:latin typeface="Arial Black" pitchFamily="34" charset="0"/>
            </a:rPr>
            <a:t>копіювання</a:t>
          </a:r>
          <a:r>
            <a:rPr lang="ru-RU" sz="1000" b="0" i="0" dirty="0" smtClean="0">
              <a:latin typeface="Arial Black" pitchFamily="34" charset="0"/>
            </a:rPr>
            <a:t>, </a:t>
          </a:r>
          <a:r>
            <a:rPr lang="ru-RU" sz="1000" b="0" i="0" dirty="0" err="1" smtClean="0">
              <a:latin typeface="Arial Black" pitchFamily="34" charset="0"/>
            </a:rPr>
            <a:t>синхронізації</a:t>
          </a:r>
          <a:r>
            <a:rPr lang="ru-RU" sz="1000" b="0" i="0" dirty="0" smtClean="0">
              <a:latin typeface="Arial Black" pitchFamily="34" charset="0"/>
            </a:rPr>
            <a:t> та </a:t>
          </a:r>
          <a:r>
            <a:rPr lang="ru-RU" sz="1000" b="0" i="0" dirty="0" err="1" smtClean="0">
              <a:latin typeface="Arial Black" pitchFamily="34" charset="0"/>
            </a:rPr>
            <a:t>спільного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використання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файлів</a:t>
          </a:r>
          <a:r>
            <a:rPr lang="ru-RU" sz="1000" b="0" i="0" dirty="0" smtClean="0">
              <a:latin typeface="Arial Black" pitchFamily="34" charset="0"/>
            </a:rPr>
            <a:t>.</a:t>
          </a:r>
          <a:endParaRPr lang="ru-RU" sz="1000" dirty="0">
            <a:latin typeface="Arial Black" pitchFamily="34" charset="0"/>
          </a:endParaRPr>
        </a:p>
      </dgm:t>
    </dgm:pt>
    <dgm:pt modelId="{432593E9-3FE7-4C57-AA0A-50D3047A0B12}" type="parTrans" cxnId="{7AC7B3A2-153D-4606-86B7-6B228050DF13}">
      <dgm:prSet/>
      <dgm:spPr/>
      <dgm:t>
        <a:bodyPr/>
        <a:lstStyle/>
        <a:p>
          <a:endParaRPr lang="ru-RU"/>
        </a:p>
      </dgm:t>
    </dgm:pt>
    <dgm:pt modelId="{E2782171-71AF-4065-8AC7-73A437FFCB56}" type="sibTrans" cxnId="{7AC7B3A2-153D-4606-86B7-6B228050DF13}">
      <dgm:prSet/>
      <dgm:spPr/>
      <dgm:t>
        <a:bodyPr/>
        <a:lstStyle/>
        <a:p>
          <a:endParaRPr lang="ru-RU"/>
        </a:p>
      </dgm:t>
    </dgm:pt>
    <dgm:pt modelId="{03D1A471-AAAC-40CC-BD5E-DF99A285E162}">
      <dgm:prSet phldrT="[Текст]" phldr="1"/>
      <dgm:spPr/>
      <dgm:t>
        <a:bodyPr/>
        <a:lstStyle/>
        <a:p>
          <a:endParaRPr lang="ru-RU"/>
        </a:p>
      </dgm:t>
    </dgm:pt>
    <dgm:pt modelId="{7375C13B-8F2F-46E3-8EE0-4728D1A6DB3A}" type="parTrans" cxnId="{7056561B-3332-4E14-BE11-66E6E1CAA19E}">
      <dgm:prSet/>
      <dgm:spPr/>
      <dgm:t>
        <a:bodyPr/>
        <a:lstStyle/>
        <a:p>
          <a:endParaRPr lang="ru-RU"/>
        </a:p>
      </dgm:t>
    </dgm:pt>
    <dgm:pt modelId="{E98FF763-A27A-4CCF-8DC4-190D68E153D2}" type="sibTrans" cxnId="{7056561B-3332-4E14-BE11-66E6E1CAA19E}">
      <dgm:prSet/>
      <dgm:spPr/>
      <dgm:t>
        <a:bodyPr/>
        <a:lstStyle/>
        <a:p>
          <a:endParaRPr lang="ru-RU"/>
        </a:p>
      </dgm:t>
    </dgm:pt>
    <dgm:pt modelId="{FCDABEBA-95F6-4C18-8F34-46EC1D79B15A}">
      <dgm:prSet phldrT="[Текст]" custT="1"/>
      <dgm:spPr/>
      <dgm:t>
        <a:bodyPr/>
        <a:lstStyle/>
        <a:p>
          <a:r>
            <a:rPr lang="ru-RU" sz="1000" b="0" i="0" dirty="0" smtClean="0">
              <a:latin typeface="Arial Black" pitchFamily="34" charset="0"/>
            </a:rPr>
            <a:t>5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.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Хмарні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послуги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обробки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даних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: </a:t>
          </a:r>
          <a:r>
            <a:rPr lang="ru-RU" sz="1000" b="0" i="0" dirty="0" err="1" smtClean="0">
              <a:latin typeface="Arial Black" pitchFamily="34" charset="0"/>
            </a:rPr>
            <a:t>ці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послуги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дозволяють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виконувати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обробку</a:t>
          </a:r>
          <a:r>
            <a:rPr lang="ru-RU" sz="1000" b="0" i="0" dirty="0" smtClean="0">
              <a:latin typeface="Arial Black" pitchFamily="34" charset="0"/>
            </a:rPr>
            <a:t> та </a:t>
          </a:r>
          <a:r>
            <a:rPr lang="ru-RU" sz="1000" b="0" i="0" dirty="0" err="1" smtClean="0">
              <a:latin typeface="Arial Black" pitchFamily="34" charset="0"/>
            </a:rPr>
            <a:t>аналіз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даних</a:t>
          </a:r>
          <a:r>
            <a:rPr lang="ru-RU" sz="1000" b="0" i="0" dirty="0" smtClean="0">
              <a:latin typeface="Arial Black" pitchFamily="34" charset="0"/>
            </a:rPr>
            <a:t> в </a:t>
          </a:r>
          <a:r>
            <a:rPr lang="ru-RU" sz="1000" b="0" i="0" dirty="0" err="1" smtClean="0">
              <a:latin typeface="Arial Black" pitchFamily="34" charset="0"/>
            </a:rPr>
            <a:t>хмарі</a:t>
          </a:r>
          <a:r>
            <a:rPr lang="ru-RU" sz="1000" b="0" i="0" dirty="0" smtClean="0">
              <a:latin typeface="Arial Black" pitchFamily="34" charset="0"/>
            </a:rPr>
            <a:t>, </a:t>
          </a:r>
          <a:r>
            <a:rPr lang="ru-RU" sz="1000" b="0" i="0" dirty="0" err="1" smtClean="0">
              <a:latin typeface="Arial Black" pitchFamily="34" charset="0"/>
            </a:rPr>
            <a:t>зазвичай</a:t>
          </a:r>
          <a:r>
            <a:rPr lang="ru-RU" sz="1000" b="0" i="0" dirty="0" smtClean="0">
              <a:latin typeface="Arial Black" pitchFamily="34" charset="0"/>
            </a:rPr>
            <a:t> за </a:t>
          </a:r>
          <a:r>
            <a:rPr lang="ru-RU" sz="1000" b="0" i="0" dirty="0" err="1" smtClean="0">
              <a:latin typeface="Arial Black" pitchFamily="34" charset="0"/>
            </a:rPr>
            <a:t>допомогою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спеціалізованих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інструментів</a:t>
          </a:r>
          <a:r>
            <a:rPr lang="ru-RU" sz="1000" b="0" i="0" dirty="0" smtClean="0">
              <a:latin typeface="Arial Black" pitchFamily="34" charset="0"/>
            </a:rPr>
            <a:t> та </a:t>
          </a:r>
          <a:r>
            <a:rPr lang="ru-RU" sz="1000" b="0" i="0" dirty="0" err="1" smtClean="0">
              <a:latin typeface="Arial Black" pitchFamily="34" charset="0"/>
            </a:rPr>
            <a:t>фреймворків</a:t>
          </a:r>
          <a:r>
            <a:rPr lang="ru-RU" sz="1000" b="0" i="0" dirty="0" smtClean="0">
              <a:latin typeface="Arial Black" pitchFamily="34" charset="0"/>
            </a:rPr>
            <a:t>.</a:t>
          </a:r>
          <a:endParaRPr lang="ru-RU" sz="1000" dirty="0">
            <a:latin typeface="Arial Black" pitchFamily="34" charset="0"/>
          </a:endParaRPr>
        </a:p>
      </dgm:t>
    </dgm:pt>
    <dgm:pt modelId="{F1CD2462-169D-40C3-BC68-C33343F9C903}" type="parTrans" cxnId="{DA2564B6-2D07-4259-B508-444A683FFC4A}">
      <dgm:prSet/>
      <dgm:spPr/>
      <dgm:t>
        <a:bodyPr/>
        <a:lstStyle/>
        <a:p>
          <a:endParaRPr lang="ru-RU"/>
        </a:p>
      </dgm:t>
    </dgm:pt>
    <dgm:pt modelId="{83F0D61C-3BAD-4819-B2C5-D12A66EADA76}" type="sibTrans" cxnId="{DA2564B6-2D07-4259-B508-444A683FFC4A}">
      <dgm:prSet/>
      <dgm:spPr/>
      <dgm:t>
        <a:bodyPr/>
        <a:lstStyle/>
        <a:p>
          <a:endParaRPr lang="ru-RU"/>
        </a:p>
      </dgm:t>
    </dgm:pt>
    <dgm:pt modelId="{9407CFF6-420F-4EB2-9C3D-B3C16A98B012}">
      <dgm:prSet phldrT="[Текст]" custT="1"/>
      <dgm:spPr/>
      <dgm:t>
        <a:bodyPr/>
        <a:lstStyle/>
        <a:p>
          <a:r>
            <a:rPr lang="ru-RU" sz="1000" b="0" i="0" dirty="0" smtClean="0">
              <a:latin typeface="Arial Black" pitchFamily="34" charset="0"/>
            </a:rPr>
            <a:t>6.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Хмарні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послуги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для 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розробників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 (</a:t>
          </a:r>
          <a:r>
            <a:rPr lang="ru-RU" sz="1000" b="0" i="0" dirty="0" err="1" smtClean="0">
              <a:solidFill>
                <a:srgbClr val="C00000"/>
              </a:solidFill>
              <a:latin typeface="Arial Black" pitchFamily="34" charset="0"/>
            </a:rPr>
            <a:t>DevOps</a:t>
          </a:r>
          <a:r>
            <a:rPr lang="ru-RU" sz="1000" b="0" i="0" dirty="0" smtClean="0">
              <a:solidFill>
                <a:srgbClr val="C00000"/>
              </a:solidFill>
              <a:latin typeface="Arial Black" pitchFamily="34" charset="0"/>
            </a:rPr>
            <a:t>): </a:t>
          </a:r>
          <a:r>
            <a:rPr lang="ru-RU" sz="1000" b="0" i="0" dirty="0" err="1" smtClean="0">
              <a:latin typeface="Arial Black" pitchFamily="34" charset="0"/>
            </a:rPr>
            <a:t>ці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сервіси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дозволяють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розробникам</a:t>
          </a:r>
          <a:r>
            <a:rPr lang="ru-RU" sz="1000" b="0" i="0" dirty="0" smtClean="0">
              <a:latin typeface="Arial Black" pitchFamily="34" charset="0"/>
            </a:rPr>
            <a:t> та командам </a:t>
          </a:r>
          <a:r>
            <a:rPr lang="ru-RU" sz="1000" b="0" i="0" dirty="0" err="1" smtClean="0">
              <a:latin typeface="Arial Black" pitchFamily="34" charset="0"/>
            </a:rPr>
            <a:t>управляти</a:t>
          </a:r>
          <a:r>
            <a:rPr lang="ru-RU" sz="1000" b="0" i="0" dirty="0" smtClean="0">
              <a:latin typeface="Arial Black" pitchFamily="34" charset="0"/>
            </a:rPr>
            <a:t>, </a:t>
          </a:r>
          <a:r>
            <a:rPr lang="ru-RU" sz="1000" b="0" i="0" dirty="0" err="1" smtClean="0">
              <a:latin typeface="Arial Black" pitchFamily="34" charset="0"/>
            </a:rPr>
            <a:t>автоматизувати</a:t>
          </a:r>
          <a:r>
            <a:rPr lang="ru-RU" sz="1000" b="0" i="0" dirty="0" smtClean="0">
              <a:latin typeface="Arial Black" pitchFamily="34" charset="0"/>
            </a:rPr>
            <a:t> та </a:t>
          </a:r>
          <a:r>
            <a:rPr lang="ru-RU" sz="1000" b="0" i="0" dirty="0" err="1" smtClean="0">
              <a:latin typeface="Arial Black" pitchFamily="34" charset="0"/>
            </a:rPr>
            <a:t>моніторити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різні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етапи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розробки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програмного</a:t>
          </a:r>
          <a:r>
            <a:rPr lang="ru-RU" sz="1000" b="0" i="0" dirty="0" smtClean="0">
              <a:latin typeface="Arial Black" pitchFamily="34" charset="0"/>
            </a:rPr>
            <a:t> </a:t>
          </a:r>
          <a:r>
            <a:rPr lang="ru-RU" sz="1000" b="0" i="0" dirty="0" err="1" smtClean="0">
              <a:latin typeface="Arial Black" pitchFamily="34" charset="0"/>
            </a:rPr>
            <a:t>забезпечення</a:t>
          </a:r>
          <a:r>
            <a:rPr lang="ru-RU" sz="1000" b="0" i="0" dirty="0" smtClean="0">
              <a:latin typeface="Arial Black" pitchFamily="34" charset="0"/>
            </a:rPr>
            <a:t>.</a:t>
          </a:r>
          <a:endParaRPr lang="ru-RU" sz="1000" dirty="0">
            <a:latin typeface="Arial Black" pitchFamily="34" charset="0"/>
          </a:endParaRPr>
        </a:p>
      </dgm:t>
    </dgm:pt>
    <dgm:pt modelId="{87551777-4661-4675-B9CD-3472EFDA5347}" type="parTrans" cxnId="{306E4484-1211-497B-9225-64FCDE8221C6}">
      <dgm:prSet/>
      <dgm:spPr/>
      <dgm:t>
        <a:bodyPr/>
        <a:lstStyle/>
        <a:p>
          <a:endParaRPr lang="ru-RU"/>
        </a:p>
      </dgm:t>
    </dgm:pt>
    <dgm:pt modelId="{7D042881-A2E6-40ED-B03D-A2EF77CCD810}" type="sibTrans" cxnId="{306E4484-1211-497B-9225-64FCDE8221C6}">
      <dgm:prSet/>
      <dgm:spPr/>
      <dgm:t>
        <a:bodyPr/>
        <a:lstStyle/>
        <a:p>
          <a:endParaRPr lang="ru-RU"/>
        </a:p>
      </dgm:t>
    </dgm:pt>
    <dgm:pt modelId="{D9FA3332-1EB2-47DC-BD3F-3E25730F676D}" type="pres">
      <dgm:prSet presAssocID="{7A264041-E697-4033-A7A0-441D03D5939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D2E7D45D-EDE5-465F-9E3F-8DFA89491550}" type="pres">
      <dgm:prSet presAssocID="{6CAE3B4B-6F51-4082-BBA1-50B9519F6024}" presName="composite" presStyleCnt="0"/>
      <dgm:spPr/>
    </dgm:pt>
    <dgm:pt modelId="{25C72CFA-454D-43AD-A222-49CA42858EFB}" type="pres">
      <dgm:prSet presAssocID="{6CAE3B4B-6F51-4082-BBA1-50B9519F602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40EFD0E-34F6-4831-A891-13196EC9CAE9}" type="pres">
      <dgm:prSet presAssocID="{6CAE3B4B-6F51-4082-BBA1-50B9519F6024}" presName="descendantText" presStyleLbl="alignAcc1" presStyleIdx="0" presStyleCnt="3" custScaleY="1386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C4F6BC-8D34-4289-ABEA-8B5B126FF85A}" type="pres">
      <dgm:prSet presAssocID="{3E828A57-4CEB-406C-B713-6FE2B3F8ED8B}" presName="sp" presStyleCnt="0"/>
      <dgm:spPr/>
    </dgm:pt>
    <dgm:pt modelId="{5EDF7770-1CB8-4E2E-948D-A057A30A7E5D}" type="pres">
      <dgm:prSet presAssocID="{43E94E93-4A7D-4535-B17A-9253E4F61D62}" presName="composite" presStyleCnt="0"/>
      <dgm:spPr/>
    </dgm:pt>
    <dgm:pt modelId="{811B6E8C-6B9A-4161-83E4-AEA9522D8CDF}" type="pres">
      <dgm:prSet presAssocID="{43E94E93-4A7D-4535-B17A-9253E4F61D6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5F33106-52C6-4C56-838A-2E971E6B408A}" type="pres">
      <dgm:prSet presAssocID="{43E94E93-4A7D-4535-B17A-9253E4F61D62}" presName="descendantText" presStyleLbl="alignAcc1" presStyleIdx="1" presStyleCnt="3" custScaleY="1341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E825FC-A50C-430A-B30A-C35A8EF34C91}" type="pres">
      <dgm:prSet presAssocID="{1888A25E-D101-4389-85E0-92F1D1EC8555}" presName="sp" presStyleCnt="0"/>
      <dgm:spPr/>
    </dgm:pt>
    <dgm:pt modelId="{CDC5CCF2-F25F-4597-8622-0985E0BA9100}" type="pres">
      <dgm:prSet presAssocID="{03D1A471-AAAC-40CC-BD5E-DF99A285E162}" presName="composite" presStyleCnt="0"/>
      <dgm:spPr/>
    </dgm:pt>
    <dgm:pt modelId="{4A9E9AE7-B39B-442A-90F5-E9985BEBFA95}" type="pres">
      <dgm:prSet presAssocID="{03D1A471-AAAC-40CC-BD5E-DF99A285E16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D8CADD1-50F2-4170-8820-5C4361B75363}" type="pres">
      <dgm:prSet presAssocID="{03D1A471-AAAC-40CC-BD5E-DF99A285E16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C6AC75-281A-4796-88B2-BECFDA27AC64}" type="presOf" srcId="{FCDABEBA-95F6-4C18-8F34-46EC1D79B15A}" destId="{ED8CADD1-50F2-4170-8820-5C4361B75363}" srcOrd="0" destOrd="0" presId="urn:microsoft.com/office/officeart/2005/8/layout/chevron2"/>
    <dgm:cxn modelId="{0FDBFA42-FE07-4C15-98FF-80198A5C44BD}" srcId="{7A264041-E697-4033-A7A0-441D03D59394}" destId="{6CAE3B4B-6F51-4082-BBA1-50B9519F6024}" srcOrd="0" destOrd="0" parTransId="{8DB90B40-53AF-4294-9DB9-931EDFE6E7C8}" sibTransId="{3E828A57-4CEB-406C-B713-6FE2B3F8ED8B}"/>
    <dgm:cxn modelId="{27A32278-B561-436B-85C3-1FA59C90F29E}" type="presOf" srcId="{9407CFF6-420F-4EB2-9C3D-B3C16A98B012}" destId="{ED8CADD1-50F2-4170-8820-5C4361B75363}" srcOrd="0" destOrd="1" presId="urn:microsoft.com/office/officeart/2005/8/layout/chevron2"/>
    <dgm:cxn modelId="{4EEFC5AC-DE63-407D-8EAB-A9022FCA0CFA}" srcId="{6CAE3B4B-6F51-4082-BBA1-50B9519F6024}" destId="{BA75929D-2D95-48E8-82D7-2F28799AFAFC}" srcOrd="0" destOrd="0" parTransId="{67FDAB4F-6011-4716-87AA-45A2F9C328E3}" sibTransId="{8EAE7066-AE3A-46DC-A579-16D6C48FDC36}"/>
    <dgm:cxn modelId="{2897ED64-4E7B-4558-9316-6CC4D5F2E7DA}" type="presOf" srcId="{90D880E0-F718-42FF-8C5C-EA87328CB498}" destId="{C5F33106-52C6-4C56-838A-2E971E6B408A}" srcOrd="0" destOrd="1" presId="urn:microsoft.com/office/officeart/2005/8/layout/chevron2"/>
    <dgm:cxn modelId="{04197606-958B-4DB1-BAA5-A056B073F4E0}" type="presOf" srcId="{6CAE3B4B-6F51-4082-BBA1-50B9519F6024}" destId="{25C72CFA-454D-43AD-A222-49CA42858EFB}" srcOrd="0" destOrd="0" presId="urn:microsoft.com/office/officeart/2005/8/layout/chevron2"/>
    <dgm:cxn modelId="{8E12F692-53CB-4D67-BEEE-B6043BFA85BD}" type="presOf" srcId="{BA75929D-2D95-48E8-82D7-2F28799AFAFC}" destId="{240EFD0E-34F6-4831-A891-13196EC9CAE9}" srcOrd="0" destOrd="0" presId="urn:microsoft.com/office/officeart/2005/8/layout/chevron2"/>
    <dgm:cxn modelId="{06A48B2F-9EBF-49E3-9EA8-DAE172CB07AA}" srcId="{7A264041-E697-4033-A7A0-441D03D59394}" destId="{43E94E93-4A7D-4535-B17A-9253E4F61D62}" srcOrd="1" destOrd="0" parTransId="{692E33B9-9736-4FC3-B29E-3A81DBEC1FFE}" sibTransId="{1888A25E-D101-4389-85E0-92F1D1EC8555}"/>
    <dgm:cxn modelId="{6F24C5F8-573C-4B54-AD60-298C690C427B}" type="presOf" srcId="{5459206C-8CD8-49AC-8A7E-7E34521370F1}" destId="{C5F33106-52C6-4C56-838A-2E971E6B408A}" srcOrd="0" destOrd="0" presId="urn:microsoft.com/office/officeart/2005/8/layout/chevron2"/>
    <dgm:cxn modelId="{1DABD401-BDA1-4DF6-ACC6-2860DA6168C9}" srcId="{6CAE3B4B-6F51-4082-BBA1-50B9519F6024}" destId="{4B247369-C6EA-4634-893F-F6B9BB065D47}" srcOrd="1" destOrd="0" parTransId="{3F50445F-CA8F-4C20-BAB9-838B8D49EF35}" sibTransId="{F0B32660-6A22-4415-A443-949C140B4BBC}"/>
    <dgm:cxn modelId="{DA2564B6-2D07-4259-B508-444A683FFC4A}" srcId="{03D1A471-AAAC-40CC-BD5E-DF99A285E162}" destId="{FCDABEBA-95F6-4C18-8F34-46EC1D79B15A}" srcOrd="0" destOrd="0" parTransId="{F1CD2462-169D-40C3-BC68-C33343F9C903}" sibTransId="{83F0D61C-3BAD-4819-B2C5-D12A66EADA76}"/>
    <dgm:cxn modelId="{7AC7B3A2-153D-4606-86B7-6B228050DF13}" srcId="{43E94E93-4A7D-4535-B17A-9253E4F61D62}" destId="{90D880E0-F718-42FF-8C5C-EA87328CB498}" srcOrd="1" destOrd="0" parTransId="{432593E9-3FE7-4C57-AA0A-50D3047A0B12}" sibTransId="{E2782171-71AF-4065-8AC7-73A437FFCB56}"/>
    <dgm:cxn modelId="{7156970C-59C5-4278-B0B3-01A2BD7BD654}" type="presOf" srcId="{4B247369-C6EA-4634-893F-F6B9BB065D47}" destId="{240EFD0E-34F6-4831-A891-13196EC9CAE9}" srcOrd="0" destOrd="1" presId="urn:microsoft.com/office/officeart/2005/8/layout/chevron2"/>
    <dgm:cxn modelId="{3D87EF6C-F9C4-44E6-8996-93B9ABF02366}" type="presOf" srcId="{7A264041-E697-4033-A7A0-441D03D59394}" destId="{D9FA3332-1EB2-47DC-BD3F-3E25730F676D}" srcOrd="0" destOrd="0" presId="urn:microsoft.com/office/officeart/2005/8/layout/chevron2"/>
    <dgm:cxn modelId="{7A3C003D-D585-4F2E-9819-725C9CAAE15D}" srcId="{43E94E93-4A7D-4535-B17A-9253E4F61D62}" destId="{5459206C-8CD8-49AC-8A7E-7E34521370F1}" srcOrd="0" destOrd="0" parTransId="{D56E0302-DA97-4581-BD49-95B841A8650F}" sibTransId="{5F9BD149-8E4D-4E79-892E-28AE17A3B297}"/>
    <dgm:cxn modelId="{7056561B-3332-4E14-BE11-66E6E1CAA19E}" srcId="{7A264041-E697-4033-A7A0-441D03D59394}" destId="{03D1A471-AAAC-40CC-BD5E-DF99A285E162}" srcOrd="2" destOrd="0" parTransId="{7375C13B-8F2F-46E3-8EE0-4728D1A6DB3A}" sibTransId="{E98FF763-A27A-4CCF-8DC4-190D68E153D2}"/>
    <dgm:cxn modelId="{9B21D3AA-B852-4A49-ABF2-71AA9514E26A}" type="presOf" srcId="{03D1A471-AAAC-40CC-BD5E-DF99A285E162}" destId="{4A9E9AE7-B39B-442A-90F5-E9985BEBFA95}" srcOrd="0" destOrd="0" presId="urn:microsoft.com/office/officeart/2005/8/layout/chevron2"/>
    <dgm:cxn modelId="{306E4484-1211-497B-9225-64FCDE8221C6}" srcId="{03D1A471-AAAC-40CC-BD5E-DF99A285E162}" destId="{9407CFF6-420F-4EB2-9C3D-B3C16A98B012}" srcOrd="1" destOrd="0" parTransId="{87551777-4661-4675-B9CD-3472EFDA5347}" sibTransId="{7D042881-A2E6-40ED-B03D-A2EF77CCD810}"/>
    <dgm:cxn modelId="{F9572EF8-C05C-42E1-AFFC-0F0DFDBD5A84}" type="presOf" srcId="{43E94E93-4A7D-4535-B17A-9253E4F61D62}" destId="{811B6E8C-6B9A-4161-83E4-AEA9522D8CDF}" srcOrd="0" destOrd="0" presId="urn:microsoft.com/office/officeart/2005/8/layout/chevron2"/>
    <dgm:cxn modelId="{1F108C87-03E2-4C80-A654-9B2F9E1A2E10}" type="presParOf" srcId="{D9FA3332-1EB2-47DC-BD3F-3E25730F676D}" destId="{D2E7D45D-EDE5-465F-9E3F-8DFA89491550}" srcOrd="0" destOrd="0" presId="urn:microsoft.com/office/officeart/2005/8/layout/chevron2"/>
    <dgm:cxn modelId="{AEAEE046-6BDC-46B9-920A-337D3127DB5C}" type="presParOf" srcId="{D2E7D45D-EDE5-465F-9E3F-8DFA89491550}" destId="{25C72CFA-454D-43AD-A222-49CA42858EFB}" srcOrd="0" destOrd="0" presId="urn:microsoft.com/office/officeart/2005/8/layout/chevron2"/>
    <dgm:cxn modelId="{327AB10D-0D50-4DCC-B38E-3EA4F9176B02}" type="presParOf" srcId="{D2E7D45D-EDE5-465F-9E3F-8DFA89491550}" destId="{240EFD0E-34F6-4831-A891-13196EC9CAE9}" srcOrd="1" destOrd="0" presId="urn:microsoft.com/office/officeart/2005/8/layout/chevron2"/>
    <dgm:cxn modelId="{D3F3DACE-5932-45FF-9BC9-74EA83DE6193}" type="presParOf" srcId="{D9FA3332-1EB2-47DC-BD3F-3E25730F676D}" destId="{B6C4F6BC-8D34-4289-ABEA-8B5B126FF85A}" srcOrd="1" destOrd="0" presId="urn:microsoft.com/office/officeart/2005/8/layout/chevron2"/>
    <dgm:cxn modelId="{223CD4A5-406D-4861-829D-F14EC030A8C0}" type="presParOf" srcId="{D9FA3332-1EB2-47DC-BD3F-3E25730F676D}" destId="{5EDF7770-1CB8-4E2E-948D-A057A30A7E5D}" srcOrd="2" destOrd="0" presId="urn:microsoft.com/office/officeart/2005/8/layout/chevron2"/>
    <dgm:cxn modelId="{D89656D1-F140-4693-AEC5-8B6102546DB3}" type="presParOf" srcId="{5EDF7770-1CB8-4E2E-948D-A057A30A7E5D}" destId="{811B6E8C-6B9A-4161-83E4-AEA9522D8CDF}" srcOrd="0" destOrd="0" presId="urn:microsoft.com/office/officeart/2005/8/layout/chevron2"/>
    <dgm:cxn modelId="{9F6830C7-F103-4F2D-B51B-176F6A392669}" type="presParOf" srcId="{5EDF7770-1CB8-4E2E-948D-A057A30A7E5D}" destId="{C5F33106-52C6-4C56-838A-2E971E6B408A}" srcOrd="1" destOrd="0" presId="urn:microsoft.com/office/officeart/2005/8/layout/chevron2"/>
    <dgm:cxn modelId="{E51851A7-BD64-4541-91A1-1E6B0ADCA891}" type="presParOf" srcId="{D9FA3332-1EB2-47DC-BD3F-3E25730F676D}" destId="{D5E825FC-A50C-430A-B30A-C35A8EF34C91}" srcOrd="3" destOrd="0" presId="urn:microsoft.com/office/officeart/2005/8/layout/chevron2"/>
    <dgm:cxn modelId="{67510308-177A-4C63-A0C1-195C3D1C7B2D}" type="presParOf" srcId="{D9FA3332-1EB2-47DC-BD3F-3E25730F676D}" destId="{CDC5CCF2-F25F-4597-8622-0985E0BA9100}" srcOrd="4" destOrd="0" presId="urn:microsoft.com/office/officeart/2005/8/layout/chevron2"/>
    <dgm:cxn modelId="{9AA649B9-B797-4B6B-8CAC-D63D51E0E060}" type="presParOf" srcId="{CDC5CCF2-F25F-4597-8622-0985E0BA9100}" destId="{4A9E9AE7-B39B-442A-90F5-E9985BEBFA95}" srcOrd="0" destOrd="0" presId="urn:microsoft.com/office/officeart/2005/8/layout/chevron2"/>
    <dgm:cxn modelId="{94F4E2B1-35E9-4ABD-8374-6C9306F7CA43}" type="presParOf" srcId="{CDC5CCF2-F25F-4597-8622-0985E0BA9100}" destId="{ED8CADD1-50F2-4170-8820-5C4361B753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11F5A-0F5E-4565-8B96-5FDBD6827AA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981673B-0509-42D1-9F13-B0E54857D267}">
      <dgm:prSet phldrT="[Текст]" custT="1"/>
      <dgm:spPr/>
      <dgm:t>
        <a:bodyPr/>
        <a:lstStyle/>
        <a:p>
          <a:r>
            <a:rPr lang="ru-RU" sz="1600" b="1" dirty="0" smtClean="0"/>
            <a:t>Оплата </a:t>
          </a:r>
          <a:r>
            <a:rPr lang="ru-RU" sz="1600" b="1" dirty="0" err="1" smtClean="0"/>
            <a:t>лише</a:t>
          </a:r>
          <a:r>
            <a:rPr lang="ru-RU" sz="1600" b="1" dirty="0" smtClean="0"/>
            <a:t> за </a:t>
          </a:r>
          <a:r>
            <a:rPr lang="ru-RU" sz="1600" b="1" dirty="0" err="1" smtClean="0"/>
            <a:t>фактично</a:t>
          </a:r>
          <a:r>
            <a:rPr lang="ru-RU" sz="1600" b="1" dirty="0" smtClean="0"/>
            <a:t> </a:t>
          </a:r>
          <a:r>
            <a:rPr lang="ru-RU" sz="1600" b="1" dirty="0" err="1" smtClean="0"/>
            <a:t>використані</a:t>
          </a:r>
          <a:r>
            <a:rPr lang="ru-RU" sz="1600" b="1" dirty="0" smtClean="0"/>
            <a:t> </a:t>
          </a:r>
          <a:r>
            <a:rPr lang="ru-RU" sz="1600" b="1" dirty="0" err="1" smtClean="0"/>
            <a:t>ресурси</a:t>
          </a:r>
          <a:endParaRPr lang="ru-RU" sz="1600" b="1" dirty="0"/>
        </a:p>
      </dgm:t>
    </dgm:pt>
    <dgm:pt modelId="{74F43C8F-B45D-4E75-8E34-19D9F6A064EC}" type="parTrans" cxnId="{B226862A-8DEC-47E0-AD63-0770B48D9B97}">
      <dgm:prSet/>
      <dgm:spPr/>
      <dgm:t>
        <a:bodyPr/>
        <a:lstStyle/>
        <a:p>
          <a:endParaRPr lang="ru-RU"/>
        </a:p>
      </dgm:t>
    </dgm:pt>
    <dgm:pt modelId="{6C26D748-0B9D-46D6-8226-8B1C5AA56B4D}" type="sibTrans" cxnId="{B226862A-8DEC-47E0-AD63-0770B48D9B97}">
      <dgm:prSet/>
      <dgm:spPr/>
      <dgm:t>
        <a:bodyPr/>
        <a:lstStyle/>
        <a:p>
          <a:endParaRPr lang="ru-RU"/>
        </a:p>
      </dgm:t>
    </dgm:pt>
    <dgm:pt modelId="{96BC91A4-7E1C-442F-BC93-723ABA4A2F19}">
      <dgm:prSet phldrT="[Текст]"/>
      <dgm:spPr/>
      <dgm:t>
        <a:bodyPr/>
        <a:lstStyle/>
        <a:p>
          <a:r>
            <a:rPr lang="ru-RU" dirty="0" err="1" smtClean="0">
              <a:solidFill>
                <a:srgbClr val="FFC000"/>
              </a:solidFill>
            </a:rPr>
            <a:t>Безпека</a:t>
          </a:r>
          <a:r>
            <a:rPr lang="ru-RU" dirty="0" smtClean="0">
              <a:solidFill>
                <a:srgbClr val="FFC000"/>
              </a:solidFill>
            </a:rPr>
            <a:t> та </a:t>
          </a:r>
          <a:r>
            <a:rPr lang="ru-RU" dirty="0" err="1" smtClean="0">
              <a:solidFill>
                <a:srgbClr val="FFC000"/>
              </a:solidFill>
            </a:rPr>
            <a:t>Надійність</a:t>
          </a:r>
          <a:endParaRPr lang="ru-RU" dirty="0">
            <a:solidFill>
              <a:srgbClr val="FFC000"/>
            </a:solidFill>
          </a:endParaRPr>
        </a:p>
      </dgm:t>
    </dgm:pt>
    <dgm:pt modelId="{0AFA07DD-485E-4F9F-A616-F63E198DE13C}" type="parTrans" cxnId="{D3D15333-6952-403F-B9DA-7F8AB6592D64}">
      <dgm:prSet/>
      <dgm:spPr/>
      <dgm:t>
        <a:bodyPr/>
        <a:lstStyle/>
        <a:p>
          <a:endParaRPr lang="ru-RU"/>
        </a:p>
      </dgm:t>
    </dgm:pt>
    <dgm:pt modelId="{D2E8E8B2-1D21-4C1D-BF39-DA91815E16E3}" type="sibTrans" cxnId="{D3D15333-6952-403F-B9DA-7F8AB6592D64}">
      <dgm:prSet/>
      <dgm:spPr/>
      <dgm:t>
        <a:bodyPr/>
        <a:lstStyle/>
        <a:p>
          <a:endParaRPr lang="ru-RU"/>
        </a:p>
      </dgm:t>
    </dgm:pt>
    <dgm:pt modelId="{40E6CAA1-28B9-425B-A050-2E03F4483354}">
      <dgm:prSet phldrT="[Текст]" phldr="1"/>
      <dgm:spPr/>
      <dgm:t>
        <a:bodyPr/>
        <a:lstStyle/>
        <a:p>
          <a:endParaRPr lang="ru-RU" dirty="0"/>
        </a:p>
      </dgm:t>
    </dgm:pt>
    <dgm:pt modelId="{1BD015C0-F0D3-4F31-A052-08A91836DEE3}" type="parTrans" cxnId="{26CB0895-7806-4D09-80A2-C7F1A39EFBE8}">
      <dgm:prSet/>
      <dgm:spPr/>
      <dgm:t>
        <a:bodyPr/>
        <a:lstStyle/>
        <a:p>
          <a:endParaRPr lang="ru-RU"/>
        </a:p>
      </dgm:t>
    </dgm:pt>
    <dgm:pt modelId="{F232CDAF-4F6D-4536-9214-B63A5DC9506D}" type="sibTrans" cxnId="{26CB0895-7806-4D09-80A2-C7F1A39EFBE8}">
      <dgm:prSet/>
      <dgm:spPr/>
      <dgm:t>
        <a:bodyPr/>
        <a:lstStyle/>
        <a:p>
          <a:endParaRPr lang="ru-RU"/>
        </a:p>
      </dgm:t>
    </dgm:pt>
    <dgm:pt modelId="{03D885EF-56B6-479A-BE27-864504376DAA}">
      <dgm:prSet phldrT="[Текст]" custT="1"/>
      <dgm:spPr/>
      <dgm:t>
        <a:bodyPr/>
        <a:lstStyle/>
        <a:p>
          <a:r>
            <a:rPr lang="ru-RU" sz="1600" b="1" dirty="0" smtClean="0"/>
            <a:t>Легко </a:t>
          </a:r>
          <a:r>
            <a:rPr lang="ru-RU" sz="1600" b="1" dirty="0" err="1" smtClean="0"/>
            <a:t>масштабувати</a:t>
          </a:r>
          <a:r>
            <a:rPr lang="ru-RU" sz="1600" b="1" dirty="0" smtClean="0"/>
            <a:t> </a:t>
          </a:r>
          <a:r>
            <a:rPr lang="ru-RU" sz="1600" b="1" dirty="0" err="1" smtClean="0"/>
            <a:t>ресурси</a:t>
          </a:r>
          <a:r>
            <a:rPr lang="ru-RU" sz="1600" b="1" dirty="0" smtClean="0"/>
            <a:t> в </a:t>
          </a:r>
          <a:r>
            <a:rPr lang="ru-RU" sz="1600" b="1" dirty="0" err="1" smtClean="0"/>
            <a:t>залежності</a:t>
          </a:r>
          <a:r>
            <a:rPr lang="ru-RU" sz="1600" b="1" dirty="0" smtClean="0"/>
            <a:t> </a:t>
          </a:r>
          <a:r>
            <a:rPr lang="ru-RU" sz="1600" b="1" dirty="0" err="1" smtClean="0"/>
            <a:t>від</a:t>
          </a:r>
          <a:r>
            <a:rPr lang="ru-RU" sz="1600" b="1" dirty="0" smtClean="0"/>
            <a:t> потреб </a:t>
          </a:r>
          <a:r>
            <a:rPr lang="ru-RU" sz="1600" b="1" dirty="0" err="1" smtClean="0"/>
            <a:t>бізнесу</a:t>
          </a:r>
          <a:endParaRPr lang="ru-RU" sz="1600" b="1" dirty="0"/>
        </a:p>
      </dgm:t>
    </dgm:pt>
    <dgm:pt modelId="{04986369-B2AF-413E-9277-20EF23A6FEE4}" type="sibTrans" cxnId="{DAD7B42C-7978-4188-9BE7-E4A8D7DE5567}">
      <dgm:prSet/>
      <dgm:spPr/>
      <dgm:t>
        <a:bodyPr/>
        <a:lstStyle/>
        <a:p>
          <a:endParaRPr lang="ru-RU"/>
        </a:p>
      </dgm:t>
    </dgm:pt>
    <dgm:pt modelId="{D23F4AD1-4427-4A8E-A906-263DC10CD0F5}" type="parTrans" cxnId="{DAD7B42C-7978-4188-9BE7-E4A8D7DE5567}">
      <dgm:prSet/>
      <dgm:spPr/>
      <dgm:t>
        <a:bodyPr/>
        <a:lstStyle/>
        <a:p>
          <a:endParaRPr lang="ru-RU"/>
        </a:p>
      </dgm:t>
    </dgm:pt>
    <dgm:pt modelId="{E6029BD8-022C-4BD8-B529-931CB2A58269}">
      <dgm:prSet phldrT="[Текст]" custT="1"/>
      <dgm:spPr/>
      <dgm:t>
        <a:bodyPr/>
        <a:lstStyle/>
        <a:p>
          <a:r>
            <a:rPr lang="ru-RU" sz="2000" b="1" dirty="0" err="1" smtClean="0">
              <a:solidFill>
                <a:srgbClr val="FFC000"/>
              </a:solidFill>
            </a:rPr>
            <a:t>Гнучкість</a:t>
          </a:r>
          <a:r>
            <a:rPr lang="ru-RU" sz="2000" b="1" dirty="0" smtClean="0">
              <a:solidFill>
                <a:srgbClr val="FFC000"/>
              </a:solidFill>
            </a:rPr>
            <a:t> та </a:t>
          </a:r>
          <a:r>
            <a:rPr lang="ru-RU" sz="2000" b="1" dirty="0" err="1" smtClean="0">
              <a:solidFill>
                <a:srgbClr val="FFC000"/>
              </a:solidFill>
            </a:rPr>
            <a:t>масштабованість</a:t>
          </a:r>
          <a:endParaRPr lang="ru-RU" sz="2000" b="1" dirty="0">
            <a:solidFill>
              <a:srgbClr val="FFC000"/>
            </a:solidFill>
          </a:endParaRPr>
        </a:p>
      </dgm:t>
    </dgm:pt>
    <dgm:pt modelId="{7B84308D-BB94-4078-B19E-1259A7944D82}" type="sibTrans" cxnId="{02381A50-F933-411A-BEB5-EF3F22FCFF6C}">
      <dgm:prSet/>
      <dgm:spPr/>
      <dgm:t>
        <a:bodyPr/>
        <a:lstStyle/>
        <a:p>
          <a:endParaRPr lang="ru-RU"/>
        </a:p>
      </dgm:t>
    </dgm:pt>
    <dgm:pt modelId="{15292C28-1FE0-4B94-A185-2C1E1BCFBA72}" type="parTrans" cxnId="{02381A50-F933-411A-BEB5-EF3F22FCFF6C}">
      <dgm:prSet/>
      <dgm:spPr/>
      <dgm:t>
        <a:bodyPr/>
        <a:lstStyle/>
        <a:p>
          <a:endParaRPr lang="ru-RU"/>
        </a:p>
      </dgm:t>
    </dgm:pt>
    <dgm:pt modelId="{992D2B07-9285-466A-98AA-A228AE21B1A6}">
      <dgm:prSet custT="1"/>
      <dgm:spPr/>
      <dgm:t>
        <a:bodyPr/>
        <a:lstStyle/>
        <a:p>
          <a:r>
            <a:rPr lang="ru-RU" sz="1600" b="1" dirty="0" err="1" smtClean="0"/>
            <a:t>Можливість</a:t>
          </a:r>
          <a:r>
            <a:rPr lang="ru-RU" sz="1600" b="1" dirty="0" smtClean="0"/>
            <a:t> </a:t>
          </a:r>
          <a:r>
            <a:rPr lang="ru-RU" sz="1600" b="1" dirty="0" err="1" smtClean="0"/>
            <a:t>швидко</a:t>
          </a:r>
          <a:r>
            <a:rPr lang="ru-RU" sz="1600" b="1" dirty="0" smtClean="0"/>
            <a:t> </a:t>
          </a:r>
          <a:r>
            <a:rPr lang="ru-RU" sz="1600" b="1" dirty="0" err="1" smtClean="0"/>
            <a:t>адаптуватися</a:t>
          </a:r>
          <a:r>
            <a:rPr lang="ru-RU" sz="1600" b="1" dirty="0" smtClean="0"/>
            <a:t> до </a:t>
          </a:r>
          <a:r>
            <a:rPr lang="ru-RU" sz="1600" b="1" dirty="0" err="1" smtClean="0"/>
            <a:t>змін</a:t>
          </a:r>
          <a:r>
            <a:rPr lang="ru-RU" sz="1600" b="1" dirty="0" smtClean="0"/>
            <a:t> у </a:t>
          </a:r>
          <a:r>
            <a:rPr lang="ru-RU" sz="1600" b="1" dirty="0" err="1" smtClean="0"/>
            <a:t>робочих</a:t>
          </a:r>
          <a:r>
            <a:rPr lang="ru-RU" sz="1600" b="1" dirty="0" smtClean="0"/>
            <a:t> </a:t>
          </a:r>
          <a:r>
            <a:rPr lang="ru-RU" sz="1600" b="1" dirty="0" err="1" smtClean="0"/>
            <a:t>навантаженнях</a:t>
          </a:r>
          <a:endParaRPr lang="ru-RU" sz="1600" b="1" dirty="0"/>
        </a:p>
      </dgm:t>
    </dgm:pt>
    <dgm:pt modelId="{6EC075F4-29DB-49AE-9E83-69E28BCF968E}" type="parTrans" cxnId="{A37B3F73-D7F1-4748-B120-9FD9B88ED548}">
      <dgm:prSet/>
      <dgm:spPr/>
      <dgm:t>
        <a:bodyPr/>
        <a:lstStyle/>
        <a:p>
          <a:endParaRPr lang="ru-RU"/>
        </a:p>
      </dgm:t>
    </dgm:pt>
    <dgm:pt modelId="{887E407E-AAB6-43D1-AA4D-40F4049F2C75}" type="sibTrans" cxnId="{A37B3F73-D7F1-4748-B120-9FD9B88ED548}">
      <dgm:prSet/>
      <dgm:spPr/>
      <dgm:t>
        <a:bodyPr/>
        <a:lstStyle/>
        <a:p>
          <a:endParaRPr lang="ru-RU"/>
        </a:p>
      </dgm:t>
    </dgm:pt>
    <dgm:pt modelId="{206E85B9-7534-4E15-8125-6635CAE87E93}">
      <dgm:prSet phldrT="[Текст]" custT="1"/>
      <dgm:spPr/>
      <dgm:t>
        <a:bodyPr/>
        <a:lstStyle/>
        <a:p>
          <a:r>
            <a:rPr lang="ru-RU" sz="1600" b="1" dirty="0" err="1" smtClean="0"/>
            <a:t>Зниження</a:t>
          </a:r>
          <a:r>
            <a:rPr lang="ru-RU" sz="1600" b="1" dirty="0" smtClean="0"/>
            <a:t> </a:t>
          </a:r>
          <a:r>
            <a:rPr lang="ru-RU" sz="1600" b="1" dirty="0" err="1" smtClean="0"/>
            <a:t>витрат</a:t>
          </a:r>
          <a:r>
            <a:rPr lang="ru-RU" sz="1600" b="1" dirty="0" smtClean="0"/>
            <a:t> на </a:t>
          </a:r>
          <a:r>
            <a:rPr lang="ru-RU" sz="1600" b="1" dirty="0" err="1" smtClean="0"/>
            <a:t>ІТ-інфраструктуру</a:t>
          </a:r>
          <a:endParaRPr lang="ru-RU" sz="1600" b="1" dirty="0"/>
        </a:p>
      </dgm:t>
    </dgm:pt>
    <dgm:pt modelId="{B9201CE9-67B8-4D1B-BA8E-857F1630548F}" type="sibTrans" cxnId="{0B9B6543-081E-4C91-B158-FCE9CA95D32D}">
      <dgm:prSet/>
      <dgm:spPr/>
      <dgm:t>
        <a:bodyPr/>
        <a:lstStyle/>
        <a:p>
          <a:endParaRPr lang="ru-RU"/>
        </a:p>
      </dgm:t>
    </dgm:pt>
    <dgm:pt modelId="{6273BBBC-35E4-4272-8033-6A064453DED2}" type="parTrans" cxnId="{0B9B6543-081E-4C91-B158-FCE9CA95D32D}">
      <dgm:prSet/>
      <dgm:spPr/>
      <dgm:t>
        <a:bodyPr/>
        <a:lstStyle/>
        <a:p>
          <a:endParaRPr lang="ru-RU"/>
        </a:p>
      </dgm:t>
    </dgm:pt>
    <dgm:pt modelId="{B83FA150-AA1E-4433-9B68-5D0B917A9CF4}">
      <dgm:prSet phldrT="[Текст]"/>
      <dgm:spPr/>
      <dgm:t>
        <a:bodyPr/>
        <a:lstStyle/>
        <a:p>
          <a:r>
            <a:rPr lang="ru-RU" dirty="0" err="1" smtClean="0">
              <a:solidFill>
                <a:srgbClr val="FFC000"/>
              </a:solidFill>
            </a:rPr>
            <a:t>Економічна</a:t>
          </a:r>
          <a:r>
            <a:rPr lang="ru-RU" dirty="0" smtClean="0">
              <a:solidFill>
                <a:srgbClr val="FFC000"/>
              </a:solidFill>
            </a:rPr>
            <a:t> </a:t>
          </a:r>
          <a:r>
            <a:rPr lang="ru-RU" dirty="0" err="1" smtClean="0">
              <a:solidFill>
                <a:srgbClr val="FFC000"/>
              </a:solidFill>
            </a:rPr>
            <a:t>вигода</a:t>
          </a:r>
          <a:endParaRPr lang="ru-RU" dirty="0">
            <a:solidFill>
              <a:srgbClr val="FFC000"/>
            </a:solidFill>
          </a:endParaRPr>
        </a:p>
      </dgm:t>
    </dgm:pt>
    <dgm:pt modelId="{571F65AF-5BBE-4231-8CC7-10C6FF68635D}" type="sibTrans" cxnId="{A7E112E5-4B72-479E-A1D0-9E50E825ACD5}">
      <dgm:prSet/>
      <dgm:spPr/>
      <dgm:t>
        <a:bodyPr/>
        <a:lstStyle/>
        <a:p>
          <a:endParaRPr lang="ru-RU"/>
        </a:p>
      </dgm:t>
    </dgm:pt>
    <dgm:pt modelId="{4070B78C-4F25-4F25-A0F5-1656050CD022}" type="parTrans" cxnId="{A7E112E5-4B72-479E-A1D0-9E50E825ACD5}">
      <dgm:prSet/>
      <dgm:spPr/>
      <dgm:t>
        <a:bodyPr/>
        <a:lstStyle/>
        <a:p>
          <a:endParaRPr lang="ru-RU"/>
        </a:p>
      </dgm:t>
    </dgm:pt>
    <dgm:pt modelId="{A1700ED3-06BA-4E30-84BB-B146EEF4094F}">
      <dgm:prSet custT="1"/>
      <dgm:spPr/>
      <dgm:t>
        <a:bodyPr/>
        <a:lstStyle/>
        <a:p>
          <a:r>
            <a:rPr lang="ru-RU" sz="1600" b="1" dirty="0" err="1" smtClean="0"/>
            <a:t>Високий</a:t>
          </a:r>
          <a:r>
            <a:rPr lang="ru-RU" sz="1600" b="1" dirty="0" smtClean="0"/>
            <a:t> </a:t>
          </a:r>
          <a:r>
            <a:rPr lang="ru-RU" sz="1600" b="1" dirty="0" err="1" smtClean="0"/>
            <a:t>рівень</a:t>
          </a:r>
          <a:r>
            <a:rPr lang="ru-RU" sz="1600" b="1" dirty="0" smtClean="0"/>
            <a:t> </a:t>
          </a:r>
          <a:r>
            <a:rPr lang="ru-RU" sz="1600" b="1" dirty="0" err="1" smtClean="0"/>
            <a:t>безпеки</a:t>
          </a:r>
          <a:r>
            <a:rPr lang="ru-RU" sz="1600" b="1" dirty="0" smtClean="0"/>
            <a:t> </a:t>
          </a:r>
          <a:r>
            <a:rPr lang="ru-RU" sz="1600" b="1" dirty="0" err="1" smtClean="0"/>
            <a:t>даних</a:t>
          </a:r>
          <a:r>
            <a:rPr lang="ru-RU" sz="2300" dirty="0" smtClean="0"/>
            <a:t>.</a:t>
          </a:r>
          <a:endParaRPr lang="ru-RU" sz="2300" dirty="0"/>
        </a:p>
      </dgm:t>
    </dgm:pt>
    <dgm:pt modelId="{BE0A8429-6631-4541-B5C4-C2C96765645C}" type="parTrans" cxnId="{5D4BFC75-C63B-4B58-BB66-383A4870CCFA}">
      <dgm:prSet/>
      <dgm:spPr/>
      <dgm:t>
        <a:bodyPr/>
        <a:lstStyle/>
        <a:p>
          <a:endParaRPr lang="ru-RU"/>
        </a:p>
      </dgm:t>
    </dgm:pt>
    <dgm:pt modelId="{F6AEB573-AB7D-4633-8514-F44A69E36902}" type="sibTrans" cxnId="{5D4BFC75-C63B-4B58-BB66-383A4870CCFA}">
      <dgm:prSet/>
      <dgm:spPr/>
      <dgm:t>
        <a:bodyPr/>
        <a:lstStyle/>
        <a:p>
          <a:endParaRPr lang="ru-RU"/>
        </a:p>
      </dgm:t>
    </dgm:pt>
    <dgm:pt modelId="{74C9255C-340B-446C-8434-E653998821A0}">
      <dgm:prSet custT="1"/>
      <dgm:spPr/>
      <dgm:t>
        <a:bodyPr/>
        <a:lstStyle/>
        <a:p>
          <a:r>
            <a:rPr lang="ru-RU" sz="1600" b="1" dirty="0" err="1" smtClean="0"/>
            <a:t>Надійність</a:t>
          </a:r>
          <a:r>
            <a:rPr lang="ru-RU" sz="1600" b="1" dirty="0" smtClean="0"/>
            <a:t> </a:t>
          </a:r>
          <a:r>
            <a:rPr lang="ru-RU" sz="1600" b="1" dirty="0" err="1" smtClean="0"/>
            <a:t>завдяки</a:t>
          </a:r>
          <a:r>
            <a:rPr lang="ru-RU" sz="1600" b="1" dirty="0" smtClean="0"/>
            <a:t> </a:t>
          </a:r>
          <a:r>
            <a:rPr lang="ru-RU" sz="1600" b="1" dirty="0" err="1" smtClean="0"/>
            <a:t>розподіленій</a:t>
          </a:r>
          <a:r>
            <a:rPr lang="ru-RU" sz="1600" b="1" dirty="0" smtClean="0"/>
            <a:t> </a:t>
          </a:r>
          <a:r>
            <a:rPr lang="ru-RU" sz="1600" b="1" dirty="0" err="1" smtClean="0"/>
            <a:t>інфраструктурі</a:t>
          </a:r>
          <a:endParaRPr lang="ru-RU" sz="1600" b="1" dirty="0"/>
        </a:p>
      </dgm:t>
    </dgm:pt>
    <dgm:pt modelId="{C9C38D21-A23D-47A0-A48D-BE6CBBFF98D1}" type="parTrans" cxnId="{255F720F-BD31-41EC-BA31-3C4B87F58894}">
      <dgm:prSet/>
      <dgm:spPr/>
      <dgm:t>
        <a:bodyPr/>
        <a:lstStyle/>
        <a:p>
          <a:endParaRPr lang="ru-RU"/>
        </a:p>
      </dgm:t>
    </dgm:pt>
    <dgm:pt modelId="{12153DC2-3F54-48D8-A8AD-F900FCEF8937}" type="sibTrans" cxnId="{255F720F-BD31-41EC-BA31-3C4B87F58894}">
      <dgm:prSet/>
      <dgm:spPr/>
      <dgm:t>
        <a:bodyPr/>
        <a:lstStyle/>
        <a:p>
          <a:endParaRPr lang="ru-RU"/>
        </a:p>
      </dgm:t>
    </dgm:pt>
    <dgm:pt modelId="{47CEB7BC-514A-4C8D-9C1A-164D6D0E79A0}" type="pres">
      <dgm:prSet presAssocID="{FCD11F5A-0F5E-4565-8B96-5FDBD6827A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3E904CF4-16E7-4E9A-B766-130CCE14718A}" type="pres">
      <dgm:prSet presAssocID="{96BC91A4-7E1C-442F-BC93-723ABA4A2F19}" presName="boxAndChildren" presStyleCnt="0"/>
      <dgm:spPr/>
    </dgm:pt>
    <dgm:pt modelId="{7D41726E-4259-41C3-8B7B-0CCCF01650A3}" type="pres">
      <dgm:prSet presAssocID="{96BC91A4-7E1C-442F-BC93-723ABA4A2F19}" presName="parentTextBox" presStyleLbl="node1" presStyleIdx="0" presStyleCnt="3"/>
      <dgm:spPr/>
      <dgm:t>
        <a:bodyPr/>
        <a:lstStyle/>
        <a:p>
          <a:endParaRPr lang="ru-RU"/>
        </a:p>
      </dgm:t>
    </dgm:pt>
    <dgm:pt modelId="{D51FFD0B-3AF1-4E83-91BD-6214CC0DC39C}" type="pres">
      <dgm:prSet presAssocID="{96BC91A4-7E1C-442F-BC93-723ABA4A2F19}" presName="entireBox" presStyleLbl="node1" presStyleIdx="0" presStyleCnt="3"/>
      <dgm:spPr/>
      <dgm:t>
        <a:bodyPr/>
        <a:lstStyle/>
        <a:p>
          <a:endParaRPr lang="ru-RU"/>
        </a:p>
      </dgm:t>
    </dgm:pt>
    <dgm:pt modelId="{00E49B4A-B1C6-4895-9DAF-A044D385F72E}" type="pres">
      <dgm:prSet presAssocID="{96BC91A4-7E1C-442F-BC93-723ABA4A2F19}" presName="descendantBox" presStyleCnt="0"/>
      <dgm:spPr/>
    </dgm:pt>
    <dgm:pt modelId="{EC84008F-F312-41D4-BB9B-5F420710ED77}" type="pres">
      <dgm:prSet presAssocID="{40E6CAA1-28B9-425B-A050-2E03F4483354}" presName="childTextBox" presStyleLbl="fgAccFollowNode1" presStyleIdx="0" presStyleCnt="7" custLinFactNeighborX="431" custLinFactNeighborY="907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CE2E259-E3F1-46B5-9A4B-6FC4B67B594C}" type="pres">
      <dgm:prSet presAssocID="{A1700ED3-06BA-4E30-84BB-B146EEF4094F}" presName="childTextBox" presStyleLbl="fgAccFollowNode1" presStyleIdx="1" presStyleCnt="7" custScaleX="226444" custLinFactNeighborX="-82917" custLinFactNeighborY="-49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3C2BBE-C2D1-465A-963B-0C9075B960D6}" type="pres">
      <dgm:prSet presAssocID="{74C9255C-340B-446C-8434-E653998821A0}" presName="childTextBox" presStyleLbl="fgAccFollowNode1" presStyleIdx="2" presStyleCnt="7" custScaleX="22970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92E0F58-22C0-4196-B6F4-7D22AFF00D76}" type="pres">
      <dgm:prSet presAssocID="{571F65AF-5BBE-4231-8CC7-10C6FF68635D}" presName="sp" presStyleCnt="0"/>
      <dgm:spPr/>
    </dgm:pt>
    <dgm:pt modelId="{9DB1B7DD-2C55-4B27-8B80-321DE7856A15}" type="pres">
      <dgm:prSet presAssocID="{B83FA150-AA1E-4433-9B68-5D0B917A9CF4}" presName="arrowAndChildren" presStyleCnt="0"/>
      <dgm:spPr/>
    </dgm:pt>
    <dgm:pt modelId="{ABDD239C-9168-4C88-BAFA-4F21DDE92D49}" type="pres">
      <dgm:prSet presAssocID="{B83FA150-AA1E-4433-9B68-5D0B917A9CF4}" presName="parentTextArrow" presStyleLbl="node1" presStyleIdx="0" presStyleCnt="3"/>
      <dgm:spPr/>
      <dgm:t>
        <a:bodyPr/>
        <a:lstStyle/>
        <a:p>
          <a:endParaRPr lang="ru-RU"/>
        </a:p>
      </dgm:t>
    </dgm:pt>
    <dgm:pt modelId="{03B0F062-30E4-4FFF-A62B-A43D830291DB}" type="pres">
      <dgm:prSet presAssocID="{B83FA150-AA1E-4433-9B68-5D0B917A9CF4}" presName="arrow" presStyleLbl="node1" presStyleIdx="1" presStyleCnt="3" custLinFactNeighborX="1754" custLinFactNeighborY="-1958"/>
      <dgm:spPr/>
      <dgm:t>
        <a:bodyPr/>
        <a:lstStyle/>
        <a:p>
          <a:endParaRPr lang="ru-RU"/>
        </a:p>
      </dgm:t>
    </dgm:pt>
    <dgm:pt modelId="{A38D969D-A46E-4406-AF58-DDE50F857B4B}" type="pres">
      <dgm:prSet presAssocID="{B83FA150-AA1E-4433-9B68-5D0B917A9CF4}" presName="descendantArrow" presStyleCnt="0"/>
      <dgm:spPr/>
    </dgm:pt>
    <dgm:pt modelId="{A0A661D0-6849-4B23-81DB-CC8E4D332B1B}" type="pres">
      <dgm:prSet presAssocID="{206E85B9-7534-4E15-8125-6635CAE87E93}" presName="childTextArrow" presStyleLbl="fgAccFollowNode1" presStyleIdx="3" presStyleCnt="7" custScaleX="106569" custLinFactNeighborX="431" custLinFactNeighborY="110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675DC2-7617-419D-ACCC-F5EE130FAE68}" type="pres">
      <dgm:prSet presAssocID="{B981673B-0509-42D1-9F13-B0E54857D267}" presName="childTextArrow" presStyleLbl="fgAccFollowNode1" presStyleIdx="4" presStyleCnt="7" custScaleX="131253" custLinFactNeighborX="3509" custLinFactNeighborY="138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C3D25C-500E-4A0C-841F-9B8FF8AAE0D7}" type="pres">
      <dgm:prSet presAssocID="{7B84308D-BB94-4078-B19E-1259A7944D82}" presName="sp" presStyleCnt="0"/>
      <dgm:spPr/>
    </dgm:pt>
    <dgm:pt modelId="{ADD8DC1D-9D6C-4573-94EA-381E13D8DB93}" type="pres">
      <dgm:prSet presAssocID="{E6029BD8-022C-4BD8-B529-931CB2A58269}" presName="arrowAndChildren" presStyleCnt="0"/>
      <dgm:spPr/>
    </dgm:pt>
    <dgm:pt modelId="{D09A565F-BEE3-4F49-B5D6-9A9010716D4A}" type="pres">
      <dgm:prSet presAssocID="{E6029BD8-022C-4BD8-B529-931CB2A58269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D0CA303B-139F-4E78-BC52-536EB475423E}" type="pres">
      <dgm:prSet presAssocID="{E6029BD8-022C-4BD8-B529-931CB2A58269}" presName="arrow" presStyleLbl="node1" presStyleIdx="2" presStyleCnt="3" custLinFactNeighborX="1754" custLinFactNeighborY="106"/>
      <dgm:spPr/>
      <dgm:t>
        <a:bodyPr/>
        <a:lstStyle/>
        <a:p>
          <a:endParaRPr lang="ru-RU"/>
        </a:p>
      </dgm:t>
    </dgm:pt>
    <dgm:pt modelId="{7C634697-C498-4217-8D87-EB35A7DFCCF9}" type="pres">
      <dgm:prSet presAssocID="{E6029BD8-022C-4BD8-B529-931CB2A58269}" presName="descendantArrow" presStyleCnt="0"/>
      <dgm:spPr/>
    </dgm:pt>
    <dgm:pt modelId="{633DA3D4-A1FD-4419-8EA1-BC20C06D083E}" type="pres">
      <dgm:prSet presAssocID="{03D885EF-56B6-479A-BE27-864504376DAA}" presName="childTextArrow" presStyleLbl="fgAccFollowNode1" presStyleIdx="5" presStyleCnt="7" custLinFactX="26826" custLinFactNeighborX="100000" custLinFactNeighborY="-190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35C76C-5F36-433E-AA7B-73F1C84E7E05}" type="pres">
      <dgm:prSet presAssocID="{992D2B07-9285-466A-98AA-A228AE21B1A6}" presName="childTextArrow" presStyleLbl="fgAccFollowNode1" presStyleIdx="6" presStyleCnt="7" custScaleX="92461" custLinFactNeighborX="-95686" custLinFactNeighborY="-190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C3426462-C885-40F6-BE53-67DEC28D84A6}" type="presOf" srcId="{E6029BD8-022C-4BD8-B529-931CB2A58269}" destId="{D0CA303B-139F-4E78-BC52-536EB475423E}" srcOrd="1" destOrd="0" presId="urn:microsoft.com/office/officeart/2005/8/layout/process4"/>
    <dgm:cxn modelId="{E15EDFE3-840C-43DC-AC60-A484A1ECAAC3}" type="presOf" srcId="{74C9255C-340B-446C-8434-E653998821A0}" destId="{353C2BBE-C2D1-465A-963B-0C9075B960D6}" srcOrd="0" destOrd="0" presId="urn:microsoft.com/office/officeart/2005/8/layout/process4"/>
    <dgm:cxn modelId="{A7E112E5-4B72-479E-A1D0-9E50E825ACD5}" srcId="{FCD11F5A-0F5E-4565-8B96-5FDBD6827AA8}" destId="{B83FA150-AA1E-4433-9B68-5D0B917A9CF4}" srcOrd="1" destOrd="0" parTransId="{4070B78C-4F25-4F25-A0F5-1656050CD022}" sibTransId="{571F65AF-5BBE-4231-8CC7-10C6FF68635D}"/>
    <dgm:cxn modelId="{FC354DA9-33DE-4C3E-A04C-117802CEA852}" type="presOf" srcId="{A1700ED3-06BA-4E30-84BB-B146EEF4094F}" destId="{ECE2E259-E3F1-46B5-9A4B-6FC4B67B594C}" srcOrd="0" destOrd="0" presId="urn:microsoft.com/office/officeart/2005/8/layout/process4"/>
    <dgm:cxn modelId="{A37B3F73-D7F1-4748-B120-9FD9B88ED548}" srcId="{E6029BD8-022C-4BD8-B529-931CB2A58269}" destId="{992D2B07-9285-466A-98AA-A228AE21B1A6}" srcOrd="1" destOrd="0" parTransId="{6EC075F4-29DB-49AE-9E83-69E28BCF968E}" sibTransId="{887E407E-AAB6-43D1-AA4D-40F4049F2C75}"/>
    <dgm:cxn modelId="{D3D15333-6952-403F-B9DA-7F8AB6592D64}" srcId="{FCD11F5A-0F5E-4565-8B96-5FDBD6827AA8}" destId="{96BC91A4-7E1C-442F-BC93-723ABA4A2F19}" srcOrd="2" destOrd="0" parTransId="{0AFA07DD-485E-4F9F-A616-F63E198DE13C}" sibTransId="{D2E8E8B2-1D21-4C1D-BF39-DA91815E16E3}"/>
    <dgm:cxn modelId="{4DCC4BAE-B87F-42A9-BD10-48E62CB91B5C}" type="presOf" srcId="{FCD11F5A-0F5E-4565-8B96-5FDBD6827AA8}" destId="{47CEB7BC-514A-4C8D-9C1A-164D6D0E79A0}" srcOrd="0" destOrd="0" presId="urn:microsoft.com/office/officeart/2005/8/layout/process4"/>
    <dgm:cxn modelId="{5D4BFC75-C63B-4B58-BB66-383A4870CCFA}" srcId="{96BC91A4-7E1C-442F-BC93-723ABA4A2F19}" destId="{A1700ED3-06BA-4E30-84BB-B146EEF4094F}" srcOrd="1" destOrd="0" parTransId="{BE0A8429-6631-4541-B5C4-C2C96765645C}" sibTransId="{F6AEB573-AB7D-4633-8514-F44A69E36902}"/>
    <dgm:cxn modelId="{A7601B73-04C9-42EE-9403-19C17E940D77}" type="presOf" srcId="{03D885EF-56B6-479A-BE27-864504376DAA}" destId="{633DA3D4-A1FD-4419-8EA1-BC20C06D083E}" srcOrd="0" destOrd="0" presId="urn:microsoft.com/office/officeart/2005/8/layout/process4"/>
    <dgm:cxn modelId="{BECF89FC-BB87-4B83-997B-77BCF975FD17}" type="presOf" srcId="{96BC91A4-7E1C-442F-BC93-723ABA4A2F19}" destId="{D51FFD0B-3AF1-4E83-91BD-6214CC0DC39C}" srcOrd="1" destOrd="0" presId="urn:microsoft.com/office/officeart/2005/8/layout/process4"/>
    <dgm:cxn modelId="{255F720F-BD31-41EC-BA31-3C4B87F58894}" srcId="{96BC91A4-7E1C-442F-BC93-723ABA4A2F19}" destId="{74C9255C-340B-446C-8434-E653998821A0}" srcOrd="2" destOrd="0" parTransId="{C9C38D21-A23D-47A0-A48D-BE6CBBFF98D1}" sibTransId="{12153DC2-3F54-48D8-A8AD-F900FCEF8937}"/>
    <dgm:cxn modelId="{20F61702-19CB-4E68-8DA0-2A89B061E9BD}" type="presOf" srcId="{992D2B07-9285-466A-98AA-A228AE21B1A6}" destId="{A235C76C-5F36-433E-AA7B-73F1C84E7E05}" srcOrd="0" destOrd="0" presId="urn:microsoft.com/office/officeart/2005/8/layout/process4"/>
    <dgm:cxn modelId="{5602D4C9-8EA7-4890-9D4B-717297429DC4}" type="presOf" srcId="{206E85B9-7534-4E15-8125-6635CAE87E93}" destId="{A0A661D0-6849-4B23-81DB-CC8E4D332B1B}" srcOrd="0" destOrd="0" presId="urn:microsoft.com/office/officeart/2005/8/layout/process4"/>
    <dgm:cxn modelId="{26CB0895-7806-4D09-80A2-C7F1A39EFBE8}" srcId="{96BC91A4-7E1C-442F-BC93-723ABA4A2F19}" destId="{40E6CAA1-28B9-425B-A050-2E03F4483354}" srcOrd="0" destOrd="0" parTransId="{1BD015C0-F0D3-4F31-A052-08A91836DEE3}" sibTransId="{F232CDAF-4F6D-4536-9214-B63A5DC9506D}"/>
    <dgm:cxn modelId="{0B9B6543-081E-4C91-B158-FCE9CA95D32D}" srcId="{B83FA150-AA1E-4433-9B68-5D0B917A9CF4}" destId="{206E85B9-7534-4E15-8125-6635CAE87E93}" srcOrd="0" destOrd="0" parTransId="{6273BBBC-35E4-4272-8033-6A064453DED2}" sibTransId="{B9201CE9-67B8-4D1B-BA8E-857F1630548F}"/>
    <dgm:cxn modelId="{70D01EE8-9CB8-405F-9A2F-BB6B4A40CC1D}" type="presOf" srcId="{40E6CAA1-28B9-425B-A050-2E03F4483354}" destId="{EC84008F-F312-41D4-BB9B-5F420710ED77}" srcOrd="0" destOrd="0" presId="urn:microsoft.com/office/officeart/2005/8/layout/process4"/>
    <dgm:cxn modelId="{AE361E51-62FF-4B3A-9543-C722DA3765A5}" type="presOf" srcId="{B83FA150-AA1E-4433-9B68-5D0B917A9CF4}" destId="{03B0F062-30E4-4FFF-A62B-A43D830291DB}" srcOrd="1" destOrd="0" presId="urn:microsoft.com/office/officeart/2005/8/layout/process4"/>
    <dgm:cxn modelId="{6E36F78F-B56E-4DF0-8C6B-69249D8D3163}" type="presOf" srcId="{B83FA150-AA1E-4433-9B68-5D0B917A9CF4}" destId="{ABDD239C-9168-4C88-BAFA-4F21DDE92D49}" srcOrd="0" destOrd="0" presId="urn:microsoft.com/office/officeart/2005/8/layout/process4"/>
    <dgm:cxn modelId="{B226862A-8DEC-47E0-AD63-0770B48D9B97}" srcId="{B83FA150-AA1E-4433-9B68-5D0B917A9CF4}" destId="{B981673B-0509-42D1-9F13-B0E54857D267}" srcOrd="1" destOrd="0" parTransId="{74F43C8F-B45D-4E75-8E34-19D9F6A064EC}" sibTransId="{6C26D748-0B9D-46D6-8226-8B1C5AA56B4D}"/>
    <dgm:cxn modelId="{DAD7B42C-7978-4188-9BE7-E4A8D7DE5567}" srcId="{E6029BD8-022C-4BD8-B529-931CB2A58269}" destId="{03D885EF-56B6-479A-BE27-864504376DAA}" srcOrd="0" destOrd="0" parTransId="{D23F4AD1-4427-4A8E-A906-263DC10CD0F5}" sibTransId="{04986369-B2AF-413E-9277-20EF23A6FEE4}"/>
    <dgm:cxn modelId="{F49CCD7B-1AA8-4ADD-AEA5-4FB86A64A4F0}" type="presOf" srcId="{96BC91A4-7E1C-442F-BC93-723ABA4A2F19}" destId="{7D41726E-4259-41C3-8B7B-0CCCF01650A3}" srcOrd="0" destOrd="0" presId="urn:microsoft.com/office/officeart/2005/8/layout/process4"/>
    <dgm:cxn modelId="{25C39CCD-6817-483B-B8B8-0D83C27C4263}" type="presOf" srcId="{B981673B-0509-42D1-9F13-B0E54857D267}" destId="{95675DC2-7617-419D-ACCC-F5EE130FAE68}" srcOrd="0" destOrd="0" presId="urn:microsoft.com/office/officeart/2005/8/layout/process4"/>
    <dgm:cxn modelId="{02381A50-F933-411A-BEB5-EF3F22FCFF6C}" srcId="{FCD11F5A-0F5E-4565-8B96-5FDBD6827AA8}" destId="{E6029BD8-022C-4BD8-B529-931CB2A58269}" srcOrd="0" destOrd="0" parTransId="{15292C28-1FE0-4B94-A185-2C1E1BCFBA72}" sibTransId="{7B84308D-BB94-4078-B19E-1259A7944D82}"/>
    <dgm:cxn modelId="{E10FD710-2756-4550-AF93-A5C76CCA4EC3}" type="presOf" srcId="{E6029BD8-022C-4BD8-B529-931CB2A58269}" destId="{D09A565F-BEE3-4F49-B5D6-9A9010716D4A}" srcOrd="0" destOrd="0" presId="urn:microsoft.com/office/officeart/2005/8/layout/process4"/>
    <dgm:cxn modelId="{23933EC0-E047-4F1D-999F-45287AFD2E00}" type="presParOf" srcId="{47CEB7BC-514A-4C8D-9C1A-164D6D0E79A0}" destId="{3E904CF4-16E7-4E9A-B766-130CCE14718A}" srcOrd="0" destOrd="0" presId="urn:microsoft.com/office/officeart/2005/8/layout/process4"/>
    <dgm:cxn modelId="{87838D35-5928-45DF-B379-F06825501555}" type="presParOf" srcId="{3E904CF4-16E7-4E9A-B766-130CCE14718A}" destId="{7D41726E-4259-41C3-8B7B-0CCCF01650A3}" srcOrd="0" destOrd="0" presId="urn:microsoft.com/office/officeart/2005/8/layout/process4"/>
    <dgm:cxn modelId="{3129A0BC-61B8-4A85-8204-5961AB93F344}" type="presParOf" srcId="{3E904CF4-16E7-4E9A-B766-130CCE14718A}" destId="{D51FFD0B-3AF1-4E83-91BD-6214CC0DC39C}" srcOrd="1" destOrd="0" presId="urn:microsoft.com/office/officeart/2005/8/layout/process4"/>
    <dgm:cxn modelId="{1CA4942E-CF85-45C6-9925-AA5CC280761B}" type="presParOf" srcId="{3E904CF4-16E7-4E9A-B766-130CCE14718A}" destId="{00E49B4A-B1C6-4895-9DAF-A044D385F72E}" srcOrd="2" destOrd="0" presId="urn:microsoft.com/office/officeart/2005/8/layout/process4"/>
    <dgm:cxn modelId="{F57CE2D8-DA51-447A-B6A0-68470423D071}" type="presParOf" srcId="{00E49B4A-B1C6-4895-9DAF-A044D385F72E}" destId="{EC84008F-F312-41D4-BB9B-5F420710ED77}" srcOrd="0" destOrd="0" presId="urn:microsoft.com/office/officeart/2005/8/layout/process4"/>
    <dgm:cxn modelId="{607C26A3-1BF7-461E-B045-FEB85977CF1E}" type="presParOf" srcId="{00E49B4A-B1C6-4895-9DAF-A044D385F72E}" destId="{ECE2E259-E3F1-46B5-9A4B-6FC4B67B594C}" srcOrd="1" destOrd="0" presId="urn:microsoft.com/office/officeart/2005/8/layout/process4"/>
    <dgm:cxn modelId="{76E3F786-05DF-4AF1-AD2E-CA7B3D1EB934}" type="presParOf" srcId="{00E49B4A-B1C6-4895-9DAF-A044D385F72E}" destId="{353C2BBE-C2D1-465A-963B-0C9075B960D6}" srcOrd="2" destOrd="0" presId="urn:microsoft.com/office/officeart/2005/8/layout/process4"/>
    <dgm:cxn modelId="{E9C11119-B51D-40F7-A9C8-B2495DAF489D}" type="presParOf" srcId="{47CEB7BC-514A-4C8D-9C1A-164D6D0E79A0}" destId="{A92E0F58-22C0-4196-B6F4-7D22AFF00D76}" srcOrd="1" destOrd="0" presId="urn:microsoft.com/office/officeart/2005/8/layout/process4"/>
    <dgm:cxn modelId="{029091F4-51C1-4A99-8EE0-BE627182DE6D}" type="presParOf" srcId="{47CEB7BC-514A-4C8D-9C1A-164D6D0E79A0}" destId="{9DB1B7DD-2C55-4B27-8B80-321DE7856A15}" srcOrd="2" destOrd="0" presId="urn:microsoft.com/office/officeart/2005/8/layout/process4"/>
    <dgm:cxn modelId="{767723FB-5C5B-450B-9A66-045E86D9540E}" type="presParOf" srcId="{9DB1B7DD-2C55-4B27-8B80-321DE7856A15}" destId="{ABDD239C-9168-4C88-BAFA-4F21DDE92D49}" srcOrd="0" destOrd="0" presId="urn:microsoft.com/office/officeart/2005/8/layout/process4"/>
    <dgm:cxn modelId="{A47BB81D-DC53-4611-B6AB-A41200C956FA}" type="presParOf" srcId="{9DB1B7DD-2C55-4B27-8B80-321DE7856A15}" destId="{03B0F062-30E4-4FFF-A62B-A43D830291DB}" srcOrd="1" destOrd="0" presId="urn:microsoft.com/office/officeart/2005/8/layout/process4"/>
    <dgm:cxn modelId="{E300014A-3BC1-487B-9764-4B1C95C788B2}" type="presParOf" srcId="{9DB1B7DD-2C55-4B27-8B80-321DE7856A15}" destId="{A38D969D-A46E-4406-AF58-DDE50F857B4B}" srcOrd="2" destOrd="0" presId="urn:microsoft.com/office/officeart/2005/8/layout/process4"/>
    <dgm:cxn modelId="{F248DAFB-C75E-4C31-92D5-CCF02B443473}" type="presParOf" srcId="{A38D969D-A46E-4406-AF58-DDE50F857B4B}" destId="{A0A661D0-6849-4B23-81DB-CC8E4D332B1B}" srcOrd="0" destOrd="0" presId="urn:microsoft.com/office/officeart/2005/8/layout/process4"/>
    <dgm:cxn modelId="{81A497C2-DEB6-4FBA-B84D-60A3080A50EE}" type="presParOf" srcId="{A38D969D-A46E-4406-AF58-DDE50F857B4B}" destId="{95675DC2-7617-419D-ACCC-F5EE130FAE68}" srcOrd="1" destOrd="0" presId="urn:microsoft.com/office/officeart/2005/8/layout/process4"/>
    <dgm:cxn modelId="{D1179261-1EFB-4FB8-81FB-B2FB41F7433F}" type="presParOf" srcId="{47CEB7BC-514A-4C8D-9C1A-164D6D0E79A0}" destId="{DCC3D25C-500E-4A0C-841F-9B8FF8AAE0D7}" srcOrd="3" destOrd="0" presId="urn:microsoft.com/office/officeart/2005/8/layout/process4"/>
    <dgm:cxn modelId="{F053077D-89DA-41F1-B93D-5409A9841A56}" type="presParOf" srcId="{47CEB7BC-514A-4C8D-9C1A-164D6D0E79A0}" destId="{ADD8DC1D-9D6C-4573-94EA-381E13D8DB93}" srcOrd="4" destOrd="0" presId="urn:microsoft.com/office/officeart/2005/8/layout/process4"/>
    <dgm:cxn modelId="{5798096A-6738-4CEC-BB3E-B617CF243C34}" type="presParOf" srcId="{ADD8DC1D-9D6C-4573-94EA-381E13D8DB93}" destId="{D09A565F-BEE3-4F49-B5D6-9A9010716D4A}" srcOrd="0" destOrd="0" presId="urn:microsoft.com/office/officeart/2005/8/layout/process4"/>
    <dgm:cxn modelId="{8F58F5ED-A994-499F-B0F9-8D3886017560}" type="presParOf" srcId="{ADD8DC1D-9D6C-4573-94EA-381E13D8DB93}" destId="{D0CA303B-139F-4E78-BC52-536EB475423E}" srcOrd="1" destOrd="0" presId="urn:microsoft.com/office/officeart/2005/8/layout/process4"/>
    <dgm:cxn modelId="{97CC9B12-DFF1-45C6-BD6E-8A95585587BA}" type="presParOf" srcId="{ADD8DC1D-9D6C-4573-94EA-381E13D8DB93}" destId="{7C634697-C498-4217-8D87-EB35A7DFCCF9}" srcOrd="2" destOrd="0" presId="urn:microsoft.com/office/officeart/2005/8/layout/process4"/>
    <dgm:cxn modelId="{C5C32792-2049-4062-80A1-A12EC90A6D1E}" type="presParOf" srcId="{7C634697-C498-4217-8D87-EB35A7DFCCF9}" destId="{633DA3D4-A1FD-4419-8EA1-BC20C06D083E}" srcOrd="0" destOrd="0" presId="urn:microsoft.com/office/officeart/2005/8/layout/process4"/>
    <dgm:cxn modelId="{12AA9830-7516-4FC3-BFD8-7A227A4BEFB1}" type="presParOf" srcId="{7C634697-C498-4217-8D87-EB35A7DFCCF9}" destId="{A235C76C-5F36-433E-AA7B-73F1C84E7E0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72CFA-454D-43AD-A222-49CA42858EFB}">
      <dsp:nvSpPr>
        <dsp:cNvPr id="0" name=""/>
        <dsp:cNvSpPr/>
      </dsp:nvSpPr>
      <dsp:spPr>
        <a:xfrm rot="5400000">
          <a:off x="-209943" y="388552"/>
          <a:ext cx="1399623" cy="97973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 rot="-5400000">
        <a:off x="1" y="668476"/>
        <a:ext cx="979736" cy="419887"/>
      </dsp:txXfrm>
    </dsp:sp>
    <dsp:sp modelId="{240EFD0E-34F6-4831-A891-13196EC9CAE9}">
      <dsp:nvSpPr>
        <dsp:cNvPr id="0" name=""/>
        <dsp:cNvSpPr/>
      </dsp:nvSpPr>
      <dsp:spPr>
        <a:xfrm rot="5400000">
          <a:off x="4035635" y="-3053109"/>
          <a:ext cx="1261393" cy="73731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900" b="0" i="0" kern="1200" dirty="0" smtClean="0">
              <a:latin typeface="Arial Black" pitchFamily="34" charset="0"/>
            </a:rPr>
            <a:t>1</a:t>
          </a:r>
          <a:r>
            <a:rPr lang="ru-RU" sz="1000" b="0" i="0" kern="1200" dirty="0" smtClean="0">
              <a:latin typeface="Arial Black" pitchFamily="34" charset="0"/>
            </a:rPr>
            <a:t>.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Інфраструктура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як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сервіс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(</a:t>
          </a:r>
          <a:r>
            <a:rPr lang="en-US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IaaS</a:t>
          </a:r>
          <a:r>
            <a:rPr lang="en-US" sz="1000" b="0" i="0" kern="1200" dirty="0" smtClean="0">
              <a:solidFill>
                <a:srgbClr val="C00000"/>
              </a:solidFill>
              <a:latin typeface="Arial Black" pitchFamily="34" charset="0"/>
            </a:rPr>
            <a:t>): </a:t>
          </a:r>
          <a:r>
            <a:rPr lang="ru-RU" sz="1000" b="0" i="0" kern="1200" dirty="0" err="1" smtClean="0">
              <a:latin typeface="Arial Black" pitchFamily="34" charset="0"/>
            </a:rPr>
            <a:t>надання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обчислювальної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потужності</a:t>
          </a:r>
          <a:r>
            <a:rPr lang="ru-RU" sz="1000" b="0" i="0" kern="1200" dirty="0" smtClean="0">
              <a:latin typeface="Arial Black" pitchFamily="34" charset="0"/>
            </a:rPr>
            <a:t> та </a:t>
          </a:r>
          <a:r>
            <a:rPr lang="ru-RU" sz="1000" b="0" i="0" kern="1200" dirty="0" err="1" smtClean="0">
              <a:latin typeface="Arial Black" pitchFamily="34" charset="0"/>
            </a:rPr>
            <a:t>інфраструктурних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ресурсів</a:t>
          </a:r>
          <a:r>
            <a:rPr lang="ru-RU" sz="1000" b="0" i="0" kern="1200" dirty="0" smtClean="0">
              <a:latin typeface="Arial Black" pitchFamily="34" charset="0"/>
            </a:rPr>
            <a:t> через </a:t>
          </a:r>
          <a:r>
            <a:rPr lang="ru-RU" sz="1000" b="0" i="0" kern="1200" dirty="0" err="1" smtClean="0">
              <a:latin typeface="Arial Black" pitchFamily="34" charset="0"/>
            </a:rPr>
            <a:t>Інтернет</a:t>
          </a:r>
          <a:r>
            <a:rPr lang="ru-RU" sz="1000" b="0" i="0" kern="1200" dirty="0" smtClean="0">
              <a:latin typeface="Arial Black" pitchFamily="34" charset="0"/>
            </a:rPr>
            <a:t>. </a:t>
          </a:r>
          <a:r>
            <a:rPr lang="ru-RU" sz="1000" b="0" i="0" kern="1200" dirty="0" err="1" smtClean="0">
              <a:latin typeface="Arial Black" pitchFamily="34" charset="0"/>
            </a:rPr>
            <a:t>Користувачі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можуть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отримати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віртуальні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машини</a:t>
          </a:r>
          <a:r>
            <a:rPr lang="ru-RU" sz="1000" b="0" i="0" kern="1200" dirty="0" smtClean="0">
              <a:latin typeface="Arial Black" pitchFamily="34" charset="0"/>
            </a:rPr>
            <a:t>, </a:t>
          </a:r>
          <a:r>
            <a:rPr lang="ru-RU" sz="1000" b="0" i="0" kern="1200" dirty="0" err="1" smtClean="0">
              <a:latin typeface="Arial Black" pitchFamily="34" charset="0"/>
            </a:rPr>
            <a:t>зберігання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даних</a:t>
          </a:r>
          <a:r>
            <a:rPr lang="ru-RU" sz="1000" b="0" i="0" kern="1200" dirty="0" smtClean="0">
              <a:latin typeface="Arial Black" pitchFamily="34" charset="0"/>
            </a:rPr>
            <a:t> та </a:t>
          </a:r>
          <a:r>
            <a:rPr lang="ru-RU" sz="1000" b="0" i="0" kern="1200" dirty="0" err="1" smtClean="0">
              <a:latin typeface="Arial Black" pitchFamily="34" charset="0"/>
            </a:rPr>
            <a:t>інші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інфраструктурні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ресурси</a:t>
          </a:r>
          <a:r>
            <a:rPr lang="ru-RU" sz="1000" b="0" i="0" kern="1200" dirty="0" smtClean="0">
              <a:latin typeface="Arial Black" pitchFamily="34" charset="0"/>
            </a:rPr>
            <a:t> за потребою.</a:t>
          </a:r>
          <a:endParaRPr lang="ru-RU" sz="1000" kern="1200" dirty="0">
            <a:latin typeface="Arial Black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Платформа як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сервіс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(</a:t>
          </a:r>
          <a:r>
            <a:rPr lang="en-US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PaaS</a:t>
          </a:r>
          <a:r>
            <a:rPr lang="en-US" sz="1000" b="0" i="0" kern="1200" dirty="0" smtClean="0">
              <a:solidFill>
                <a:srgbClr val="C00000"/>
              </a:solidFill>
              <a:latin typeface="Arial Black" pitchFamily="34" charset="0"/>
            </a:rPr>
            <a:t>): </a:t>
          </a:r>
          <a:r>
            <a:rPr lang="ru-RU" sz="1000" b="0" i="0" kern="1200" dirty="0" err="1" smtClean="0">
              <a:latin typeface="Arial Black" pitchFamily="34" charset="0"/>
            </a:rPr>
            <a:t>сервіс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надає</a:t>
          </a:r>
          <a:r>
            <a:rPr lang="ru-RU" sz="1000" b="0" i="0" kern="1200" dirty="0" smtClean="0">
              <a:latin typeface="Arial Black" pitchFamily="34" charset="0"/>
            </a:rPr>
            <a:t> платформу для </a:t>
          </a:r>
          <a:r>
            <a:rPr lang="ru-RU" sz="1000" b="0" i="0" kern="1200" dirty="0" err="1" smtClean="0">
              <a:latin typeface="Arial Black" pitchFamily="34" charset="0"/>
            </a:rPr>
            <a:t>розробки</a:t>
          </a:r>
          <a:r>
            <a:rPr lang="ru-RU" sz="1000" b="0" i="0" kern="1200" dirty="0" smtClean="0">
              <a:latin typeface="Arial Black" pitchFamily="34" charset="0"/>
            </a:rPr>
            <a:t>, </a:t>
          </a:r>
          <a:r>
            <a:rPr lang="ru-RU" sz="1000" b="0" i="0" kern="1200" dirty="0" err="1" smtClean="0">
              <a:latin typeface="Arial Black" pitchFamily="34" charset="0"/>
            </a:rPr>
            <a:t>тестування</a:t>
          </a:r>
          <a:r>
            <a:rPr lang="ru-RU" sz="1000" b="0" i="0" kern="1200" dirty="0" smtClean="0">
              <a:latin typeface="Arial Black" pitchFamily="34" charset="0"/>
            </a:rPr>
            <a:t> та </a:t>
          </a:r>
          <a:r>
            <a:rPr lang="ru-RU" sz="1000" b="0" i="0" kern="1200" dirty="0" err="1" smtClean="0">
              <a:latin typeface="Arial Black" pitchFamily="34" charset="0"/>
            </a:rPr>
            <a:t>розгортання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додатків</a:t>
          </a:r>
          <a:r>
            <a:rPr lang="ru-RU" sz="1000" b="0" i="0" kern="1200" dirty="0" smtClean="0">
              <a:latin typeface="Arial Black" pitchFamily="34" charset="0"/>
            </a:rPr>
            <a:t>. </a:t>
          </a:r>
          <a:r>
            <a:rPr lang="ru-RU" sz="1000" b="0" i="0" kern="1200" dirty="0" err="1" smtClean="0">
              <a:latin typeface="Arial Black" pitchFamily="34" charset="0"/>
            </a:rPr>
            <a:t>Користувачі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можуть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концентруватися</a:t>
          </a:r>
          <a:r>
            <a:rPr lang="ru-RU" sz="1000" b="0" i="0" kern="1200" dirty="0" smtClean="0">
              <a:latin typeface="Arial Black" pitchFamily="34" charset="0"/>
            </a:rPr>
            <a:t> на </a:t>
          </a:r>
          <a:r>
            <a:rPr lang="ru-RU" sz="1000" b="0" i="0" kern="1200" dirty="0" err="1" smtClean="0">
              <a:latin typeface="Arial Black" pitchFamily="34" charset="0"/>
            </a:rPr>
            <a:t>розробці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програмного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забезпечення</a:t>
          </a:r>
          <a:r>
            <a:rPr lang="ru-RU" sz="1000" b="0" i="0" kern="1200" dirty="0" smtClean="0">
              <a:latin typeface="Arial Black" pitchFamily="34" charset="0"/>
            </a:rPr>
            <a:t>, </a:t>
          </a:r>
          <a:r>
            <a:rPr lang="ru-RU" sz="1000" b="0" i="0" kern="1200" dirty="0" err="1" smtClean="0">
              <a:latin typeface="Arial Black" pitchFamily="34" charset="0"/>
            </a:rPr>
            <a:t>оскільки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багато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інфраструктурних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питань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приховані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від</a:t>
          </a:r>
          <a:r>
            <a:rPr lang="ru-RU" sz="1000" b="0" i="0" kern="1200" dirty="0" smtClean="0">
              <a:latin typeface="Arial Black" pitchFamily="34" charset="0"/>
            </a:rPr>
            <a:t> них.</a:t>
          </a:r>
          <a:endParaRPr lang="ru-RU" sz="1000" kern="1200" dirty="0">
            <a:latin typeface="Arial Black" pitchFamily="34" charset="0"/>
          </a:endParaRPr>
        </a:p>
      </dsp:txBody>
      <dsp:txXfrm rot="-5400000">
        <a:off x="979736" y="64366"/>
        <a:ext cx="7311615" cy="1138241"/>
      </dsp:txXfrm>
    </dsp:sp>
    <dsp:sp modelId="{811B6E8C-6B9A-4161-83E4-AEA9522D8CDF}">
      <dsp:nvSpPr>
        <dsp:cNvPr id="0" name=""/>
        <dsp:cNvSpPr/>
      </dsp:nvSpPr>
      <dsp:spPr>
        <a:xfrm rot="5400000">
          <a:off x="-209943" y="1763889"/>
          <a:ext cx="1399623" cy="979736"/>
        </a:xfrm>
        <a:prstGeom prst="chevron">
          <a:avLst/>
        </a:prstGeom>
        <a:solidFill>
          <a:schemeClr val="accent4">
            <a:hueOff val="-1759972"/>
            <a:satOff val="-18065"/>
            <a:lumOff val="755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 rot="-5400000">
        <a:off x="1" y="2043813"/>
        <a:ext cx="979736" cy="419887"/>
      </dsp:txXfrm>
    </dsp:sp>
    <dsp:sp modelId="{C5F33106-52C6-4C56-838A-2E971E6B408A}">
      <dsp:nvSpPr>
        <dsp:cNvPr id="0" name=""/>
        <dsp:cNvSpPr/>
      </dsp:nvSpPr>
      <dsp:spPr>
        <a:xfrm rot="5400000">
          <a:off x="4056223" y="-1677772"/>
          <a:ext cx="1220218" cy="73731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0" i="0" kern="1200" dirty="0" smtClean="0">
              <a:latin typeface="Arial Black" pitchFamily="34" charset="0"/>
            </a:rPr>
            <a:t>3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.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Програмне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забезпечення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як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сервіс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(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SaaS</a:t>
          </a:r>
          <a:r>
            <a:rPr lang="ru-RU" sz="1000" b="0" i="0" kern="1200" dirty="0" smtClean="0">
              <a:latin typeface="Arial Black" pitchFamily="34" charset="0"/>
            </a:rPr>
            <a:t>): </a:t>
          </a:r>
          <a:r>
            <a:rPr lang="ru-RU" sz="1000" b="0" i="0" kern="1200" dirty="0" err="1" smtClean="0">
              <a:latin typeface="Arial Black" pitchFamily="34" charset="0"/>
            </a:rPr>
            <a:t>надання</a:t>
          </a:r>
          <a:r>
            <a:rPr lang="ru-RU" sz="1000" b="0" i="0" kern="1200" dirty="0" smtClean="0">
              <a:latin typeface="Arial Black" pitchFamily="34" charset="0"/>
            </a:rPr>
            <a:t> доступу до </a:t>
          </a:r>
          <a:r>
            <a:rPr lang="ru-RU" sz="1000" b="0" i="0" kern="1200" dirty="0" err="1" smtClean="0">
              <a:latin typeface="Arial Black" pitchFamily="34" charset="0"/>
            </a:rPr>
            <a:t>вже</a:t>
          </a:r>
          <a:r>
            <a:rPr lang="ru-RU" sz="1000" b="0" i="0" kern="1200" dirty="0" smtClean="0">
              <a:latin typeface="Arial Black" pitchFamily="34" charset="0"/>
            </a:rPr>
            <a:t> готового </a:t>
          </a:r>
          <a:r>
            <a:rPr lang="ru-RU" sz="1000" b="0" i="0" kern="1200" dirty="0" err="1" smtClean="0">
              <a:latin typeface="Arial Black" pitchFamily="34" charset="0"/>
            </a:rPr>
            <a:t>програмного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забезпечення</a:t>
          </a:r>
          <a:r>
            <a:rPr lang="ru-RU" sz="1000" b="0" i="0" kern="1200" dirty="0" smtClean="0">
              <a:latin typeface="Arial Black" pitchFamily="34" charset="0"/>
            </a:rPr>
            <a:t> через </a:t>
          </a:r>
          <a:r>
            <a:rPr lang="ru-RU" sz="1000" b="0" i="0" kern="1200" dirty="0" err="1" smtClean="0">
              <a:latin typeface="Arial Black" pitchFamily="34" charset="0"/>
            </a:rPr>
            <a:t>Інтернет</a:t>
          </a:r>
          <a:r>
            <a:rPr lang="ru-RU" sz="1000" b="0" i="0" kern="1200" dirty="0" smtClean="0">
              <a:latin typeface="Arial Black" pitchFamily="34" charset="0"/>
            </a:rPr>
            <a:t>. </a:t>
          </a:r>
          <a:r>
            <a:rPr lang="ru-RU" sz="1000" b="0" i="0" kern="1200" dirty="0" err="1" smtClean="0">
              <a:latin typeface="Arial Black" pitchFamily="34" charset="0"/>
            </a:rPr>
            <a:t>Користувачі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можуть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використовувати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програми</a:t>
          </a:r>
          <a:r>
            <a:rPr lang="ru-RU" sz="1000" b="0" i="0" kern="1200" dirty="0" smtClean="0">
              <a:latin typeface="Arial Black" pitchFamily="34" charset="0"/>
            </a:rPr>
            <a:t> без </a:t>
          </a:r>
          <a:r>
            <a:rPr lang="ru-RU" sz="1000" b="0" i="0" kern="1200" dirty="0" err="1" smtClean="0">
              <a:latin typeface="Arial Black" pitchFamily="34" charset="0"/>
            </a:rPr>
            <a:t>необхідності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їх</a:t>
          </a:r>
          <a:r>
            <a:rPr lang="ru-RU" sz="1000" b="0" i="0" kern="1200" dirty="0" smtClean="0">
              <a:latin typeface="Arial Black" pitchFamily="34" charset="0"/>
            </a:rPr>
            <a:t> установки та </a:t>
          </a:r>
          <a:r>
            <a:rPr lang="ru-RU" sz="1000" b="0" i="0" kern="1200" dirty="0" err="1" smtClean="0">
              <a:latin typeface="Arial Black" pitchFamily="34" charset="0"/>
            </a:rPr>
            <a:t>оновлення</a:t>
          </a:r>
          <a:r>
            <a:rPr lang="ru-RU" sz="1000" b="0" i="0" kern="1200" dirty="0" smtClean="0">
              <a:latin typeface="Arial Black" pitchFamily="34" charset="0"/>
            </a:rPr>
            <a:t>.</a:t>
          </a:r>
          <a:endParaRPr lang="ru-RU" sz="1000" kern="1200" dirty="0">
            <a:latin typeface="Arial Black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0" i="0" kern="1200" dirty="0" smtClean="0">
              <a:latin typeface="Arial Black" pitchFamily="34" charset="0"/>
            </a:rPr>
            <a:t>4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.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Хмарні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зберігальні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системи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: </a:t>
          </a:r>
          <a:r>
            <a:rPr lang="ru-RU" sz="1000" b="0" i="0" kern="1200" dirty="0" err="1" smtClean="0">
              <a:latin typeface="Arial Black" pitchFamily="34" charset="0"/>
            </a:rPr>
            <a:t>ці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сервіси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дозволяють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зберігати</a:t>
          </a:r>
          <a:r>
            <a:rPr lang="ru-RU" sz="1000" b="0" i="0" kern="1200" dirty="0" smtClean="0">
              <a:latin typeface="Arial Black" pitchFamily="34" charset="0"/>
            </a:rPr>
            <a:t> та </a:t>
          </a:r>
          <a:r>
            <a:rPr lang="ru-RU" sz="1000" b="0" i="0" kern="1200" dirty="0" err="1" smtClean="0">
              <a:latin typeface="Arial Black" pitchFamily="34" charset="0"/>
            </a:rPr>
            <a:t>керувати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даними</a:t>
          </a:r>
          <a:r>
            <a:rPr lang="ru-RU" sz="1000" b="0" i="0" kern="1200" dirty="0" smtClean="0">
              <a:latin typeface="Arial Black" pitchFamily="34" charset="0"/>
            </a:rPr>
            <a:t> в </a:t>
          </a:r>
          <a:r>
            <a:rPr lang="ru-RU" sz="1000" b="0" i="0" kern="1200" dirty="0" err="1" smtClean="0">
              <a:latin typeface="Arial Black" pitchFamily="34" charset="0"/>
            </a:rPr>
            <a:t>хмарі</a:t>
          </a:r>
          <a:r>
            <a:rPr lang="ru-RU" sz="1000" b="0" i="0" kern="1200" dirty="0" smtClean="0">
              <a:latin typeface="Arial Black" pitchFamily="34" charset="0"/>
            </a:rPr>
            <a:t>, </a:t>
          </a:r>
          <a:r>
            <a:rPr lang="ru-RU" sz="1000" b="0" i="0" kern="1200" dirty="0" err="1" smtClean="0">
              <a:latin typeface="Arial Black" pitchFamily="34" charset="0"/>
            </a:rPr>
            <a:t>надаючи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можливість</a:t>
          </a:r>
          <a:r>
            <a:rPr lang="ru-RU" sz="1000" b="0" i="0" kern="1200" dirty="0" smtClean="0">
              <a:latin typeface="Arial Black" pitchFamily="34" charset="0"/>
            </a:rPr>
            <a:t> резервного </a:t>
          </a:r>
          <a:r>
            <a:rPr lang="ru-RU" sz="1000" b="0" i="0" kern="1200" dirty="0" err="1" smtClean="0">
              <a:latin typeface="Arial Black" pitchFamily="34" charset="0"/>
            </a:rPr>
            <a:t>копіювання</a:t>
          </a:r>
          <a:r>
            <a:rPr lang="ru-RU" sz="1000" b="0" i="0" kern="1200" dirty="0" smtClean="0">
              <a:latin typeface="Arial Black" pitchFamily="34" charset="0"/>
            </a:rPr>
            <a:t>, </a:t>
          </a:r>
          <a:r>
            <a:rPr lang="ru-RU" sz="1000" b="0" i="0" kern="1200" dirty="0" err="1" smtClean="0">
              <a:latin typeface="Arial Black" pitchFamily="34" charset="0"/>
            </a:rPr>
            <a:t>синхронізації</a:t>
          </a:r>
          <a:r>
            <a:rPr lang="ru-RU" sz="1000" b="0" i="0" kern="1200" dirty="0" smtClean="0">
              <a:latin typeface="Arial Black" pitchFamily="34" charset="0"/>
            </a:rPr>
            <a:t> та </a:t>
          </a:r>
          <a:r>
            <a:rPr lang="ru-RU" sz="1000" b="0" i="0" kern="1200" dirty="0" err="1" smtClean="0">
              <a:latin typeface="Arial Black" pitchFamily="34" charset="0"/>
            </a:rPr>
            <a:t>спільного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використання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файлів</a:t>
          </a:r>
          <a:r>
            <a:rPr lang="ru-RU" sz="1000" b="0" i="0" kern="1200" dirty="0" smtClean="0">
              <a:latin typeface="Arial Black" pitchFamily="34" charset="0"/>
            </a:rPr>
            <a:t>.</a:t>
          </a:r>
          <a:endParaRPr lang="ru-RU" sz="1000" kern="1200" dirty="0">
            <a:latin typeface="Arial Black" pitchFamily="34" charset="0"/>
          </a:endParaRPr>
        </a:p>
      </dsp:txBody>
      <dsp:txXfrm rot="-5400000">
        <a:off x="979737" y="1458280"/>
        <a:ext cx="7313625" cy="1101086"/>
      </dsp:txXfrm>
    </dsp:sp>
    <dsp:sp modelId="{4A9E9AE7-B39B-442A-90F5-E9985BEBFA95}">
      <dsp:nvSpPr>
        <dsp:cNvPr id="0" name=""/>
        <dsp:cNvSpPr/>
      </dsp:nvSpPr>
      <dsp:spPr>
        <a:xfrm rot="5400000">
          <a:off x="-209943" y="2983994"/>
          <a:ext cx="1399623" cy="979736"/>
        </a:xfrm>
        <a:prstGeom prst="chevron">
          <a:avLst/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 rot="-5400000">
        <a:off x="1" y="3263918"/>
        <a:ext cx="979736" cy="419887"/>
      </dsp:txXfrm>
    </dsp:sp>
    <dsp:sp modelId="{ED8CADD1-50F2-4170-8820-5C4361B75363}">
      <dsp:nvSpPr>
        <dsp:cNvPr id="0" name=""/>
        <dsp:cNvSpPr/>
      </dsp:nvSpPr>
      <dsp:spPr>
        <a:xfrm rot="5400000">
          <a:off x="4211454" y="-457667"/>
          <a:ext cx="909755" cy="73731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0" i="0" kern="1200" dirty="0" smtClean="0">
              <a:latin typeface="Arial Black" pitchFamily="34" charset="0"/>
            </a:rPr>
            <a:t>5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.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Хмарні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послуги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обробки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даних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: </a:t>
          </a:r>
          <a:r>
            <a:rPr lang="ru-RU" sz="1000" b="0" i="0" kern="1200" dirty="0" err="1" smtClean="0">
              <a:latin typeface="Arial Black" pitchFamily="34" charset="0"/>
            </a:rPr>
            <a:t>ці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послуги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дозволяють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виконувати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обробку</a:t>
          </a:r>
          <a:r>
            <a:rPr lang="ru-RU" sz="1000" b="0" i="0" kern="1200" dirty="0" smtClean="0">
              <a:latin typeface="Arial Black" pitchFamily="34" charset="0"/>
            </a:rPr>
            <a:t> та </a:t>
          </a:r>
          <a:r>
            <a:rPr lang="ru-RU" sz="1000" b="0" i="0" kern="1200" dirty="0" err="1" smtClean="0">
              <a:latin typeface="Arial Black" pitchFamily="34" charset="0"/>
            </a:rPr>
            <a:t>аналіз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даних</a:t>
          </a:r>
          <a:r>
            <a:rPr lang="ru-RU" sz="1000" b="0" i="0" kern="1200" dirty="0" smtClean="0">
              <a:latin typeface="Arial Black" pitchFamily="34" charset="0"/>
            </a:rPr>
            <a:t> в </a:t>
          </a:r>
          <a:r>
            <a:rPr lang="ru-RU" sz="1000" b="0" i="0" kern="1200" dirty="0" err="1" smtClean="0">
              <a:latin typeface="Arial Black" pitchFamily="34" charset="0"/>
            </a:rPr>
            <a:t>хмарі</a:t>
          </a:r>
          <a:r>
            <a:rPr lang="ru-RU" sz="1000" b="0" i="0" kern="1200" dirty="0" smtClean="0">
              <a:latin typeface="Arial Black" pitchFamily="34" charset="0"/>
            </a:rPr>
            <a:t>, </a:t>
          </a:r>
          <a:r>
            <a:rPr lang="ru-RU" sz="1000" b="0" i="0" kern="1200" dirty="0" err="1" smtClean="0">
              <a:latin typeface="Arial Black" pitchFamily="34" charset="0"/>
            </a:rPr>
            <a:t>зазвичай</a:t>
          </a:r>
          <a:r>
            <a:rPr lang="ru-RU" sz="1000" b="0" i="0" kern="1200" dirty="0" smtClean="0">
              <a:latin typeface="Arial Black" pitchFamily="34" charset="0"/>
            </a:rPr>
            <a:t> за </a:t>
          </a:r>
          <a:r>
            <a:rPr lang="ru-RU" sz="1000" b="0" i="0" kern="1200" dirty="0" err="1" smtClean="0">
              <a:latin typeface="Arial Black" pitchFamily="34" charset="0"/>
            </a:rPr>
            <a:t>допомогою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спеціалізованих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інструментів</a:t>
          </a:r>
          <a:r>
            <a:rPr lang="ru-RU" sz="1000" b="0" i="0" kern="1200" dirty="0" smtClean="0">
              <a:latin typeface="Arial Black" pitchFamily="34" charset="0"/>
            </a:rPr>
            <a:t> та </a:t>
          </a:r>
          <a:r>
            <a:rPr lang="ru-RU" sz="1000" b="0" i="0" kern="1200" dirty="0" err="1" smtClean="0">
              <a:latin typeface="Arial Black" pitchFamily="34" charset="0"/>
            </a:rPr>
            <a:t>фреймворків</a:t>
          </a:r>
          <a:r>
            <a:rPr lang="ru-RU" sz="1000" b="0" i="0" kern="1200" dirty="0" smtClean="0">
              <a:latin typeface="Arial Black" pitchFamily="34" charset="0"/>
            </a:rPr>
            <a:t>.</a:t>
          </a:r>
          <a:endParaRPr lang="ru-RU" sz="1000" kern="1200" dirty="0">
            <a:latin typeface="Arial Black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0" i="0" kern="1200" dirty="0" smtClean="0">
              <a:latin typeface="Arial Black" pitchFamily="34" charset="0"/>
            </a:rPr>
            <a:t>6.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Хмарні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послуги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для 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розробників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 (</a:t>
          </a:r>
          <a:r>
            <a:rPr lang="ru-RU" sz="1000" b="0" i="0" kern="1200" dirty="0" err="1" smtClean="0">
              <a:solidFill>
                <a:srgbClr val="C00000"/>
              </a:solidFill>
              <a:latin typeface="Arial Black" pitchFamily="34" charset="0"/>
            </a:rPr>
            <a:t>DevOps</a:t>
          </a:r>
          <a:r>
            <a:rPr lang="ru-RU" sz="1000" b="0" i="0" kern="1200" dirty="0" smtClean="0">
              <a:solidFill>
                <a:srgbClr val="C00000"/>
              </a:solidFill>
              <a:latin typeface="Arial Black" pitchFamily="34" charset="0"/>
            </a:rPr>
            <a:t>): </a:t>
          </a:r>
          <a:r>
            <a:rPr lang="ru-RU" sz="1000" b="0" i="0" kern="1200" dirty="0" err="1" smtClean="0">
              <a:latin typeface="Arial Black" pitchFamily="34" charset="0"/>
            </a:rPr>
            <a:t>ці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сервіси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дозволяють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розробникам</a:t>
          </a:r>
          <a:r>
            <a:rPr lang="ru-RU" sz="1000" b="0" i="0" kern="1200" dirty="0" smtClean="0">
              <a:latin typeface="Arial Black" pitchFamily="34" charset="0"/>
            </a:rPr>
            <a:t> та командам </a:t>
          </a:r>
          <a:r>
            <a:rPr lang="ru-RU" sz="1000" b="0" i="0" kern="1200" dirty="0" err="1" smtClean="0">
              <a:latin typeface="Arial Black" pitchFamily="34" charset="0"/>
            </a:rPr>
            <a:t>управляти</a:t>
          </a:r>
          <a:r>
            <a:rPr lang="ru-RU" sz="1000" b="0" i="0" kern="1200" dirty="0" smtClean="0">
              <a:latin typeface="Arial Black" pitchFamily="34" charset="0"/>
            </a:rPr>
            <a:t>, </a:t>
          </a:r>
          <a:r>
            <a:rPr lang="ru-RU" sz="1000" b="0" i="0" kern="1200" dirty="0" err="1" smtClean="0">
              <a:latin typeface="Arial Black" pitchFamily="34" charset="0"/>
            </a:rPr>
            <a:t>автоматизувати</a:t>
          </a:r>
          <a:r>
            <a:rPr lang="ru-RU" sz="1000" b="0" i="0" kern="1200" dirty="0" smtClean="0">
              <a:latin typeface="Arial Black" pitchFamily="34" charset="0"/>
            </a:rPr>
            <a:t> та </a:t>
          </a:r>
          <a:r>
            <a:rPr lang="ru-RU" sz="1000" b="0" i="0" kern="1200" dirty="0" err="1" smtClean="0">
              <a:latin typeface="Arial Black" pitchFamily="34" charset="0"/>
            </a:rPr>
            <a:t>моніторити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різні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етапи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розробки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програмного</a:t>
          </a:r>
          <a:r>
            <a:rPr lang="ru-RU" sz="1000" b="0" i="0" kern="1200" dirty="0" smtClean="0">
              <a:latin typeface="Arial Black" pitchFamily="34" charset="0"/>
            </a:rPr>
            <a:t> </a:t>
          </a:r>
          <a:r>
            <a:rPr lang="ru-RU" sz="1000" b="0" i="0" kern="1200" dirty="0" err="1" smtClean="0">
              <a:latin typeface="Arial Black" pitchFamily="34" charset="0"/>
            </a:rPr>
            <a:t>забезпечення</a:t>
          </a:r>
          <a:r>
            <a:rPr lang="ru-RU" sz="1000" b="0" i="0" kern="1200" dirty="0" smtClean="0">
              <a:latin typeface="Arial Black" pitchFamily="34" charset="0"/>
            </a:rPr>
            <a:t>.</a:t>
          </a:r>
          <a:endParaRPr lang="ru-RU" sz="1000" kern="1200" dirty="0">
            <a:latin typeface="Arial Black" pitchFamily="34" charset="0"/>
          </a:endParaRPr>
        </a:p>
      </dsp:txBody>
      <dsp:txXfrm rot="-5400000">
        <a:off x="979737" y="2818461"/>
        <a:ext cx="7328780" cy="820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FFD0B-3AF1-4E83-91BD-6214CC0DC39C}">
      <dsp:nvSpPr>
        <dsp:cNvPr id="0" name=""/>
        <dsp:cNvSpPr/>
      </dsp:nvSpPr>
      <dsp:spPr>
        <a:xfrm>
          <a:off x="0" y="3406931"/>
          <a:ext cx="86868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err="1" smtClean="0">
              <a:solidFill>
                <a:srgbClr val="FFC000"/>
              </a:solidFill>
            </a:rPr>
            <a:t>Безпека</a:t>
          </a:r>
          <a:r>
            <a:rPr lang="ru-RU" sz="2200" kern="1200" dirty="0" smtClean="0">
              <a:solidFill>
                <a:srgbClr val="FFC000"/>
              </a:solidFill>
            </a:rPr>
            <a:t> та </a:t>
          </a:r>
          <a:r>
            <a:rPr lang="ru-RU" sz="2200" kern="1200" dirty="0" err="1" smtClean="0">
              <a:solidFill>
                <a:srgbClr val="FFC000"/>
              </a:solidFill>
            </a:rPr>
            <a:t>Надійність</a:t>
          </a:r>
          <a:endParaRPr lang="ru-RU" sz="2200" kern="1200" dirty="0">
            <a:solidFill>
              <a:srgbClr val="FFC000"/>
            </a:solidFill>
          </a:endParaRPr>
        </a:p>
      </dsp:txBody>
      <dsp:txXfrm>
        <a:off x="0" y="3406931"/>
        <a:ext cx="8686800" cy="603844"/>
      </dsp:txXfrm>
    </dsp:sp>
    <dsp:sp modelId="{EC84008F-F312-41D4-BB9B-5F420710ED77}">
      <dsp:nvSpPr>
        <dsp:cNvPr id="0" name=""/>
        <dsp:cNvSpPr/>
      </dsp:nvSpPr>
      <dsp:spPr>
        <a:xfrm>
          <a:off x="9659" y="4011575"/>
          <a:ext cx="156090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100" kern="1200" dirty="0"/>
        </a:p>
      </dsp:txBody>
      <dsp:txXfrm>
        <a:off x="9659" y="4011575"/>
        <a:ext cx="1560909" cy="514386"/>
      </dsp:txXfrm>
    </dsp:sp>
    <dsp:sp modelId="{ECE2E259-E3F1-46B5-9A4B-6FC4B67B594C}">
      <dsp:nvSpPr>
        <dsp:cNvPr id="0" name=""/>
        <dsp:cNvSpPr/>
      </dsp:nvSpPr>
      <dsp:spPr>
        <a:xfrm>
          <a:off x="269582" y="3963067"/>
          <a:ext cx="3534585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/>
            <a:t>Високий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рівень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безпеки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даних</a:t>
          </a:r>
          <a:r>
            <a:rPr lang="ru-RU" sz="2300" kern="1200" dirty="0" smtClean="0"/>
            <a:t>.</a:t>
          </a:r>
          <a:endParaRPr lang="ru-RU" sz="2300" kern="1200" dirty="0"/>
        </a:p>
      </dsp:txBody>
      <dsp:txXfrm>
        <a:off x="269582" y="3963067"/>
        <a:ext cx="3534585" cy="514386"/>
      </dsp:txXfrm>
    </dsp:sp>
    <dsp:sp modelId="{353C2BBE-C2D1-465A-963B-0C9075B960D6}">
      <dsp:nvSpPr>
        <dsp:cNvPr id="0" name=""/>
        <dsp:cNvSpPr/>
      </dsp:nvSpPr>
      <dsp:spPr>
        <a:xfrm>
          <a:off x="5098427" y="3988411"/>
          <a:ext cx="3585440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/>
            <a:t>Надійність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завдяки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розподіленій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інфраструктурі</a:t>
          </a:r>
          <a:endParaRPr lang="ru-RU" sz="1600" b="1" kern="1200" dirty="0"/>
        </a:p>
      </dsp:txBody>
      <dsp:txXfrm>
        <a:off x="5098427" y="3988411"/>
        <a:ext cx="3585440" cy="514386"/>
      </dsp:txXfrm>
    </dsp:sp>
    <dsp:sp modelId="{03B0F062-30E4-4FFF-A62B-A43D830291DB}">
      <dsp:nvSpPr>
        <dsp:cNvPr id="0" name=""/>
        <dsp:cNvSpPr/>
      </dsp:nvSpPr>
      <dsp:spPr>
        <a:xfrm rot="10800000">
          <a:off x="0" y="1670191"/>
          <a:ext cx="86868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err="1" smtClean="0">
              <a:solidFill>
                <a:srgbClr val="FFC000"/>
              </a:solidFill>
            </a:rPr>
            <a:t>Економічна</a:t>
          </a:r>
          <a:r>
            <a:rPr lang="ru-RU" sz="2200" kern="1200" dirty="0" smtClean="0">
              <a:solidFill>
                <a:srgbClr val="FFC000"/>
              </a:solidFill>
            </a:rPr>
            <a:t> </a:t>
          </a:r>
          <a:r>
            <a:rPr lang="ru-RU" sz="2200" kern="1200" dirty="0" err="1" smtClean="0">
              <a:solidFill>
                <a:srgbClr val="FFC000"/>
              </a:solidFill>
            </a:rPr>
            <a:t>вигода</a:t>
          </a:r>
          <a:endParaRPr lang="ru-RU" sz="2200" kern="1200" dirty="0">
            <a:solidFill>
              <a:srgbClr val="FFC000"/>
            </a:solidFill>
          </a:endParaRPr>
        </a:p>
      </dsp:txBody>
      <dsp:txXfrm rot="-10800000">
        <a:off x="0" y="1670191"/>
        <a:ext cx="8686800" cy="603663"/>
      </dsp:txXfrm>
    </dsp:sp>
    <dsp:sp modelId="{A0A661D0-6849-4B23-81DB-CC8E4D332B1B}">
      <dsp:nvSpPr>
        <dsp:cNvPr id="0" name=""/>
        <dsp:cNvSpPr/>
      </dsp:nvSpPr>
      <dsp:spPr>
        <a:xfrm>
          <a:off x="16487" y="2364212"/>
          <a:ext cx="3891920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/>
            <a:t>Зниження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витрат</a:t>
          </a:r>
          <a:r>
            <a:rPr lang="ru-RU" sz="1600" b="1" kern="1200" dirty="0" smtClean="0"/>
            <a:t> на </a:t>
          </a:r>
          <a:r>
            <a:rPr lang="ru-RU" sz="1600" b="1" kern="1200" dirty="0" err="1" smtClean="0"/>
            <a:t>ІТ-інфраструктуру</a:t>
          </a:r>
          <a:endParaRPr lang="ru-RU" sz="1600" b="1" kern="1200" dirty="0"/>
        </a:p>
      </dsp:txBody>
      <dsp:txXfrm>
        <a:off x="16487" y="2364212"/>
        <a:ext cx="3891920" cy="514231"/>
      </dsp:txXfrm>
    </dsp:sp>
    <dsp:sp modelId="{95675DC2-7617-419D-ACCC-F5EE130FAE68}">
      <dsp:nvSpPr>
        <dsp:cNvPr id="0" name=""/>
        <dsp:cNvSpPr/>
      </dsp:nvSpPr>
      <dsp:spPr>
        <a:xfrm>
          <a:off x="3893415" y="2378894"/>
          <a:ext cx="4793384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Оплата </a:t>
          </a:r>
          <a:r>
            <a:rPr lang="ru-RU" sz="1600" b="1" kern="1200" dirty="0" err="1" smtClean="0"/>
            <a:t>лише</a:t>
          </a:r>
          <a:r>
            <a:rPr lang="ru-RU" sz="1600" b="1" kern="1200" dirty="0" smtClean="0"/>
            <a:t> за </a:t>
          </a:r>
          <a:r>
            <a:rPr lang="ru-RU" sz="1600" b="1" kern="1200" dirty="0" err="1" smtClean="0"/>
            <a:t>фактично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використані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ресурси</a:t>
          </a:r>
          <a:endParaRPr lang="ru-RU" sz="1600" b="1" kern="1200" dirty="0"/>
        </a:p>
      </dsp:txBody>
      <dsp:txXfrm>
        <a:off x="3893415" y="2378894"/>
        <a:ext cx="4793384" cy="514231"/>
      </dsp:txXfrm>
    </dsp:sp>
    <dsp:sp modelId="{D0CA303B-139F-4E78-BC52-536EB475423E}">
      <dsp:nvSpPr>
        <dsp:cNvPr id="0" name=""/>
        <dsp:cNvSpPr/>
      </dsp:nvSpPr>
      <dsp:spPr>
        <a:xfrm rot="10800000">
          <a:off x="0" y="2623"/>
          <a:ext cx="86868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 smtClean="0">
              <a:solidFill>
                <a:srgbClr val="FFC000"/>
              </a:solidFill>
            </a:rPr>
            <a:t>Гнучкість</a:t>
          </a:r>
          <a:r>
            <a:rPr lang="ru-RU" sz="2000" b="1" kern="1200" dirty="0" smtClean="0">
              <a:solidFill>
                <a:srgbClr val="FFC000"/>
              </a:solidFill>
            </a:rPr>
            <a:t> та </a:t>
          </a:r>
          <a:r>
            <a:rPr lang="ru-RU" sz="2000" b="1" kern="1200" dirty="0" err="1" smtClean="0">
              <a:solidFill>
                <a:srgbClr val="FFC000"/>
              </a:solidFill>
            </a:rPr>
            <a:t>масштабованість</a:t>
          </a:r>
          <a:endParaRPr lang="ru-RU" sz="2000" b="1" kern="1200" dirty="0">
            <a:solidFill>
              <a:srgbClr val="FFC000"/>
            </a:solidFill>
          </a:endParaRPr>
        </a:p>
      </dsp:txBody>
      <dsp:txXfrm rot="-10800000">
        <a:off x="0" y="2623"/>
        <a:ext cx="8686800" cy="603663"/>
      </dsp:txXfrm>
    </dsp:sp>
    <dsp:sp modelId="{633DA3D4-A1FD-4419-8EA1-BC20C06D083E}">
      <dsp:nvSpPr>
        <dsp:cNvPr id="0" name=""/>
        <dsp:cNvSpPr/>
      </dsp:nvSpPr>
      <dsp:spPr>
        <a:xfrm>
          <a:off x="4173735" y="506687"/>
          <a:ext cx="4513064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Легко </a:t>
          </a:r>
          <a:r>
            <a:rPr lang="ru-RU" sz="1600" b="1" kern="1200" dirty="0" err="1" smtClean="0"/>
            <a:t>масштабувати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ресурси</a:t>
          </a:r>
          <a:r>
            <a:rPr lang="ru-RU" sz="1600" b="1" kern="1200" dirty="0" smtClean="0"/>
            <a:t> в </a:t>
          </a:r>
          <a:r>
            <a:rPr lang="ru-RU" sz="1600" b="1" kern="1200" dirty="0" err="1" smtClean="0"/>
            <a:t>залежності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від</a:t>
          </a:r>
          <a:r>
            <a:rPr lang="ru-RU" sz="1600" b="1" kern="1200" dirty="0" smtClean="0"/>
            <a:t> потреб </a:t>
          </a:r>
          <a:r>
            <a:rPr lang="ru-RU" sz="1600" b="1" kern="1200" dirty="0" err="1" smtClean="0"/>
            <a:t>бізнесу</a:t>
          </a:r>
          <a:endParaRPr lang="ru-RU" sz="1600" b="1" kern="1200" dirty="0"/>
        </a:p>
      </dsp:txBody>
      <dsp:txXfrm>
        <a:off x="4173735" y="506687"/>
        <a:ext cx="4513064" cy="514231"/>
      </dsp:txXfrm>
    </dsp:sp>
    <dsp:sp modelId="{A235C76C-5F36-433E-AA7B-73F1C84E7E05}">
      <dsp:nvSpPr>
        <dsp:cNvPr id="0" name=""/>
        <dsp:cNvSpPr/>
      </dsp:nvSpPr>
      <dsp:spPr>
        <a:xfrm>
          <a:off x="195149" y="506687"/>
          <a:ext cx="4172824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err="1" smtClean="0"/>
            <a:t>Можливість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швидко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адаптуватися</a:t>
          </a:r>
          <a:r>
            <a:rPr lang="ru-RU" sz="1600" b="1" kern="1200" dirty="0" smtClean="0"/>
            <a:t> до </a:t>
          </a:r>
          <a:r>
            <a:rPr lang="ru-RU" sz="1600" b="1" kern="1200" dirty="0" err="1" smtClean="0"/>
            <a:t>змін</a:t>
          </a:r>
          <a:r>
            <a:rPr lang="ru-RU" sz="1600" b="1" kern="1200" dirty="0" smtClean="0"/>
            <a:t> у </a:t>
          </a:r>
          <a:r>
            <a:rPr lang="ru-RU" sz="1600" b="1" kern="1200" dirty="0" err="1" smtClean="0"/>
            <a:t>робочих</a:t>
          </a:r>
          <a:r>
            <a:rPr lang="ru-RU" sz="1600" b="1" kern="1200" dirty="0" smtClean="0"/>
            <a:t> </a:t>
          </a:r>
          <a:r>
            <a:rPr lang="ru-RU" sz="1600" b="1" kern="1200" dirty="0" err="1" smtClean="0"/>
            <a:t>навантаженнях</a:t>
          </a:r>
          <a:endParaRPr lang="ru-RU" sz="1600" b="1" kern="1200" dirty="0"/>
        </a:p>
      </dsp:txBody>
      <dsp:txXfrm>
        <a:off x="195149" y="506687"/>
        <a:ext cx="4172824" cy="51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03.06.2024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536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cap="none" smtClean="0"/>
              <a:t>Добровольський Дмитро</a:t>
            </a:r>
            <a:endParaRPr lang="ru-RU" sz="2800" cap="none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332037"/>
            <a:ext cx="868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800" dirty="0" err="1" smtClean="0">
                <a:latin typeface="Arial Black" pitchFamily="34" charset="0"/>
              </a:rPr>
              <a:t>Хмарні</a:t>
            </a:r>
            <a:r>
              <a:rPr lang="ru-RU" sz="4800" dirty="0" smtClean="0">
                <a:latin typeface="Arial Black" pitchFamily="34" charset="0"/>
              </a:rPr>
              <a:t> </a:t>
            </a:r>
            <a:r>
              <a:rPr lang="ru-RU" sz="4800" dirty="0" err="1" smtClean="0">
                <a:latin typeface="Arial Black" pitchFamily="34" charset="0"/>
              </a:rPr>
              <a:t>технології</a:t>
            </a:r>
            <a:r>
              <a:rPr lang="ru-RU" sz="4800" dirty="0" smtClean="0">
                <a:latin typeface="Arial Black" pitchFamily="34" charset="0"/>
              </a:rPr>
              <a:t> для </a:t>
            </a:r>
            <a:r>
              <a:rPr lang="ru-RU" sz="4800" dirty="0" err="1" smtClean="0">
                <a:latin typeface="Arial Black" pitchFamily="34" charset="0"/>
              </a:rPr>
              <a:t>обробки</a:t>
            </a:r>
            <a:r>
              <a:rPr lang="ru-RU" sz="4800" dirty="0" smtClean="0">
                <a:latin typeface="Arial Black" pitchFamily="34" charset="0"/>
              </a:rPr>
              <a:t> </a:t>
            </a:r>
            <a:r>
              <a:rPr lang="ru-RU" sz="4800" dirty="0" err="1" smtClean="0">
                <a:latin typeface="Arial Black" pitchFamily="34" charset="0"/>
              </a:rPr>
              <a:t>даних</a:t>
            </a:r>
            <a:endParaRPr lang="ru-RU" sz="4800" dirty="0" smtClean="0">
              <a:latin typeface="Arial Black" pitchFamily="34" charset="0"/>
            </a:endParaRPr>
          </a:p>
          <a:p>
            <a:pPr algn="ctr">
              <a:buNone/>
            </a:pPr>
            <a:endParaRPr lang="ru-RU" sz="48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Хмарні</a:t>
            </a:r>
            <a:r>
              <a:rPr lang="ru-RU" dirty="0" smtClean="0"/>
              <a:t> </a:t>
            </a:r>
            <a:r>
              <a:rPr lang="ru-RU" dirty="0" err="1" smtClean="0"/>
              <a:t>Технології</a:t>
            </a:r>
            <a:r>
              <a:rPr lang="ru-RU" dirty="0" smtClean="0"/>
              <a:t> для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      Хмарні обчислення стали невід'ємною частиною сучасної інфраструктури даних, забезпечуючи потужні та гнучкі інструменти для збору, зберігання та аналізу великих обсягів даних.</a:t>
            </a:r>
            <a:endParaRPr lang="ru-RU" dirty="0"/>
          </a:p>
        </p:txBody>
      </p:sp>
      <p:pic>
        <p:nvPicPr>
          <p:cNvPr id="4" name="Рисунок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437112"/>
            <a:ext cx="360040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Хмарні</a:t>
            </a:r>
            <a:r>
              <a:rPr lang="ru-RU" dirty="0" smtClean="0"/>
              <a:t> </a:t>
            </a:r>
            <a:r>
              <a:rPr lang="ru-RU" dirty="0" err="1" smtClean="0"/>
              <a:t>Технології</a:t>
            </a:r>
            <a:r>
              <a:rPr lang="ru-RU" dirty="0" smtClean="0"/>
              <a:t> для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i="1" dirty="0" err="1" smtClean="0">
                <a:solidFill>
                  <a:srgbClr val="00B050"/>
                </a:solidFill>
              </a:rPr>
              <a:t>Що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Таке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Хмарні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Технології</a:t>
            </a:r>
            <a:r>
              <a:rPr lang="ru-RU" b="1" i="1" dirty="0" smtClean="0">
                <a:solidFill>
                  <a:srgbClr val="00B050"/>
                </a:solidFill>
              </a:rPr>
              <a:t>?</a:t>
            </a: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dirty="0" smtClean="0"/>
              <a:t>      </a:t>
            </a:r>
            <a:r>
              <a:rPr lang="ru-RU" b="1" dirty="0" err="1" smtClean="0">
                <a:solidFill>
                  <a:srgbClr val="C00000"/>
                </a:solidFill>
              </a:rPr>
              <a:t>Хмарні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технології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/>
              <a:t>- </a:t>
            </a:r>
            <a:r>
              <a:rPr lang="ru-RU" b="1" i="1" dirty="0" err="1" smtClean="0"/>
              <a:t>це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послуги</a:t>
            </a:r>
            <a:r>
              <a:rPr lang="ru-RU" b="1" i="1" dirty="0" smtClean="0"/>
              <a:t>, </a:t>
            </a:r>
            <a:r>
              <a:rPr lang="ru-RU" b="1" i="1" dirty="0" err="1" smtClean="0"/>
              <a:t>що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надаються</a:t>
            </a:r>
            <a:r>
              <a:rPr lang="ru-RU" b="1" i="1" dirty="0" smtClean="0"/>
              <a:t> через </a:t>
            </a:r>
            <a:r>
              <a:rPr lang="ru-RU" b="1" i="1" dirty="0" err="1" smtClean="0"/>
              <a:t>Інтернет</a:t>
            </a:r>
            <a:r>
              <a:rPr lang="ru-RU" b="1" i="1" dirty="0" smtClean="0"/>
              <a:t>. Вони </a:t>
            </a:r>
            <a:r>
              <a:rPr lang="ru-RU" b="1" i="1" dirty="0" err="1" smtClean="0"/>
              <a:t>дозволяють</a:t>
            </a:r>
            <a:r>
              <a:rPr lang="ru-RU" b="1" i="1" dirty="0" smtClean="0"/>
              <a:t> </a:t>
            </a:r>
            <a:r>
              <a:rPr lang="ru-RU" b="1" i="1" dirty="0" err="1" smtClean="0"/>
              <a:t>організаціям</a:t>
            </a:r>
            <a:r>
              <a:rPr lang="ru-RU" b="1" i="1" dirty="0" smtClean="0"/>
              <a:t> </a:t>
            </a:r>
            <a:r>
              <a:rPr lang="ru-RU" b="1" i="1" dirty="0" err="1" smtClean="0"/>
              <a:t>використовувати</a:t>
            </a:r>
            <a:r>
              <a:rPr lang="ru-RU" b="1" i="1" dirty="0" smtClean="0"/>
              <a:t> </a:t>
            </a:r>
            <a:r>
              <a:rPr lang="ru-RU" b="1" i="1" dirty="0" err="1" smtClean="0"/>
              <a:t>ресурси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обчислювальної</a:t>
            </a:r>
            <a:r>
              <a:rPr lang="ru-RU" b="1" i="1" dirty="0" smtClean="0"/>
              <a:t> </a:t>
            </a:r>
            <a:r>
              <a:rPr lang="ru-RU" b="1" i="1" dirty="0" err="1" smtClean="0"/>
              <a:t>техніки</a:t>
            </a:r>
            <a:r>
              <a:rPr lang="ru-RU" b="1" i="1" dirty="0" smtClean="0"/>
              <a:t>, </a:t>
            </a:r>
            <a:r>
              <a:rPr lang="ru-RU" b="1" i="1" dirty="0" err="1" smtClean="0"/>
              <a:t>сховища</a:t>
            </a:r>
            <a:r>
              <a:rPr lang="ru-RU" b="1" i="1" dirty="0" smtClean="0"/>
              <a:t> </a:t>
            </a:r>
            <a:r>
              <a:rPr lang="ru-RU" b="1" i="1" dirty="0" err="1" smtClean="0"/>
              <a:t>даних</a:t>
            </a:r>
            <a:r>
              <a:rPr lang="ru-RU" b="1" i="1" dirty="0" smtClean="0"/>
              <a:t> та </a:t>
            </a:r>
            <a:r>
              <a:rPr lang="ru-RU" b="1" i="1" dirty="0" err="1" smtClean="0"/>
              <a:t>мережеві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можливості</a:t>
            </a:r>
            <a:r>
              <a:rPr lang="ru-RU" b="1" i="1" dirty="0" smtClean="0"/>
              <a:t> без </a:t>
            </a:r>
            <a:r>
              <a:rPr lang="ru-RU" b="1" i="1" dirty="0" err="1" smtClean="0"/>
              <a:t>необхідності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вкладати</a:t>
            </a:r>
            <a:r>
              <a:rPr lang="ru-RU" b="1" i="1" dirty="0" smtClean="0"/>
              <a:t> </a:t>
            </a:r>
            <a:r>
              <a:rPr lang="ru-RU" b="1" i="1" dirty="0" err="1" smtClean="0"/>
              <a:t>значні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кошти</a:t>
            </a:r>
            <a:r>
              <a:rPr lang="ru-RU" b="1" i="1" dirty="0" smtClean="0"/>
              <a:t> в </a:t>
            </a:r>
            <a:r>
              <a:rPr lang="ru-RU" b="1" i="1" dirty="0" err="1" smtClean="0"/>
              <a:t>фізичне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обладнання</a:t>
            </a:r>
            <a:r>
              <a:rPr lang="ru-RU" b="1" i="1" dirty="0" smtClean="0"/>
              <a:t> та </a:t>
            </a:r>
            <a:r>
              <a:rPr lang="ru-RU" b="1" i="1" dirty="0" err="1" smtClean="0"/>
              <a:t>його</a:t>
            </a:r>
            <a:r>
              <a:rPr lang="ru-RU" b="1" i="1" dirty="0" smtClean="0"/>
              <a:t> </a:t>
            </a:r>
            <a:r>
              <a:rPr lang="ru-RU" b="1" i="1" dirty="0" err="1" smtClean="0"/>
              <a:t>підтримку</a:t>
            </a:r>
            <a:r>
              <a:rPr lang="ru-RU" b="1" i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2352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Хмарні</a:t>
            </a:r>
            <a:r>
              <a:rPr lang="ru-RU" dirty="0" smtClean="0"/>
              <a:t> </a:t>
            </a:r>
            <a:r>
              <a:rPr lang="ru-RU" dirty="0" err="1" smtClean="0"/>
              <a:t>Технології</a:t>
            </a:r>
            <a:r>
              <a:rPr lang="ru-RU" dirty="0" smtClean="0"/>
              <a:t> для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027389"/>
          </a:xfrm>
        </p:spPr>
        <p:txBody>
          <a:bodyPr/>
          <a:lstStyle/>
          <a:p>
            <a:pPr>
              <a:buNone/>
            </a:pPr>
            <a:r>
              <a:rPr lang="ru-RU" sz="2400" b="1" i="1" dirty="0" err="1" smtClean="0">
                <a:solidFill>
                  <a:srgbClr val="00B050"/>
                </a:solidFill>
              </a:rPr>
              <a:t>Які</a:t>
            </a:r>
            <a:r>
              <a:rPr lang="ru-RU" sz="2400" b="1" i="1" dirty="0" smtClean="0">
                <a:solidFill>
                  <a:srgbClr val="00B050"/>
                </a:solidFill>
              </a:rPr>
              <a:t> </a:t>
            </a:r>
            <a:r>
              <a:rPr lang="ru-RU" sz="2400" b="1" i="1" dirty="0" err="1" smtClean="0">
                <a:solidFill>
                  <a:srgbClr val="00B050"/>
                </a:solidFill>
              </a:rPr>
              <a:t>сервіси</a:t>
            </a:r>
            <a:r>
              <a:rPr lang="ru-RU" sz="2400" b="1" i="1" dirty="0" smtClean="0">
                <a:solidFill>
                  <a:srgbClr val="00B050"/>
                </a:solidFill>
              </a:rPr>
              <a:t> належать до </a:t>
            </a:r>
            <a:r>
              <a:rPr lang="ru-RU" sz="2400" b="1" i="1" dirty="0" err="1" smtClean="0">
                <a:solidFill>
                  <a:srgbClr val="00B050"/>
                </a:solidFill>
              </a:rPr>
              <a:t>хмарних</a:t>
            </a:r>
            <a:r>
              <a:rPr lang="ru-RU" sz="2400" b="1" i="1" dirty="0" smtClean="0">
                <a:solidFill>
                  <a:srgbClr val="00B050"/>
                </a:solidFill>
              </a:rPr>
              <a:t>?</a:t>
            </a:r>
          </a:p>
          <a:p>
            <a:r>
              <a:rPr lang="ru-RU" sz="1800" b="1" dirty="0" err="1" smtClean="0"/>
              <a:t>Хмарні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сервіси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поділяються</a:t>
            </a:r>
            <a:r>
              <a:rPr lang="ru-RU" sz="1800" b="1" dirty="0" smtClean="0"/>
              <a:t> на </a:t>
            </a:r>
            <a:r>
              <a:rPr lang="ru-RU" sz="1800" b="1" dirty="0" err="1" smtClean="0"/>
              <a:t>кілька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основних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категорій</a:t>
            </a:r>
            <a:r>
              <a:rPr lang="ru-RU" sz="1800" b="1" dirty="0" smtClean="0"/>
              <a:t> в </a:t>
            </a:r>
            <a:r>
              <a:rPr lang="ru-RU" sz="1800" b="1" dirty="0" err="1" smtClean="0"/>
              <a:t>залежності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від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наданих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функцій</a:t>
            </a:r>
            <a:r>
              <a:rPr lang="ru-RU" sz="1800" b="1" dirty="0" smtClean="0"/>
              <a:t>. </a:t>
            </a:r>
          </a:p>
          <a:p>
            <a:pPr>
              <a:buNone/>
            </a:pPr>
            <a:r>
              <a:rPr lang="ru-RU" sz="1800" b="1" dirty="0" err="1" smtClean="0"/>
              <a:t>Основні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категорії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хмарних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сервісів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включають</a:t>
            </a:r>
            <a:r>
              <a:rPr lang="ru-RU" sz="1800" b="1" dirty="0" smtClean="0"/>
              <a:t>:</a:t>
            </a:r>
          </a:p>
          <a:p>
            <a:pPr>
              <a:buNone/>
            </a:pPr>
            <a:endParaRPr lang="ru-RU" sz="1800" b="1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467544" y="2492896"/>
          <a:ext cx="835292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i="1" dirty="0" smtClean="0"/>
              <a:t>Основні Провайдери Хмарних Технологій</a:t>
            </a:r>
            <a:endParaRPr lang="ru-RU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uk-UA" b="1" i="1" dirty="0" smtClean="0">
                <a:solidFill>
                  <a:srgbClr val="C00000"/>
                </a:solidFill>
              </a:rPr>
              <a:t>1. </a:t>
            </a:r>
            <a:r>
              <a:rPr lang="ru-RU" b="1" i="1" dirty="0" err="1" smtClean="0">
                <a:solidFill>
                  <a:srgbClr val="C00000"/>
                </a:solidFill>
              </a:rPr>
              <a:t>Amazon</a:t>
            </a:r>
            <a:r>
              <a:rPr lang="ru-RU" b="1" i="1" dirty="0" smtClean="0">
                <a:solidFill>
                  <a:srgbClr val="C00000"/>
                </a:solidFill>
              </a:rPr>
              <a:t> </a:t>
            </a:r>
            <a:r>
              <a:rPr lang="ru-RU" b="1" i="1" dirty="0" err="1" smtClean="0">
                <a:solidFill>
                  <a:srgbClr val="C00000"/>
                </a:solidFill>
              </a:rPr>
              <a:t>Web</a:t>
            </a:r>
            <a:r>
              <a:rPr lang="ru-RU" b="1" i="1" dirty="0" smtClean="0">
                <a:solidFill>
                  <a:srgbClr val="C00000"/>
                </a:solidFill>
              </a:rPr>
              <a:t> </a:t>
            </a:r>
            <a:r>
              <a:rPr lang="ru-RU" b="1" i="1" dirty="0" err="1" smtClean="0">
                <a:solidFill>
                  <a:srgbClr val="C00000"/>
                </a:solidFill>
              </a:rPr>
              <a:t>Services</a:t>
            </a:r>
            <a:r>
              <a:rPr lang="uk-UA" b="1" i="1" dirty="0" smtClean="0">
                <a:solidFill>
                  <a:srgbClr val="C00000"/>
                </a:solidFill>
              </a:rPr>
              <a:t> (</a:t>
            </a:r>
            <a:r>
              <a:rPr lang="ru-RU" b="1" i="1" dirty="0" smtClean="0">
                <a:solidFill>
                  <a:srgbClr val="C00000"/>
                </a:solidFill>
              </a:rPr>
              <a:t>AWS</a:t>
            </a:r>
            <a:r>
              <a:rPr lang="uk-UA" b="1" i="1" dirty="0" smtClean="0">
                <a:solidFill>
                  <a:srgbClr val="C00000"/>
                </a:solidFill>
              </a:rPr>
              <a:t>):</a:t>
            </a:r>
            <a:endParaRPr lang="ru-RU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uk-UA" dirty="0" smtClean="0"/>
              <a:t>   - Пропонує широкий спектр послуг для обробки даних, включаючи </a:t>
            </a:r>
            <a:r>
              <a:rPr lang="ru-RU" dirty="0" err="1" smtClean="0"/>
              <a:t>Amazon</a:t>
            </a:r>
            <a:r>
              <a:rPr lang="ru-RU" dirty="0" smtClean="0"/>
              <a:t> </a:t>
            </a:r>
            <a:r>
              <a:rPr lang="ru-RU" dirty="0" err="1" smtClean="0"/>
              <a:t>Redshift</a:t>
            </a:r>
            <a:r>
              <a:rPr lang="uk-UA" dirty="0" smtClean="0"/>
              <a:t> (сховище даних), </a:t>
            </a:r>
            <a:r>
              <a:rPr lang="ru-RU" dirty="0" err="1" smtClean="0"/>
              <a:t>Amazon</a:t>
            </a:r>
            <a:r>
              <a:rPr lang="ru-RU" dirty="0" smtClean="0"/>
              <a:t> S</a:t>
            </a:r>
            <a:r>
              <a:rPr lang="uk-UA" dirty="0" smtClean="0"/>
              <a:t>3 (сховище об'єктів) та </a:t>
            </a:r>
            <a:r>
              <a:rPr lang="ru-RU" dirty="0" err="1" smtClean="0"/>
              <a:t>Amazon</a:t>
            </a:r>
            <a:r>
              <a:rPr lang="ru-RU" dirty="0" smtClean="0"/>
              <a:t> EMR</a:t>
            </a:r>
            <a:r>
              <a:rPr lang="uk-UA" dirty="0" smtClean="0"/>
              <a:t> (обробка великих даних).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   </a:t>
            </a:r>
            <a:r>
              <a:rPr lang="ru-RU" dirty="0" smtClean="0"/>
              <a:t>- </a:t>
            </a:r>
            <a:r>
              <a:rPr lang="ru-RU" dirty="0" err="1" smtClean="0"/>
              <a:t>Приклади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: </a:t>
            </a:r>
            <a:r>
              <a:rPr lang="ru-RU" dirty="0" err="1" smtClean="0"/>
              <a:t>аналіз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у реальному </a:t>
            </a:r>
            <a:r>
              <a:rPr lang="ru-RU" dirty="0" err="1" smtClean="0"/>
              <a:t>часі</a:t>
            </a:r>
            <a:r>
              <a:rPr lang="ru-RU" dirty="0" smtClean="0"/>
              <a:t>, </a:t>
            </a:r>
            <a:r>
              <a:rPr lang="ru-RU" dirty="0" err="1" smtClean="0"/>
              <a:t>машинне</a:t>
            </a:r>
            <a:r>
              <a:rPr lang="ru-RU" dirty="0" smtClean="0"/>
              <a:t> </a:t>
            </a:r>
            <a:r>
              <a:rPr lang="ru-RU" dirty="0" err="1" smtClean="0"/>
              <a:t>навчання</a:t>
            </a:r>
            <a:r>
              <a:rPr lang="ru-RU" dirty="0" smtClean="0"/>
              <a:t>, </a:t>
            </a:r>
            <a:r>
              <a:rPr lang="ru-RU" dirty="0" err="1" smtClean="0"/>
              <a:t>сховища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</a:p>
          <a:p>
            <a:r>
              <a:rPr lang="ru-RU" b="1" i="1" dirty="0" smtClean="0">
                <a:solidFill>
                  <a:srgbClr val="C00000"/>
                </a:solidFill>
              </a:rPr>
              <a:t>2. </a:t>
            </a:r>
            <a:r>
              <a:rPr lang="ru-RU" b="1" i="1" dirty="0" err="1" smtClean="0">
                <a:solidFill>
                  <a:srgbClr val="C00000"/>
                </a:solidFill>
              </a:rPr>
              <a:t>Google</a:t>
            </a:r>
            <a:r>
              <a:rPr lang="ru-RU" b="1" i="1" dirty="0" smtClean="0">
                <a:solidFill>
                  <a:srgbClr val="C00000"/>
                </a:solidFill>
              </a:rPr>
              <a:t> </a:t>
            </a:r>
            <a:r>
              <a:rPr lang="ru-RU" b="1" i="1" dirty="0" err="1" smtClean="0">
                <a:solidFill>
                  <a:srgbClr val="C00000"/>
                </a:solidFill>
              </a:rPr>
              <a:t>Cloud</a:t>
            </a:r>
            <a:r>
              <a:rPr lang="ru-RU" b="1" i="1" dirty="0" smtClean="0">
                <a:solidFill>
                  <a:srgbClr val="C00000"/>
                </a:solidFill>
              </a:rPr>
              <a:t> </a:t>
            </a:r>
            <a:r>
              <a:rPr lang="ru-RU" b="1" i="1" dirty="0" err="1" smtClean="0">
                <a:solidFill>
                  <a:srgbClr val="C00000"/>
                </a:solidFill>
              </a:rPr>
              <a:t>Platform</a:t>
            </a:r>
            <a:r>
              <a:rPr lang="ru-RU" b="1" i="1" dirty="0" smtClean="0">
                <a:solidFill>
                  <a:srgbClr val="C00000"/>
                </a:solidFill>
              </a:rPr>
              <a:t> (GCP)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   - </a:t>
            </a:r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сервіси</a:t>
            </a:r>
            <a:r>
              <a:rPr lang="ru-RU" dirty="0" smtClean="0"/>
              <a:t> </a:t>
            </a:r>
            <a:r>
              <a:rPr lang="ru-RU" dirty="0" err="1" smtClean="0"/>
              <a:t>включають</a:t>
            </a:r>
            <a:r>
              <a:rPr lang="ru-RU" dirty="0" smtClean="0"/>
              <a:t> </a:t>
            </a:r>
            <a:r>
              <a:rPr lang="ru-RU" dirty="0" err="1" smtClean="0"/>
              <a:t>BigQuery</a:t>
            </a:r>
            <a:r>
              <a:rPr lang="ru-RU" dirty="0" smtClean="0"/>
              <a:t> (</a:t>
            </a:r>
            <a:r>
              <a:rPr lang="ru-RU" dirty="0" err="1" smtClean="0"/>
              <a:t>аналітична</a:t>
            </a:r>
            <a:r>
              <a:rPr lang="ru-RU" dirty="0" smtClean="0"/>
              <a:t> база </a:t>
            </a:r>
            <a:r>
              <a:rPr lang="ru-RU" dirty="0" err="1" smtClean="0"/>
              <a:t>даних</a:t>
            </a:r>
            <a:r>
              <a:rPr lang="ru-RU" dirty="0" smtClean="0"/>
              <a:t>), 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Storage</a:t>
            </a:r>
            <a:r>
              <a:rPr lang="ru-RU" dirty="0" smtClean="0"/>
              <a:t> (</a:t>
            </a:r>
            <a:r>
              <a:rPr lang="ru-RU" dirty="0" err="1" smtClean="0"/>
              <a:t>сховище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) та </a:t>
            </a:r>
            <a:r>
              <a:rPr lang="ru-RU" dirty="0" err="1" smtClean="0"/>
              <a:t>Dataflow</a:t>
            </a:r>
            <a:r>
              <a:rPr lang="ru-RU" dirty="0" smtClean="0"/>
              <a:t> (</a:t>
            </a:r>
            <a:r>
              <a:rPr lang="ru-RU" dirty="0" err="1" smtClean="0"/>
              <a:t>обробка</a:t>
            </a:r>
            <a:r>
              <a:rPr lang="ru-RU" dirty="0" smtClean="0"/>
              <a:t> </a:t>
            </a:r>
            <a:r>
              <a:rPr lang="ru-RU" dirty="0" err="1" smtClean="0"/>
              <a:t>потокових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   - </a:t>
            </a:r>
            <a:r>
              <a:rPr lang="ru-RU" dirty="0" err="1" smtClean="0"/>
              <a:t>Приклади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: </a:t>
            </a:r>
            <a:r>
              <a:rPr lang="ru-RU" dirty="0" err="1" smtClean="0"/>
              <a:t>інтерактивна</a:t>
            </a:r>
            <a:r>
              <a:rPr lang="ru-RU" dirty="0" smtClean="0"/>
              <a:t> </a:t>
            </a:r>
            <a:r>
              <a:rPr lang="ru-RU" dirty="0" err="1" smtClean="0"/>
              <a:t>аналітика</a:t>
            </a:r>
            <a:r>
              <a:rPr lang="ru-RU" dirty="0" smtClean="0"/>
              <a:t>, </a:t>
            </a:r>
            <a:r>
              <a:rPr lang="ru-RU" dirty="0" err="1" smtClean="0"/>
              <a:t>обробка</a:t>
            </a:r>
            <a:r>
              <a:rPr lang="ru-RU" dirty="0" smtClean="0"/>
              <a:t> великих </a:t>
            </a:r>
            <a:r>
              <a:rPr lang="ru-RU" dirty="0" err="1" smtClean="0"/>
              <a:t>даних</a:t>
            </a:r>
            <a:r>
              <a:rPr lang="ru-RU" dirty="0" smtClean="0"/>
              <a:t>, </a:t>
            </a:r>
            <a:r>
              <a:rPr lang="ru-RU" dirty="0" err="1" smtClean="0"/>
              <a:t>зберігання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</a:p>
          <a:p>
            <a:r>
              <a:rPr lang="uk-UA" b="1" i="1" dirty="0" smtClean="0">
                <a:solidFill>
                  <a:srgbClr val="C00000"/>
                </a:solidFill>
              </a:rPr>
              <a:t>3. </a:t>
            </a:r>
            <a:r>
              <a:rPr lang="ru-RU" b="1" i="1" dirty="0" err="1" smtClean="0">
                <a:solidFill>
                  <a:srgbClr val="C00000"/>
                </a:solidFill>
              </a:rPr>
              <a:t>Microsoft</a:t>
            </a:r>
            <a:r>
              <a:rPr lang="ru-RU" b="1" i="1" dirty="0" smtClean="0">
                <a:solidFill>
                  <a:srgbClr val="C00000"/>
                </a:solidFill>
              </a:rPr>
              <a:t> </a:t>
            </a:r>
            <a:r>
              <a:rPr lang="ru-RU" b="1" i="1" dirty="0" err="1" smtClean="0">
                <a:solidFill>
                  <a:srgbClr val="C00000"/>
                </a:solidFill>
              </a:rPr>
              <a:t>Azure</a:t>
            </a:r>
            <a:r>
              <a:rPr lang="uk-UA" b="1" i="1" dirty="0" smtClean="0">
                <a:solidFill>
                  <a:srgbClr val="C00000"/>
                </a:solidFill>
              </a:rPr>
              <a:t>:</a:t>
            </a:r>
            <a:endParaRPr lang="ru-RU" b="1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uk-UA" dirty="0" smtClean="0"/>
              <a:t>   - Надає такі сервіси як </a:t>
            </a:r>
            <a:r>
              <a:rPr lang="ru-RU" dirty="0" err="1" smtClean="0"/>
              <a:t>Azure</a:t>
            </a:r>
            <a:r>
              <a:rPr lang="ru-RU" dirty="0" smtClean="0"/>
              <a:t> SQL </a:t>
            </a:r>
            <a:r>
              <a:rPr lang="ru-RU" dirty="0" err="1" smtClean="0"/>
              <a:t>Database</a:t>
            </a:r>
            <a:r>
              <a:rPr lang="uk-UA" dirty="0" smtClean="0"/>
              <a:t> (реляційна база даних), </a:t>
            </a:r>
            <a:r>
              <a:rPr lang="ru-RU" dirty="0" err="1" smtClean="0"/>
              <a:t>Azure</a:t>
            </a:r>
            <a:r>
              <a:rPr lang="ru-RU" dirty="0" smtClean="0"/>
              <a:t> </a:t>
            </a:r>
            <a:r>
              <a:rPr lang="ru-RU" dirty="0" err="1" smtClean="0"/>
              <a:t>Blob</a:t>
            </a:r>
            <a:r>
              <a:rPr lang="ru-RU" dirty="0" smtClean="0"/>
              <a:t> </a:t>
            </a:r>
            <a:r>
              <a:rPr lang="ru-RU" dirty="0" err="1" smtClean="0"/>
              <a:t>Storage</a:t>
            </a:r>
            <a:r>
              <a:rPr lang="uk-UA" dirty="0" smtClean="0"/>
              <a:t> (сховище об'єктів) та </a:t>
            </a:r>
            <a:r>
              <a:rPr lang="ru-RU" dirty="0" err="1" smtClean="0"/>
              <a:t>Azure</a:t>
            </a:r>
            <a:r>
              <a:rPr lang="ru-RU" dirty="0" smtClean="0"/>
              <a:t> </a:t>
            </a:r>
            <a:r>
              <a:rPr lang="ru-RU" dirty="0" err="1" smtClean="0"/>
              <a:t>Databricks</a:t>
            </a:r>
            <a:r>
              <a:rPr lang="uk-UA" dirty="0" smtClean="0"/>
              <a:t> (аналітична платформа).</a:t>
            </a:r>
            <a:endParaRPr lang="ru-RU" dirty="0" smtClean="0"/>
          </a:p>
          <a:p>
            <a:pPr>
              <a:buNone/>
            </a:pPr>
            <a:r>
              <a:rPr lang="uk-UA" dirty="0" smtClean="0"/>
              <a:t>   </a:t>
            </a:r>
            <a:r>
              <a:rPr lang="ru-RU" dirty="0" smtClean="0"/>
              <a:t>- </a:t>
            </a:r>
            <a:r>
              <a:rPr lang="ru-RU" dirty="0" err="1" smtClean="0"/>
              <a:t>Приклади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: </a:t>
            </a:r>
            <a:r>
              <a:rPr lang="ru-RU" dirty="0" err="1" smtClean="0"/>
              <a:t>бізнес-аналітика</a:t>
            </a:r>
            <a:r>
              <a:rPr lang="ru-RU" dirty="0" smtClean="0"/>
              <a:t>, </a:t>
            </a:r>
            <a:r>
              <a:rPr lang="ru-RU" dirty="0" err="1" smtClean="0"/>
              <a:t>управління</a:t>
            </a:r>
            <a:r>
              <a:rPr lang="ru-RU" dirty="0" smtClean="0"/>
              <a:t> </a:t>
            </a:r>
            <a:r>
              <a:rPr lang="ru-RU" dirty="0" err="1" smtClean="0"/>
              <a:t>даними</a:t>
            </a:r>
            <a:r>
              <a:rPr lang="ru-RU" dirty="0" smtClean="0"/>
              <a:t>, </a:t>
            </a:r>
            <a:r>
              <a:rPr lang="ru-RU" dirty="0" err="1" smtClean="0"/>
              <a:t>машинне</a:t>
            </a:r>
            <a:r>
              <a:rPr lang="ru-RU" dirty="0" smtClean="0"/>
              <a:t> </a:t>
            </a:r>
            <a:r>
              <a:rPr lang="ru-RU" dirty="0" err="1" smtClean="0"/>
              <a:t>навчання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Переваги</a:t>
            </a:r>
            <a:r>
              <a:rPr lang="ru-RU" dirty="0" smtClean="0"/>
              <a:t> </a:t>
            </a:r>
            <a:r>
              <a:rPr lang="ru-RU" dirty="0" err="1" smtClean="0"/>
              <a:t>Хмарних</a:t>
            </a:r>
            <a:r>
              <a:rPr lang="ru-RU" dirty="0" smtClean="0"/>
              <a:t> </a:t>
            </a:r>
            <a:r>
              <a:rPr lang="ru-RU" dirty="0" err="1" smtClean="0"/>
              <a:t>Технологій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err="1" smtClean="0"/>
              <a:t>Використання</a:t>
            </a:r>
            <a:r>
              <a:rPr lang="ru-RU" sz="2800" dirty="0" smtClean="0"/>
              <a:t> </a:t>
            </a:r>
            <a:r>
              <a:rPr lang="ru-RU" sz="2800" dirty="0" err="1" smtClean="0"/>
              <a:t>Хмарних</a:t>
            </a:r>
            <a:r>
              <a:rPr lang="ru-RU" sz="2800" dirty="0" smtClean="0"/>
              <a:t> </a:t>
            </a:r>
            <a:r>
              <a:rPr lang="ru-RU" sz="2800" dirty="0" err="1" smtClean="0"/>
              <a:t>Технологій</a:t>
            </a:r>
            <a:r>
              <a:rPr lang="ru-RU" sz="2800" dirty="0" smtClean="0"/>
              <a:t> для </a:t>
            </a:r>
            <a:r>
              <a:rPr lang="ru-RU" sz="2800" dirty="0" err="1" smtClean="0"/>
              <a:t>Обробки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Даних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000" b="1" i="1" dirty="0" smtClean="0">
                <a:solidFill>
                  <a:srgbClr val="C00000"/>
                </a:solidFill>
                <a:latin typeface="Arial Black" pitchFamily="34" charset="0"/>
              </a:rPr>
              <a:t>1. </a:t>
            </a:r>
            <a:r>
              <a:rPr lang="ru-RU" sz="2000" b="1" i="1" dirty="0" err="1" smtClean="0">
                <a:solidFill>
                  <a:srgbClr val="C00000"/>
                </a:solidFill>
                <a:latin typeface="Arial Black" pitchFamily="34" charset="0"/>
              </a:rPr>
              <a:t>Аналіз</a:t>
            </a:r>
            <a:r>
              <a:rPr lang="ru-RU" sz="2000" b="1" i="1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ru-RU" sz="2000" b="1" i="1" dirty="0" err="1" smtClean="0">
                <a:solidFill>
                  <a:srgbClr val="C00000"/>
                </a:solidFill>
                <a:latin typeface="Arial Black" pitchFamily="34" charset="0"/>
              </a:rPr>
              <a:t>Даних</a:t>
            </a:r>
            <a:r>
              <a:rPr lang="ru-RU" sz="2000" b="1" i="1" dirty="0" smtClean="0">
                <a:solidFill>
                  <a:srgbClr val="C00000"/>
                </a:solidFill>
                <a:latin typeface="Arial Black" pitchFamily="34" charset="0"/>
              </a:rPr>
              <a:t>:</a:t>
            </a:r>
          </a:p>
          <a:p>
            <a:pPr>
              <a:buNone/>
            </a:pPr>
            <a:r>
              <a:rPr lang="ru-RU" sz="2000" dirty="0" smtClean="0">
                <a:latin typeface="Arial Black" pitchFamily="34" charset="0"/>
              </a:rPr>
              <a:t>  - </a:t>
            </a:r>
            <a:r>
              <a:rPr lang="ru-RU" sz="2000" dirty="0" err="1" smtClean="0">
                <a:latin typeface="Arial Black" pitchFamily="34" charset="0"/>
              </a:rPr>
              <a:t>Інструменти</a:t>
            </a:r>
            <a:r>
              <a:rPr lang="ru-RU" sz="2000" dirty="0" smtClean="0">
                <a:latin typeface="Arial Black" pitchFamily="34" charset="0"/>
              </a:rPr>
              <a:t> для </a:t>
            </a:r>
            <a:r>
              <a:rPr lang="ru-RU" sz="2000" dirty="0" err="1" smtClean="0">
                <a:latin typeface="Arial Black" pitchFamily="34" charset="0"/>
              </a:rPr>
              <a:t>аналізу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даних</a:t>
            </a:r>
            <a:r>
              <a:rPr lang="ru-RU" sz="2000" dirty="0" smtClean="0">
                <a:latin typeface="Arial Black" pitchFamily="34" charset="0"/>
              </a:rPr>
              <a:t> у </a:t>
            </a:r>
            <a:r>
              <a:rPr lang="ru-RU" sz="2000" dirty="0" err="1" smtClean="0">
                <a:latin typeface="Arial Black" pitchFamily="34" charset="0"/>
              </a:rPr>
              <a:t>хмарі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дозволяють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обробляти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великі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обсяги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даних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швидше</a:t>
            </a:r>
            <a:r>
              <a:rPr lang="ru-RU" sz="2000" dirty="0" smtClean="0">
                <a:latin typeface="Arial Black" pitchFamily="34" charset="0"/>
              </a:rPr>
              <a:t> та </a:t>
            </a:r>
            <a:r>
              <a:rPr lang="ru-RU" sz="2000" dirty="0" err="1" smtClean="0">
                <a:latin typeface="Arial Black" pitchFamily="34" charset="0"/>
              </a:rPr>
              <a:t>ефективніше</a:t>
            </a:r>
            <a:r>
              <a:rPr lang="ru-RU" sz="2000" dirty="0" smtClean="0">
                <a:latin typeface="Arial Black" pitchFamily="34" charset="0"/>
              </a:rPr>
              <a:t>.</a:t>
            </a:r>
          </a:p>
          <a:p>
            <a:pPr>
              <a:buNone/>
            </a:pPr>
            <a:r>
              <a:rPr lang="ru-RU" sz="2000" dirty="0" smtClean="0">
                <a:latin typeface="Arial Black" pitchFamily="34" charset="0"/>
              </a:rPr>
              <a:t> - Приклад: </a:t>
            </a:r>
            <a:r>
              <a:rPr lang="ru-RU" sz="2000" dirty="0" err="1" smtClean="0">
                <a:latin typeface="Arial Black" pitchFamily="34" charset="0"/>
              </a:rPr>
              <a:t>використання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BigQuery</a:t>
            </a:r>
            <a:r>
              <a:rPr lang="ru-RU" sz="2000" dirty="0" smtClean="0">
                <a:latin typeface="Arial Black" pitchFamily="34" charset="0"/>
              </a:rPr>
              <a:t> для </a:t>
            </a:r>
            <a:r>
              <a:rPr lang="ru-RU" sz="2000" dirty="0" err="1" smtClean="0">
                <a:latin typeface="Arial Black" pitchFamily="34" charset="0"/>
              </a:rPr>
              <a:t>інтерактивної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аналітики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даних</a:t>
            </a:r>
            <a:r>
              <a:rPr lang="ru-RU" sz="2000" dirty="0" smtClean="0">
                <a:latin typeface="Arial Black" pitchFamily="34" charset="0"/>
              </a:rPr>
              <a:t>. </a:t>
            </a:r>
          </a:p>
          <a:p>
            <a:pPr>
              <a:buNone/>
            </a:pPr>
            <a:r>
              <a:rPr lang="ru-RU" sz="2000" b="1" i="1" dirty="0" smtClean="0">
                <a:solidFill>
                  <a:srgbClr val="C00000"/>
                </a:solidFill>
                <a:latin typeface="Arial Black" pitchFamily="34" charset="0"/>
              </a:rPr>
              <a:t>2. </a:t>
            </a:r>
            <a:r>
              <a:rPr lang="ru-RU" sz="2000" b="1" i="1" dirty="0" err="1" smtClean="0">
                <a:solidFill>
                  <a:srgbClr val="C00000"/>
                </a:solidFill>
                <a:latin typeface="Arial Black" pitchFamily="34" charset="0"/>
              </a:rPr>
              <a:t>Машинне</a:t>
            </a:r>
            <a:r>
              <a:rPr lang="ru-RU" sz="2000" b="1" i="1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ru-RU" sz="2000" b="1" i="1" dirty="0" err="1" smtClean="0">
                <a:solidFill>
                  <a:srgbClr val="C00000"/>
                </a:solidFill>
                <a:latin typeface="Arial Black" pitchFamily="34" charset="0"/>
              </a:rPr>
              <a:t>Навчання</a:t>
            </a:r>
            <a:r>
              <a:rPr lang="ru-RU" sz="2000" dirty="0" smtClean="0">
                <a:solidFill>
                  <a:srgbClr val="C00000"/>
                </a:solidFill>
                <a:latin typeface="Arial Black" pitchFamily="34" charset="0"/>
              </a:rPr>
              <a:t>:</a:t>
            </a:r>
          </a:p>
          <a:p>
            <a:pPr>
              <a:buNone/>
            </a:pPr>
            <a:r>
              <a:rPr lang="ru-RU" sz="2000" dirty="0" smtClean="0">
                <a:latin typeface="Arial Black" pitchFamily="34" charset="0"/>
              </a:rPr>
              <a:t>   - </a:t>
            </a:r>
            <a:r>
              <a:rPr lang="ru-RU" sz="2000" dirty="0" err="1" smtClean="0">
                <a:latin typeface="Arial Black" pitchFamily="34" charset="0"/>
              </a:rPr>
              <a:t>Хмарні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сервіси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надають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інструменти</a:t>
            </a:r>
            <a:r>
              <a:rPr lang="ru-RU" sz="2000" dirty="0" smtClean="0">
                <a:latin typeface="Arial Black" pitchFamily="34" charset="0"/>
              </a:rPr>
              <a:t> для </a:t>
            </a:r>
            <a:r>
              <a:rPr lang="ru-RU" sz="2000" dirty="0" err="1" smtClean="0">
                <a:latin typeface="Arial Black" pitchFamily="34" charset="0"/>
              </a:rPr>
              <a:t>розробки</a:t>
            </a:r>
            <a:r>
              <a:rPr lang="ru-RU" sz="2000" dirty="0" smtClean="0">
                <a:latin typeface="Arial Black" pitchFamily="34" charset="0"/>
              </a:rPr>
              <a:t> та </a:t>
            </a:r>
            <a:r>
              <a:rPr lang="ru-RU" sz="2000" dirty="0" err="1" smtClean="0">
                <a:latin typeface="Arial Black" pitchFamily="34" charset="0"/>
              </a:rPr>
              <a:t>розгортання</a:t>
            </a:r>
            <a:r>
              <a:rPr lang="ru-RU" sz="2000" dirty="0" smtClean="0">
                <a:latin typeface="Arial Black" pitchFamily="34" charset="0"/>
              </a:rPr>
              <a:t> моделей машинного </a:t>
            </a:r>
            <a:r>
              <a:rPr lang="ru-RU" sz="2000" dirty="0" err="1" smtClean="0">
                <a:latin typeface="Arial Black" pitchFamily="34" charset="0"/>
              </a:rPr>
              <a:t>навчання</a:t>
            </a:r>
            <a:r>
              <a:rPr lang="ru-RU" sz="2000" dirty="0" smtClean="0">
                <a:latin typeface="Arial Black" pitchFamily="34" charset="0"/>
              </a:rPr>
              <a:t>.</a:t>
            </a:r>
          </a:p>
          <a:p>
            <a:pPr>
              <a:buNone/>
            </a:pPr>
            <a:r>
              <a:rPr lang="ru-RU" sz="2000" dirty="0" smtClean="0">
                <a:latin typeface="Arial Black" pitchFamily="34" charset="0"/>
              </a:rPr>
              <a:t>   - Приклад: </a:t>
            </a:r>
            <a:r>
              <a:rPr lang="ru-RU" sz="2000" dirty="0" err="1" smtClean="0">
                <a:latin typeface="Arial Black" pitchFamily="34" charset="0"/>
              </a:rPr>
              <a:t>використання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Azure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Databricks</a:t>
            </a:r>
            <a:r>
              <a:rPr lang="ru-RU" sz="2000" dirty="0" smtClean="0">
                <a:latin typeface="Arial Black" pitchFamily="34" charset="0"/>
              </a:rPr>
              <a:t> для </a:t>
            </a:r>
            <a:r>
              <a:rPr lang="ru-RU" sz="2000" dirty="0" err="1" smtClean="0">
                <a:latin typeface="Arial Black" pitchFamily="34" charset="0"/>
              </a:rPr>
              <a:t>створення</a:t>
            </a:r>
            <a:r>
              <a:rPr lang="ru-RU" sz="2000" dirty="0" smtClean="0">
                <a:latin typeface="Arial Black" pitchFamily="34" charset="0"/>
              </a:rPr>
              <a:t> моделей машинного </a:t>
            </a:r>
            <a:r>
              <a:rPr lang="ru-RU" sz="2000" dirty="0" err="1" smtClean="0">
                <a:latin typeface="Arial Black" pitchFamily="34" charset="0"/>
              </a:rPr>
              <a:t>навчання</a:t>
            </a:r>
            <a:r>
              <a:rPr lang="ru-RU" sz="2000" dirty="0" smtClean="0">
                <a:latin typeface="Arial Black" pitchFamily="34" charset="0"/>
              </a:rPr>
              <a:t>.</a:t>
            </a:r>
          </a:p>
          <a:p>
            <a:pPr>
              <a:buNone/>
            </a:pPr>
            <a:r>
              <a:rPr lang="ru-RU" sz="2000" dirty="0" smtClean="0">
                <a:latin typeface="Arial Black" pitchFamily="34" charset="0"/>
              </a:rPr>
              <a:t> </a:t>
            </a:r>
          </a:p>
          <a:p>
            <a:pPr>
              <a:buNone/>
            </a:pPr>
            <a:r>
              <a:rPr lang="ru-RU" sz="2000" b="1" i="1" dirty="0" smtClean="0">
                <a:solidFill>
                  <a:srgbClr val="C00000"/>
                </a:solidFill>
                <a:latin typeface="Arial Black" pitchFamily="34" charset="0"/>
              </a:rPr>
              <a:t>3. </a:t>
            </a:r>
            <a:r>
              <a:rPr lang="ru-RU" sz="2000" b="1" i="1" dirty="0" err="1" smtClean="0">
                <a:solidFill>
                  <a:srgbClr val="C00000"/>
                </a:solidFill>
                <a:latin typeface="Arial Black" pitchFamily="34" charset="0"/>
              </a:rPr>
              <a:t>Зберігання</a:t>
            </a:r>
            <a:r>
              <a:rPr lang="ru-RU" sz="2000" b="1" i="1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ru-RU" sz="2000" b="1" i="1" dirty="0" err="1" smtClean="0">
                <a:solidFill>
                  <a:srgbClr val="C00000"/>
                </a:solidFill>
                <a:latin typeface="Arial Black" pitchFamily="34" charset="0"/>
              </a:rPr>
              <a:t>Даних</a:t>
            </a:r>
            <a:r>
              <a:rPr lang="ru-RU" sz="2000" b="1" i="1" dirty="0" smtClean="0">
                <a:solidFill>
                  <a:srgbClr val="C00000"/>
                </a:solidFill>
                <a:latin typeface="Arial Black" pitchFamily="34" charset="0"/>
              </a:rPr>
              <a:t>:</a:t>
            </a:r>
          </a:p>
          <a:p>
            <a:pPr>
              <a:buNone/>
            </a:pPr>
            <a:r>
              <a:rPr lang="ru-RU" sz="2000" dirty="0" smtClean="0">
                <a:latin typeface="Arial Black" pitchFamily="34" charset="0"/>
              </a:rPr>
              <a:t>   - </a:t>
            </a:r>
            <a:r>
              <a:rPr lang="ru-RU" sz="2000" dirty="0" err="1" smtClean="0">
                <a:latin typeface="Arial Black" pitchFamily="34" charset="0"/>
              </a:rPr>
              <a:t>Хмарні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сховища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забезпечують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безпечне</a:t>
            </a:r>
            <a:r>
              <a:rPr lang="ru-RU" sz="2000" dirty="0" smtClean="0">
                <a:latin typeface="Arial Black" pitchFamily="34" charset="0"/>
              </a:rPr>
              <a:t> та </a:t>
            </a:r>
            <a:r>
              <a:rPr lang="ru-RU" sz="2000" dirty="0" err="1" smtClean="0">
                <a:latin typeface="Arial Black" pitchFamily="34" charset="0"/>
              </a:rPr>
              <a:t>надійне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зберігання</a:t>
            </a:r>
            <a:r>
              <a:rPr lang="ru-RU" sz="2000" dirty="0" smtClean="0">
                <a:latin typeface="Arial Black" pitchFamily="34" charset="0"/>
              </a:rPr>
              <a:t> великих </a:t>
            </a:r>
            <a:r>
              <a:rPr lang="ru-RU" sz="2000" dirty="0" err="1" smtClean="0">
                <a:latin typeface="Arial Black" pitchFamily="34" charset="0"/>
              </a:rPr>
              <a:t>обсягів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даних</a:t>
            </a:r>
            <a:r>
              <a:rPr lang="ru-RU" sz="2000" dirty="0" smtClean="0">
                <a:latin typeface="Arial Black" pitchFamily="34" charset="0"/>
              </a:rPr>
              <a:t>.</a:t>
            </a:r>
          </a:p>
          <a:p>
            <a:pPr>
              <a:buNone/>
            </a:pPr>
            <a:r>
              <a:rPr lang="ru-RU" sz="2000" dirty="0" smtClean="0">
                <a:latin typeface="Arial Black" pitchFamily="34" charset="0"/>
              </a:rPr>
              <a:t>   - Приклад: </a:t>
            </a:r>
            <a:r>
              <a:rPr lang="ru-RU" sz="2000" dirty="0" err="1" smtClean="0">
                <a:latin typeface="Arial Black" pitchFamily="34" charset="0"/>
              </a:rPr>
              <a:t>використання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Amazon</a:t>
            </a:r>
            <a:r>
              <a:rPr lang="ru-RU" sz="2000" dirty="0" smtClean="0">
                <a:latin typeface="Arial Black" pitchFamily="34" charset="0"/>
              </a:rPr>
              <a:t> S3 для </a:t>
            </a:r>
            <a:r>
              <a:rPr lang="ru-RU" sz="2000" dirty="0" err="1" smtClean="0">
                <a:latin typeface="Arial Black" pitchFamily="34" charset="0"/>
              </a:rPr>
              <a:t>зберігання</a:t>
            </a:r>
            <a:r>
              <a:rPr lang="ru-RU" sz="2000" dirty="0" smtClean="0">
                <a:latin typeface="Arial Black" pitchFamily="34" charset="0"/>
              </a:rPr>
              <a:t> та резервного </a:t>
            </a:r>
            <a:r>
              <a:rPr lang="ru-RU" sz="2000" dirty="0" err="1" smtClean="0">
                <a:latin typeface="Arial Black" pitchFamily="34" charset="0"/>
              </a:rPr>
              <a:t>копіювання</a:t>
            </a:r>
            <a:r>
              <a:rPr lang="ru-RU" sz="2000" dirty="0" smtClean="0">
                <a:latin typeface="Arial Black" pitchFamily="34" charset="0"/>
              </a:rPr>
              <a:t> </a:t>
            </a:r>
            <a:r>
              <a:rPr lang="ru-RU" sz="2000" dirty="0" err="1" smtClean="0">
                <a:latin typeface="Arial Black" pitchFamily="34" charset="0"/>
              </a:rPr>
              <a:t>даних</a:t>
            </a:r>
            <a:r>
              <a:rPr lang="ru-RU" sz="2000" dirty="0" smtClean="0">
                <a:latin typeface="Arial Black" pitchFamily="34" charset="0"/>
              </a:rPr>
              <a:t>.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Хмарні</a:t>
            </a:r>
            <a:r>
              <a:rPr lang="ru-RU" dirty="0" smtClean="0"/>
              <a:t> </a:t>
            </a:r>
            <a:r>
              <a:rPr lang="ru-RU" dirty="0" err="1" smtClean="0"/>
              <a:t>Технології</a:t>
            </a:r>
            <a:r>
              <a:rPr lang="ru-RU" dirty="0" smtClean="0"/>
              <a:t> для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200" i="1" dirty="0" err="1" smtClean="0">
                <a:solidFill>
                  <a:srgbClr val="C00000"/>
                </a:solidFill>
                <a:latin typeface="Arial Black" pitchFamily="34" charset="0"/>
              </a:rPr>
              <a:t>Висновок</a:t>
            </a:r>
            <a:endParaRPr lang="ru-RU" sz="2200" i="1" dirty="0" smtClean="0">
              <a:solidFill>
                <a:srgbClr val="C00000"/>
              </a:solidFill>
              <a:latin typeface="Arial Black" pitchFamily="34" charset="0"/>
            </a:endParaRPr>
          </a:p>
          <a:p>
            <a:pPr>
              <a:buNone/>
            </a:pPr>
            <a:endParaRPr lang="uk-UA" sz="2200" dirty="0" smtClean="0">
              <a:latin typeface="Arial Black" pitchFamily="34" charset="0"/>
            </a:endParaRPr>
          </a:p>
          <a:p>
            <a:pPr>
              <a:buNone/>
            </a:pPr>
            <a:endParaRPr lang="ru-RU" sz="2200" dirty="0" smtClean="0">
              <a:latin typeface="Arial Black" pitchFamily="34" charset="0"/>
            </a:endParaRPr>
          </a:p>
          <a:p>
            <a:pPr>
              <a:buNone/>
            </a:pPr>
            <a:r>
              <a:rPr lang="uk-UA" sz="2200" dirty="0" smtClean="0">
                <a:latin typeface="Arial Black" pitchFamily="34" charset="0"/>
              </a:rPr>
              <a:t>   Хмарні технології відкривають нові можливості для обробки даних, забезпечуючи гнучкість, економічну вигоду та високий рівень безпеки. </a:t>
            </a:r>
            <a:r>
              <a:rPr lang="ru-RU" sz="2200" dirty="0" smtClean="0">
                <a:latin typeface="Arial Black" pitchFamily="34" charset="0"/>
              </a:rPr>
              <a:t>Вони </a:t>
            </a:r>
            <a:r>
              <a:rPr lang="ru-RU" sz="2200" dirty="0" err="1" smtClean="0">
                <a:latin typeface="Arial Black" pitchFamily="34" charset="0"/>
              </a:rPr>
              <a:t>стають</a:t>
            </a:r>
            <a:r>
              <a:rPr lang="ru-RU" sz="2200" dirty="0" smtClean="0">
                <a:latin typeface="Arial Black" pitchFamily="34" charset="0"/>
              </a:rPr>
              <a:t> </a:t>
            </a:r>
            <a:r>
              <a:rPr lang="ru-RU" sz="2200" dirty="0" err="1" smtClean="0">
                <a:latin typeface="Arial Black" pitchFamily="34" charset="0"/>
              </a:rPr>
              <a:t>ключовим</a:t>
            </a:r>
            <a:r>
              <a:rPr lang="ru-RU" sz="2200" dirty="0" smtClean="0">
                <a:latin typeface="Arial Black" pitchFamily="34" charset="0"/>
              </a:rPr>
              <a:t> </a:t>
            </a:r>
            <a:r>
              <a:rPr lang="ru-RU" sz="2200" dirty="0" err="1" smtClean="0">
                <a:latin typeface="Arial Black" pitchFamily="34" charset="0"/>
              </a:rPr>
              <a:t>інструментом</a:t>
            </a:r>
            <a:r>
              <a:rPr lang="ru-RU" sz="2200" dirty="0" smtClean="0">
                <a:latin typeface="Arial Black" pitchFamily="34" charset="0"/>
              </a:rPr>
              <a:t> для </a:t>
            </a:r>
            <a:r>
              <a:rPr lang="ru-RU" sz="2200" dirty="0" err="1" smtClean="0">
                <a:latin typeface="Arial Black" pitchFamily="34" charset="0"/>
              </a:rPr>
              <a:t>сучасного</a:t>
            </a:r>
            <a:r>
              <a:rPr lang="ru-RU" sz="2200" dirty="0" smtClean="0">
                <a:latin typeface="Arial Black" pitchFamily="34" charset="0"/>
              </a:rPr>
              <a:t> </a:t>
            </a:r>
            <a:r>
              <a:rPr lang="ru-RU" sz="2200" dirty="0" err="1" smtClean="0">
                <a:latin typeface="Arial Black" pitchFamily="34" charset="0"/>
              </a:rPr>
              <a:t>бізнесу</a:t>
            </a:r>
            <a:r>
              <a:rPr lang="ru-RU" sz="2200" dirty="0" smtClean="0">
                <a:latin typeface="Arial Black" pitchFamily="34" charset="0"/>
              </a:rPr>
              <a:t>, </a:t>
            </a:r>
            <a:r>
              <a:rPr lang="ru-RU" sz="2200" dirty="0" err="1" smtClean="0">
                <a:latin typeface="Arial Black" pitchFamily="34" charset="0"/>
              </a:rPr>
              <a:t>дозволяючи</a:t>
            </a:r>
            <a:r>
              <a:rPr lang="ru-RU" sz="2200" dirty="0" smtClean="0">
                <a:latin typeface="Arial Black" pitchFamily="34" charset="0"/>
              </a:rPr>
              <a:t> </a:t>
            </a:r>
            <a:r>
              <a:rPr lang="ru-RU" sz="2200" dirty="0" err="1" smtClean="0">
                <a:latin typeface="Arial Black" pitchFamily="34" charset="0"/>
              </a:rPr>
              <a:t>ефективно</a:t>
            </a:r>
            <a:r>
              <a:rPr lang="ru-RU" sz="2200" dirty="0" smtClean="0">
                <a:latin typeface="Arial Black" pitchFamily="34" charset="0"/>
              </a:rPr>
              <a:t> </a:t>
            </a:r>
            <a:r>
              <a:rPr lang="ru-RU" sz="2200" dirty="0" err="1" smtClean="0">
                <a:latin typeface="Arial Black" pitchFamily="34" charset="0"/>
              </a:rPr>
              <a:t>керувати</a:t>
            </a:r>
            <a:r>
              <a:rPr lang="ru-RU" sz="2200" dirty="0" smtClean="0">
                <a:latin typeface="Arial Black" pitchFamily="34" charset="0"/>
              </a:rPr>
              <a:t> </a:t>
            </a:r>
            <a:r>
              <a:rPr lang="ru-RU" sz="2200" dirty="0" err="1" smtClean="0">
                <a:latin typeface="Arial Black" pitchFamily="34" charset="0"/>
              </a:rPr>
              <a:t>даними</a:t>
            </a:r>
            <a:r>
              <a:rPr lang="ru-RU" sz="2200" dirty="0" smtClean="0">
                <a:latin typeface="Arial Black" pitchFamily="34" charset="0"/>
              </a:rPr>
              <a:t> та </a:t>
            </a:r>
            <a:r>
              <a:rPr lang="ru-RU" sz="2200" dirty="0" err="1" smtClean="0">
                <a:latin typeface="Arial Black" pitchFamily="34" charset="0"/>
              </a:rPr>
              <a:t>отримувати</a:t>
            </a:r>
            <a:r>
              <a:rPr lang="ru-RU" sz="2200" dirty="0" smtClean="0">
                <a:latin typeface="Arial Black" pitchFamily="34" charset="0"/>
              </a:rPr>
              <a:t> </a:t>
            </a:r>
            <a:r>
              <a:rPr lang="ru-RU" sz="2200" dirty="0" err="1" smtClean="0">
                <a:latin typeface="Arial Black" pitchFamily="34" charset="0"/>
              </a:rPr>
              <a:t>цінну</a:t>
            </a:r>
            <a:r>
              <a:rPr lang="ru-RU" sz="2200" dirty="0" smtClean="0">
                <a:latin typeface="Arial Black" pitchFamily="34" charset="0"/>
              </a:rPr>
              <a:t> </a:t>
            </a:r>
            <a:r>
              <a:rPr lang="ru-RU" sz="2200" dirty="0" err="1" smtClean="0">
                <a:latin typeface="Arial Black" pitchFamily="34" charset="0"/>
              </a:rPr>
              <a:t>аналітику</a:t>
            </a:r>
            <a:r>
              <a:rPr lang="ru-RU" sz="2200" dirty="0" smtClean="0">
                <a:latin typeface="Arial Black" pitchFamily="34" charset="0"/>
              </a:rPr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Другая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</TotalTime>
  <Words>570</Words>
  <Application>Microsoft Office PowerPoint</Application>
  <PresentationFormat>Экран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 Black</vt:lpstr>
      <vt:lpstr>Franklin Gothic Book</vt:lpstr>
      <vt:lpstr>Franklin Gothic Medium</vt:lpstr>
      <vt:lpstr>Wingdings 2</vt:lpstr>
      <vt:lpstr>Трек</vt:lpstr>
      <vt:lpstr>Добровольський Дмитро</vt:lpstr>
      <vt:lpstr>Хмарні Технології для Обробки Даних </vt:lpstr>
      <vt:lpstr>Хмарні Технології для Обробки Даних </vt:lpstr>
      <vt:lpstr>Хмарні Технології для Обробки Даних </vt:lpstr>
      <vt:lpstr>Основні Провайдери Хмарних Технологій</vt:lpstr>
      <vt:lpstr>Переваги Хмарних Технологій </vt:lpstr>
      <vt:lpstr>Використання Хмарних Технологій для Обробки Даних</vt:lpstr>
      <vt:lpstr>Хмарні Технології для Обробки Даних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5</cp:revision>
  <dcterms:created xsi:type="dcterms:W3CDTF">2024-06-02T19:11:35Z</dcterms:created>
  <dcterms:modified xsi:type="dcterms:W3CDTF">2024-06-03T13:42:34Z</dcterms:modified>
</cp:coreProperties>
</file>