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2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0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DA70-7371-3D45-85B8-4B27A900D626}" type="datetimeFigureOut">
              <a:rPr lang="en-US" smtClean="0"/>
              <a:t>6/28/15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E273-1E06-FB42-BC51-BBEFE614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Test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Copy the zip on the USB stick across to your laptop’s </a:t>
            </a:r>
            <a:r>
              <a:rPr lang="en-GB" sz="2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hardrive</a:t>
            </a: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Extract the installer and all copies of the project.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Install the Unity version supplied.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Open the project called </a:t>
            </a:r>
            <a:r>
              <a:rPr lang="en-GB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GamingIQ-Conference-Workshop-Phase0</a:t>
            </a:r>
            <a:endParaRPr lang="en-GB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Wait quietly until you are told to do something.</a:t>
            </a:r>
            <a:endParaRPr lang="en-GB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10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Make sure you have the correct project open and you are in an empty scene.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GB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Save the empty scene to the “Scenes” folder and call it </a:t>
            </a:r>
            <a:r>
              <a:rPr lang="en-GB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“Game”</a:t>
            </a:r>
            <a:r>
              <a:rPr lang="en-GB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4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Layers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496403"/>
            <a:ext cx="7594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0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Airplane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0"/>
            <a:ext cx="9144000" cy="3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Interactions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95400"/>
            <a:ext cx="7543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Integration Tests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89" y="1622608"/>
            <a:ext cx="6877738" cy="4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6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98600"/>
            <a:ext cx="5080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101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Unity Test Tools</vt:lpstr>
      <vt:lpstr>Getting Started</vt:lpstr>
      <vt:lpstr>Scene Setup</vt:lpstr>
      <vt:lpstr>Moving Layers</vt:lpstr>
      <vt:lpstr>Moving Airplane</vt:lpstr>
      <vt:lpstr>Adding Interactions</vt:lpstr>
      <vt:lpstr>Writing Integration Tests</vt:lpstr>
      <vt:lpstr>Wrapping UP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Test Tools</dc:title>
  <dc:creator>Dmytro Mindra</dc:creator>
  <cp:lastModifiedBy>Dmytro Mindra</cp:lastModifiedBy>
  <cp:revision>7</cp:revision>
  <dcterms:created xsi:type="dcterms:W3CDTF">2015-06-28T09:55:08Z</dcterms:created>
  <dcterms:modified xsi:type="dcterms:W3CDTF">2015-06-28T11:45:07Z</dcterms:modified>
</cp:coreProperties>
</file>