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2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0AB3-CF68-4F33-97A6-86309908E05F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24FDEE6-9907-4701-B173-F31EEBA74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25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0AB3-CF68-4F33-97A6-86309908E05F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4FDEE6-9907-4701-B173-F31EEBA74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1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0AB3-CF68-4F33-97A6-86309908E05F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4FDEE6-9907-4701-B173-F31EEBA74EB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8040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0AB3-CF68-4F33-97A6-86309908E05F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4FDEE6-9907-4701-B173-F31EEBA74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348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0AB3-CF68-4F33-97A6-86309908E05F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4FDEE6-9907-4701-B173-F31EEBA74EBF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4590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0AB3-CF68-4F33-97A6-86309908E05F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4FDEE6-9907-4701-B173-F31EEBA74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564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0AB3-CF68-4F33-97A6-86309908E05F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DEE6-9907-4701-B173-F31EEBA74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710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0AB3-CF68-4F33-97A6-86309908E05F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DEE6-9907-4701-B173-F31EEBA74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83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0AB3-CF68-4F33-97A6-86309908E05F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DEE6-9907-4701-B173-F31EEBA74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57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0AB3-CF68-4F33-97A6-86309908E05F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4FDEE6-9907-4701-B173-F31EEBA74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49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0AB3-CF68-4F33-97A6-86309908E05F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24FDEE6-9907-4701-B173-F31EEBA74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14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0AB3-CF68-4F33-97A6-86309908E05F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24FDEE6-9907-4701-B173-F31EEBA74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24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0AB3-CF68-4F33-97A6-86309908E05F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DEE6-9907-4701-B173-F31EEBA74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22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0AB3-CF68-4F33-97A6-86309908E05F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DEE6-9907-4701-B173-F31EEBA74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04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0AB3-CF68-4F33-97A6-86309908E05F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DEE6-9907-4701-B173-F31EEBA74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36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0AB3-CF68-4F33-97A6-86309908E05F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4FDEE6-9907-4701-B173-F31EEBA74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09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E0AB3-CF68-4F33-97A6-86309908E05F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24FDEE6-9907-4701-B173-F31EEBA74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1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9213" y="1846943"/>
            <a:ext cx="8915399" cy="2262781"/>
          </a:xfrm>
        </p:spPr>
        <p:txBody>
          <a:bodyPr/>
          <a:lstStyle/>
          <a:p>
            <a:r>
              <a:rPr lang="ru-RU" dirty="0" smtClean="0"/>
              <a:t>Динамика по профилю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455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профиль?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37253" y="1509485"/>
            <a:ext cx="9167359" cy="4223657"/>
          </a:xfrm>
        </p:spPr>
        <p:txBody>
          <a:bodyPr/>
          <a:lstStyle/>
          <a:p>
            <a:r>
              <a:rPr lang="ru-RU" sz="2400" b="1" dirty="0"/>
              <a:t>Профиль</a:t>
            </a:r>
            <a:r>
              <a:rPr lang="ru-RU" sz="2400" dirty="0"/>
              <a:t> — один из столбцов (строк), удовлетворяющий условию </a:t>
            </a:r>
            <a:r>
              <a:rPr lang="ru-RU" sz="2400" dirty="0" smtClean="0"/>
              <a:t>задачи, который используется в качестве состояния динамики.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670" y="2979061"/>
            <a:ext cx="6424159" cy="36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6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en-US" dirty="0" smtClean="0"/>
              <a:t>“</a:t>
            </a:r>
            <a:r>
              <a:rPr lang="ru-RU" dirty="0" smtClean="0"/>
              <a:t>Замощение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 smtClean="0"/>
              <a:t>Найти количество способов, которыми можно замостить доску размерами </a:t>
            </a:r>
            <a:r>
              <a:rPr lang="en-US" sz="2800" dirty="0" smtClean="0"/>
              <a:t>n </a:t>
            </a:r>
            <a:r>
              <a:rPr lang="ru-RU" sz="2800" dirty="0" smtClean="0"/>
              <a:t>на </a:t>
            </a:r>
            <a:r>
              <a:rPr lang="en-US" sz="2800" dirty="0" smtClean="0"/>
              <a:t>m </a:t>
            </a:r>
            <a:r>
              <a:rPr lang="ru-RU" sz="2800" dirty="0" smtClean="0"/>
              <a:t>домино 1 х 2.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9766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590675"/>
            <a:ext cx="8915400" cy="3777622"/>
          </a:xfrm>
        </p:spPr>
        <p:txBody>
          <a:bodyPr/>
          <a:lstStyle/>
          <a:p>
            <a:r>
              <a:rPr lang="ru-RU" sz="2000" dirty="0" smtClean="0">
                <a:cs typeface="Aharoni" panose="02010803020104030203" pitchFamily="2" charset="-79"/>
              </a:rPr>
              <a:t>Будем хранить матрицу смежности для профилей, где </a:t>
            </a:r>
            <a:r>
              <a:rPr 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d[</a:t>
            </a:r>
            <a:r>
              <a:rPr lang="en-U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][j] = </a:t>
            </a:r>
            <a:r>
              <a:rPr lang="ru-RU" sz="2000" dirty="0" smtClean="0">
                <a:cs typeface="Aharoni" panose="02010803020104030203" pitchFamily="2" charset="-79"/>
              </a:rPr>
              <a:t>1</a:t>
            </a:r>
            <a:r>
              <a:rPr 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</a:t>
            </a:r>
            <a:r>
              <a:rPr lang="ru-RU" sz="2000" dirty="0" smtClean="0">
                <a:cs typeface="Aharoni" panose="02010803020104030203" pitchFamily="2" charset="-79"/>
              </a:rPr>
              <a:t> если из </a:t>
            </a:r>
            <a:r>
              <a:rPr lang="en-U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-</a:t>
            </a:r>
            <a:r>
              <a:rPr lang="ru-RU" sz="2000" dirty="0" err="1" smtClean="0">
                <a:cs typeface="Aharoni" panose="02010803020104030203" pitchFamily="2" charset="-79"/>
              </a:rPr>
              <a:t>го</a:t>
            </a:r>
            <a:r>
              <a:rPr lang="ru-RU" sz="2000" dirty="0" smtClean="0">
                <a:cs typeface="Aharoni" panose="02010803020104030203" pitchFamily="2" charset="-79"/>
              </a:rPr>
              <a:t> профиля можно перейти в </a:t>
            </a:r>
            <a:r>
              <a:rPr 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j-</a:t>
            </a:r>
            <a:r>
              <a:rPr lang="ru-RU" sz="2000" dirty="0" smtClean="0">
                <a:cs typeface="Aharoni" panose="02010803020104030203" pitchFamily="2" charset="-79"/>
              </a:rPr>
              <a:t>й.</a:t>
            </a:r>
          </a:p>
          <a:p>
            <a:r>
              <a:rPr lang="ru-RU" sz="2000" dirty="0" smtClean="0">
                <a:cs typeface="Aharoni" panose="02010803020104030203" pitchFamily="2" charset="-79"/>
              </a:rPr>
              <a:t>Профили будем хранить в виде двоичный масок тоесть </a:t>
            </a:r>
            <a:r>
              <a:rPr lang="en-U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-</a:t>
            </a:r>
            <a:r>
              <a:rPr lang="ru-RU" sz="2000" dirty="0" smtClean="0">
                <a:cs typeface="Aharoni" panose="02010803020104030203" pitchFamily="2" charset="-79"/>
              </a:rPr>
              <a:t>й бит маски будет означать, перекрывается ли </a:t>
            </a:r>
            <a:r>
              <a:rPr lang="en-U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-</a:t>
            </a:r>
            <a:r>
              <a:rPr lang="ru-RU" sz="2000" dirty="0" err="1" smtClean="0">
                <a:cs typeface="Aharoni" panose="02010803020104030203" pitchFamily="2" charset="-79"/>
              </a:rPr>
              <a:t>ая</a:t>
            </a:r>
            <a:r>
              <a:rPr lang="ru-RU" sz="2000" dirty="0" smtClean="0">
                <a:cs typeface="Aharoni" panose="02010803020104030203" pitchFamily="2" charset="-79"/>
              </a:rPr>
              <a:t> клетка в профиле доминошкой, или она остается незанятой.</a:t>
            </a:r>
          </a:p>
          <a:p>
            <a:r>
              <a:rPr lang="ru-RU" dirty="0" smtClean="0"/>
              <a:t> </a:t>
            </a:r>
            <a:r>
              <a:rPr lang="en-US" dirty="0" smtClean="0"/>
              <a:t> 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2050" name="Picture 2" descr="https://neerc.ifmo.ru/wiki/images/thumb/f/f5/%D0%94%D0%BE%D0%BC%D0%B8%D0%BD%D0%BE.png/270px-%D0%94%D0%BE%D0%BC%D0%B8%D0%BD%D0%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316" y="3429906"/>
            <a:ext cx="5142141" cy="342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32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(продолжение)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34971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Будем поддерживать матрицу ответов </a:t>
            </a:r>
            <a:r>
              <a:rPr lang="en-US" sz="2400" dirty="0" smtClean="0"/>
              <a:t>a, </a:t>
            </a:r>
            <a:r>
              <a:rPr lang="uk-UA" sz="2400" dirty="0" smtClean="0"/>
              <a:t>где а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][j] – </a:t>
            </a:r>
            <a:r>
              <a:rPr lang="ru-RU" sz="2400" dirty="0" smtClean="0"/>
              <a:t>количество способов замостить первые </a:t>
            </a:r>
            <a:r>
              <a:rPr lang="en-US" sz="2400" dirty="0" err="1" smtClean="0"/>
              <a:t>i</a:t>
            </a:r>
            <a:r>
              <a:rPr lang="ru-RU" sz="2400" dirty="0" smtClean="0"/>
              <a:t>-1</a:t>
            </a:r>
            <a:r>
              <a:rPr lang="en-US" sz="2400" dirty="0" smtClean="0"/>
              <a:t> </a:t>
            </a:r>
            <a:r>
              <a:rPr lang="ru-RU" sz="2400" dirty="0" smtClean="0"/>
              <a:t>столбца, заканчивающиеся в </a:t>
            </a:r>
            <a:r>
              <a:rPr lang="en-US" sz="2400" dirty="0" smtClean="0"/>
              <a:t>j-</a:t>
            </a:r>
            <a:r>
              <a:rPr lang="ru-RU" sz="2400" dirty="0" smtClean="0"/>
              <a:t>м профиле.</a:t>
            </a:r>
          </a:p>
          <a:p>
            <a:r>
              <a:rPr lang="ru-RU" sz="2400" dirty="0" smtClean="0"/>
              <a:t>Тогда а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][j] </a:t>
            </a:r>
            <a:r>
              <a:rPr lang="ru-RU" sz="2400" dirty="0" smtClean="0"/>
              <a:t>будет равно</a:t>
            </a:r>
            <a:r>
              <a:rPr lang="en-US" sz="2400" dirty="0" smtClean="0"/>
              <a:t> </a:t>
            </a:r>
            <a:r>
              <a:rPr lang="uk-UA" sz="2400" dirty="0"/>
              <a:t>с</a:t>
            </a:r>
            <a:r>
              <a:rPr lang="ru-RU" sz="2400" dirty="0" smtClean="0"/>
              <a:t>умме всех а</a:t>
            </a:r>
            <a:r>
              <a:rPr lang="en-US" sz="2400" dirty="0" smtClean="0"/>
              <a:t>[i-1][p]*d[j][p]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r>
              <a:rPr lang="ru-RU" sz="2400" dirty="0" smtClean="0"/>
              <a:t>Ответ на задачу будет равен сумме всех а</a:t>
            </a:r>
            <a:r>
              <a:rPr lang="en-US" sz="2400" dirty="0" smtClean="0"/>
              <a:t>[m][</a:t>
            </a:r>
            <a:r>
              <a:rPr lang="en-US" sz="2400" dirty="0" err="1" smtClean="0"/>
              <a:t>i</a:t>
            </a:r>
            <a:r>
              <a:rPr lang="en-US" sz="2400" dirty="0" smtClean="0"/>
              <a:t>], </a:t>
            </a:r>
            <a:r>
              <a:rPr lang="ru-RU" sz="2400" dirty="0" smtClean="0"/>
              <a:t>где </a:t>
            </a:r>
            <a:r>
              <a:rPr lang="en-US" sz="2400" dirty="0" err="1"/>
              <a:t>i</a:t>
            </a:r>
            <a:r>
              <a:rPr lang="en-US" sz="2400" dirty="0" smtClean="0"/>
              <a:t>- </a:t>
            </a:r>
            <a:r>
              <a:rPr lang="ru-RU" sz="2400" dirty="0" smtClean="0"/>
              <a:t>подходящие профили. 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8853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Динамика по изломанному профилю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ru-RU" sz="2000" dirty="0" smtClean="0"/>
              <a:t>Профилем будет маска и место излома. Тогда количество переходов из одного профиля в другой будет равно 2.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652" y="2858942"/>
            <a:ext cx="5550174" cy="351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3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Асимптотика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обычного профиля: </a:t>
            </a:r>
            <a:r>
              <a:rPr lang="en-US" dirty="0" smtClean="0"/>
              <a:t>m*2^(2n)</a:t>
            </a:r>
          </a:p>
          <a:p>
            <a:r>
              <a:rPr lang="ru-RU" dirty="0" smtClean="0"/>
              <a:t>Для изломанного профиля: </a:t>
            </a:r>
            <a:r>
              <a:rPr lang="en-US" dirty="0" smtClean="0"/>
              <a:t>n*m*2^n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996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501</TotalTime>
  <Words>193</Words>
  <Application>Microsoft Office PowerPoint</Application>
  <PresentationFormat>Широкоэкранный</PresentationFormat>
  <Paragraphs>27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Aharoni</vt:lpstr>
      <vt:lpstr>Arial</vt:lpstr>
      <vt:lpstr>Century Gothic</vt:lpstr>
      <vt:lpstr>Wingdings 3</vt:lpstr>
      <vt:lpstr>Легкий дым</vt:lpstr>
      <vt:lpstr>Динамика по профилю </vt:lpstr>
      <vt:lpstr>Что такое профиль?</vt:lpstr>
      <vt:lpstr>Задача “Замощение”</vt:lpstr>
      <vt:lpstr>Решение</vt:lpstr>
      <vt:lpstr>Решение (продолжение)</vt:lpstr>
      <vt:lpstr>Динамика по изломанному профилю</vt:lpstr>
      <vt:lpstr>Асимптотика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Динамика по профилю (нет)</dc:title>
  <dc:creator>Дмитрий Назаренко</dc:creator>
  <cp:lastModifiedBy>Дмитрий Назаренко</cp:lastModifiedBy>
  <cp:revision>9</cp:revision>
  <dcterms:created xsi:type="dcterms:W3CDTF">2016-12-10T11:20:40Z</dcterms:created>
  <dcterms:modified xsi:type="dcterms:W3CDTF">2016-12-10T19:42:31Z</dcterms:modified>
</cp:coreProperties>
</file>