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yclistic-v2_1.png" descr="cyclistic-v2_1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cyclistic-v2_10.png" descr="cyclistic-v2_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cyclistic-v2_11.png" descr="cyclistic-v2_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50"/>
            <a:ext cx="24384000" cy="137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cyclistic-v2_12.png" descr="cyclistic-v2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50"/>
            <a:ext cx="24384000" cy="137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cyclistic-v2_13.png" descr="cyclistic-v2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cyclistic-v2_14.png" descr="cyclistic-v2_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cyclistic-v2_2.png" descr="cyclistic-v2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50"/>
            <a:ext cx="24384000" cy="137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cyclistic-v2_3.png" descr="cyclistic-v2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50"/>
            <a:ext cx="24384000" cy="137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cyclistic-v2_4.png" descr="cyclistic-v2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cyclistic-v2_5.png" descr="cyclistic-v2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cyclistic-v2_6.png" descr="cyclistic-v2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cyclistic-v2_7.png" descr="cyclistic-v2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cyclistic-v2_8.png" descr="cyclistic-v2_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cyclistic-v2_9.png" descr="cyclistic-v2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