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1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8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8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71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80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6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9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4580-CF89-4C77-A545-1A3A54EDAD90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7C38-5951-414F-BBE7-705E5FCB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7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6266" y="152401"/>
            <a:ext cx="9144000" cy="18758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EPAM DevOps 2021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Охрименко Дмитрий Владимирович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Автоматизация сбора данных </a:t>
            </a:r>
            <a:r>
              <a:rPr lang="en-US" dirty="0" smtClean="0"/>
              <a:t>c </a:t>
            </a:r>
            <a:r>
              <a:rPr lang="ru-RU" dirty="0" smtClean="0"/>
              <a:t>применением метода </a:t>
            </a:r>
            <a:r>
              <a:rPr lang="en-US" dirty="0" smtClean="0"/>
              <a:t>CI – CD </a:t>
            </a:r>
            <a:r>
              <a:rPr lang="ru-RU" dirty="0" smtClean="0"/>
              <a:t>технологий.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8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509" y="361696"/>
            <a:ext cx="7181291" cy="578510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использовались:</a:t>
            </a:r>
            <a:br>
              <a:rPr lang="ru-RU" dirty="0" smtClean="0"/>
            </a:br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dirty="0" smtClean="0"/>
              <a:t>AWS: S3, EC2</a:t>
            </a:r>
            <a:br>
              <a:rPr lang="en-US" dirty="0" smtClean="0"/>
            </a:br>
            <a:r>
              <a:rPr lang="en-US" dirty="0" smtClean="0"/>
              <a:t>Jenkins</a:t>
            </a:r>
            <a:br>
              <a:rPr lang="en-US" dirty="0" smtClean="0"/>
            </a:br>
            <a:r>
              <a:rPr lang="en-US" dirty="0" smtClean="0"/>
              <a:t>Docker</a:t>
            </a:r>
            <a:br>
              <a:rPr lang="en-US" dirty="0" smtClean="0"/>
            </a:br>
            <a:r>
              <a:rPr lang="en-US" dirty="0" smtClean="0"/>
              <a:t>Python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17" y="3539068"/>
            <a:ext cx="1768303" cy="146327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55" y="884358"/>
            <a:ext cx="1895079" cy="1171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991" y="3807204"/>
            <a:ext cx="2336237" cy="14189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59" y="2247428"/>
            <a:ext cx="1584541" cy="12916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34" y="5226118"/>
            <a:ext cx="2367966" cy="15128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431781"/>
            <a:ext cx="2508249" cy="13849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991" y="994424"/>
            <a:ext cx="2342587" cy="12361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71" y="5246920"/>
            <a:ext cx="2218194" cy="14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04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                                         Актуальность:</a:t>
            </a:r>
            <a:br>
              <a:rPr lang="ru-RU" sz="3200" dirty="0" smtClean="0"/>
            </a:br>
            <a:r>
              <a:rPr lang="ru-RU" sz="2400" dirty="0" smtClean="0"/>
              <a:t>В период мировых пандемий и эпидемий человечество столкнулось с проблемой отсутствия возможности работать в привычной традиционной манере и вынуждено переходить к удаленным методам работы напрямую связанных с компьютерами и </a:t>
            </a:r>
            <a:r>
              <a:rPr lang="en-US" sz="2400" dirty="0" smtClean="0"/>
              <a:t>IT </a:t>
            </a:r>
            <a:r>
              <a:rPr lang="ru-RU" sz="2400" dirty="0" smtClean="0"/>
              <a:t>технологиями.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22599"/>
            <a:ext cx="10515600" cy="3154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  Цель:</a:t>
            </a:r>
          </a:p>
          <a:p>
            <a:pPr marL="0" indent="0">
              <a:buNone/>
            </a:pPr>
            <a:r>
              <a:rPr lang="ru-RU" dirty="0" smtClean="0"/>
              <a:t>Систематизация и сортировка отдельных аспектов документации. </a:t>
            </a:r>
          </a:p>
          <a:p>
            <a:pPr marL="0" indent="0">
              <a:buNone/>
            </a:pPr>
            <a:r>
              <a:rPr lang="ru-RU" dirty="0" smtClean="0"/>
              <a:t>Возможность выбрать нужную информацию для ее сопоставления.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Прежде всего нужно создать вместилище для хранения обрабатываемых файлов и сервер для их обработки. Например</a:t>
            </a:r>
            <a:r>
              <a:rPr lang="en-US" sz="3200" dirty="0" smtClean="0"/>
              <a:t>  S3 Bucket</a:t>
            </a:r>
            <a:r>
              <a:rPr lang="ru-RU" sz="3200" dirty="0" smtClean="0"/>
              <a:t> и </a:t>
            </a:r>
            <a:r>
              <a:rPr lang="en-US" sz="3200" dirty="0" smtClean="0"/>
              <a:t>EC2 </a:t>
            </a:r>
            <a:r>
              <a:rPr lang="ru-RU" sz="3200" dirty="0" smtClean="0"/>
              <a:t>сервер.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3625"/>
            <a:ext cx="5985932" cy="40841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2" y="2333625"/>
            <a:ext cx="6206067" cy="40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0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Создадим </a:t>
            </a:r>
            <a:r>
              <a:rPr lang="en-US" sz="3200" dirty="0" smtClean="0"/>
              <a:t>GitHub </a:t>
            </a:r>
            <a:r>
              <a:rPr lang="ru-RU" sz="3200" dirty="0" err="1" smtClean="0"/>
              <a:t>репозиторий</a:t>
            </a:r>
            <a:r>
              <a:rPr lang="ru-RU" sz="3200" dirty="0" smtClean="0"/>
              <a:t> где будут храниться технические файлы для обработки информации и свяжем его с нашим </a:t>
            </a:r>
            <a:r>
              <a:rPr lang="ru-RU" sz="3200" dirty="0" smtClean="0"/>
              <a:t>сервером через </a:t>
            </a:r>
            <a:r>
              <a:rPr lang="en-US" sz="3200" dirty="0" err="1" smtClean="0"/>
              <a:t>jenkins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8"/>
            <a:ext cx="7958667" cy="4959916"/>
          </a:xfrm>
        </p:spPr>
      </p:pic>
    </p:spTree>
    <p:extLst>
      <p:ext uri="{BB962C8B-B14F-4D97-AF65-F5344CB8AC3E}">
        <p14:creationId xmlns:p14="http://schemas.microsoft.com/office/powerpoint/2010/main" val="18616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err="1" smtClean="0"/>
              <a:t>Деплоим</a:t>
            </a:r>
            <a:r>
              <a:rPr lang="ru-RU" sz="3200" dirty="0" smtClean="0"/>
              <a:t> файлы на сервер. Монтируем корзину</a:t>
            </a:r>
            <a:r>
              <a:rPr lang="en-US" sz="3200" dirty="0"/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С помощью </a:t>
            </a:r>
            <a:r>
              <a:rPr lang="ru-RU" sz="3200" dirty="0" smtClean="0"/>
              <a:t>скрипта</a:t>
            </a:r>
            <a:r>
              <a:rPr lang="en-US" sz="3200" dirty="0" smtClean="0"/>
              <a:t> jobs.sh</a:t>
            </a:r>
            <a:r>
              <a:rPr lang="ru-RU" sz="3200" dirty="0" smtClean="0"/>
              <a:t> </a:t>
            </a:r>
            <a:r>
              <a:rPr lang="ru-RU" sz="3200" dirty="0" smtClean="0"/>
              <a:t>обрабатываем  находящиеся в ней файлы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6" y="1690688"/>
            <a:ext cx="9018544" cy="4876386"/>
          </a:xfrm>
        </p:spPr>
      </p:pic>
    </p:spTree>
    <p:extLst>
      <p:ext uri="{BB962C8B-B14F-4D97-AF65-F5344CB8AC3E}">
        <p14:creationId xmlns:p14="http://schemas.microsoft.com/office/powerpoint/2010/main" val="292040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720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Скриптовый файл </a:t>
            </a:r>
            <a:r>
              <a:rPr lang="en-US" sz="3200" dirty="0" smtClean="0"/>
              <a:t>jobs.sh </a:t>
            </a:r>
            <a:r>
              <a:rPr lang="ru-RU" sz="3200" dirty="0" smtClean="0"/>
              <a:t>автоматически монтирует корзину, проверяет наличие в ней файлов и ведет журнал о проделанной работе. Автоматизация достигается путем периодичности включения файла </a:t>
            </a:r>
            <a:r>
              <a:rPr lang="en-US" sz="3200" dirty="0" smtClean="0"/>
              <a:t>jobs.sh </a:t>
            </a:r>
            <a:r>
              <a:rPr lang="ru-RU" sz="3200" dirty="0" smtClean="0"/>
              <a:t>через файл </a:t>
            </a:r>
            <a:r>
              <a:rPr lang="en-US" sz="3200" dirty="0" err="1" smtClean="0"/>
              <a:t>crontab</a:t>
            </a:r>
            <a:r>
              <a:rPr lang="en-US" sz="3200" dirty="0" smtClean="0"/>
              <a:t> </a:t>
            </a:r>
            <a:r>
              <a:rPr lang="ru-RU" sz="3200" dirty="0" smtClean="0"/>
              <a:t>находящийся в директории  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cron.d</a:t>
            </a:r>
            <a:r>
              <a:rPr lang="en-US" sz="3200" dirty="0" smtClean="0"/>
              <a:t>/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9" y="3157856"/>
            <a:ext cx="8314643" cy="2633343"/>
          </a:xfrm>
        </p:spPr>
      </p:pic>
    </p:spTree>
    <p:extLst>
      <p:ext uri="{BB962C8B-B14F-4D97-AF65-F5344CB8AC3E}">
        <p14:creationId xmlns:p14="http://schemas.microsoft.com/office/powerpoint/2010/main" val="182693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Файл </a:t>
            </a:r>
            <a:r>
              <a:rPr lang="en-US" sz="3200" dirty="0" smtClean="0"/>
              <a:t>parse.py </a:t>
            </a:r>
            <a:r>
              <a:rPr lang="ru-RU" sz="3200" dirty="0" smtClean="0"/>
              <a:t>запускается файлом </a:t>
            </a:r>
            <a:r>
              <a:rPr lang="en-US" sz="3200" dirty="0" smtClean="0"/>
              <a:t>jobs.sh</a:t>
            </a:r>
            <a:r>
              <a:rPr lang="ru-RU" sz="3200" dirty="0" smtClean="0"/>
              <a:t> и автоматически </a:t>
            </a:r>
            <a:r>
              <a:rPr lang="ru-RU" sz="3200" dirty="0" err="1" smtClean="0"/>
              <a:t>парсит</a:t>
            </a:r>
            <a:r>
              <a:rPr lang="ru-RU" sz="3200" dirty="0" smtClean="0"/>
              <a:t> результаты поиска в отдельный текстовый файл.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73" y="1690688"/>
            <a:ext cx="8469759" cy="5141106"/>
          </a:xfrm>
        </p:spPr>
      </p:pic>
    </p:spTree>
    <p:extLst>
      <p:ext uri="{BB962C8B-B14F-4D97-AF65-F5344CB8AC3E}">
        <p14:creationId xmlns:p14="http://schemas.microsoft.com/office/powerpoint/2010/main" val="164243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51467"/>
            <a:ext cx="10515600" cy="1346200"/>
          </a:xfrm>
        </p:spPr>
        <p:txBody>
          <a:bodyPr/>
          <a:lstStyle/>
          <a:p>
            <a:r>
              <a:rPr lang="ru-RU" dirty="0" smtClean="0"/>
              <a:t>                                 Благодарю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6399"/>
            <a:ext cx="10515600" cy="3230563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 smtClean="0"/>
              <a:t>                               За</a:t>
            </a:r>
            <a:r>
              <a:rPr lang="ru-RU" dirty="0" smtClean="0"/>
              <a:t> </a:t>
            </a:r>
            <a:r>
              <a:rPr lang="ru-RU" sz="4400" dirty="0" smtClean="0"/>
              <a:t>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4899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146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EPAM DevOps 2021</vt:lpstr>
      <vt:lpstr>В проекте использовались: Linux GitHub AWS: S3, EC2 Jenkins Docker Python  </vt:lpstr>
      <vt:lpstr>                                          Актуальность: В период мировых пандемий и эпидемий человечество столкнулось с проблемой отсутствия возможности работать в привычной традиционной манере и вынуждено переходить к удаленным методам работы напрямую связанных с компьютерами и IT технологиями.</vt:lpstr>
      <vt:lpstr>Прежде всего нужно создать вместилище для хранения обрабатываемых файлов и сервер для их обработки. Например  S3 Bucket и EC2 сервер.</vt:lpstr>
      <vt:lpstr>Создадим GitHub репозиторий где будут храниться технические файлы для обработки информации и свяжем его с нашим сервером через jenkins</vt:lpstr>
      <vt:lpstr>Деплоим файлы на сервер. Монтируем корзину. С помощью скрипта jobs.sh обрабатываем  находящиеся в ней файлы.</vt:lpstr>
      <vt:lpstr>Скриптовый файл jobs.sh автоматически монтирует корзину, проверяет наличие в ней файлов и ведет журнал о проделанной работе. Автоматизация достигается путем периодичности включения файла jobs.sh через файл crontab находящийся в директории  /etc/cron.d/</vt:lpstr>
      <vt:lpstr>Файл parse.py запускается файлом jobs.sh и автоматически парсит результаты поиска в отдельный текстовый файл. </vt:lpstr>
      <vt:lpstr>                                 Благодарю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15</cp:revision>
  <dcterms:created xsi:type="dcterms:W3CDTF">2021-03-21T10:10:09Z</dcterms:created>
  <dcterms:modified xsi:type="dcterms:W3CDTF">2021-03-23T09:57:30Z</dcterms:modified>
</cp:coreProperties>
</file>