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6" r:id="rId4"/>
    <p:sldId id="265" r:id="rId5"/>
    <p:sldId id="263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smtClean="0"/>
              <a:t>Skorobahatko Dmytro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 smtClean="0">
                <a:solidFill>
                  <a:schemeClr val="bg2">
                    <a:lumMod val="75000"/>
                  </a:schemeClr>
                </a:solidFill>
              </a:rPr>
              <a:t>Dijkstra’s algorithm  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glitter pattern="hexagon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Округлений прямокутник 28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dijkstra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170" grpId="0"/>
      <p:bldP spid="104" grpId="0" animBg="1"/>
      <p:bldP spid="105" grpId="0" animBg="1"/>
      <p:bldP spid="106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Овал 40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Пряма сполучна лінія 45"/>
          <p:cNvCxnSpPr>
            <a:stCxn id="41" idx="6"/>
            <a:endCxn id="42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 сполучна лінія 46"/>
          <p:cNvCxnSpPr>
            <a:stCxn id="56" idx="1"/>
            <a:endCxn id="55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 сполучна лінія 47"/>
          <p:cNvCxnSpPr>
            <a:stCxn id="55" idx="7"/>
            <a:endCxn id="41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55" idx="6"/>
            <a:endCxn id="57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 сполучна лінія 49"/>
          <p:cNvCxnSpPr>
            <a:stCxn id="57" idx="5"/>
            <a:endCxn id="44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 сполучна лінія 50"/>
          <p:cNvCxnSpPr>
            <a:stCxn id="44" idx="7"/>
            <a:endCxn id="43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 сполучна лінія 51"/>
          <p:cNvCxnSpPr>
            <a:stCxn id="42" idx="5"/>
            <a:endCxn id="43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 сполучна лінія 52"/>
          <p:cNvCxnSpPr>
            <a:stCxn id="57" idx="7"/>
            <a:endCxn id="42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 сполучна лінія 53"/>
          <p:cNvCxnSpPr>
            <a:stCxn id="56" idx="6"/>
            <a:endCxn id="44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Округлений прямокутник 92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dijkstra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773688" y="267723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3465" y="40473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7382" y="1301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21155" y="476948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3361" y="25698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6741" y="1869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8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78305" y="19765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70088" y="186954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5225" y="474003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27864" y="406456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693" y="2679212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1966" y="127077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6502" y="256560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uk-UA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3630" y="6278054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 – 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7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6771825" y="6277345"/>
            <a:ext cx="267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MinPath_lenth =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25</a:t>
            </a:r>
            <a:endParaRPr lang="uk-U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174935" y="6266397"/>
            <a:ext cx="3022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MinPath from 1 to 7 is </a:t>
            </a:r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Округлений прямокутник 44">
            <a:hlinkClick r:id="" action="ppaction://hlinkshowjump?jump=previousslide"/>
          </p:cNvPr>
          <p:cNvSpPr/>
          <p:nvPr/>
        </p:nvSpPr>
        <p:spPr>
          <a:xfrm>
            <a:off x="50917" y="6282241"/>
            <a:ext cx="202769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Restart algo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39" grpId="0"/>
      <p:bldP spid="38" grpId="0"/>
      <p:bldP spid="37" grpId="0"/>
      <p:bldP spid="36" grpId="0"/>
      <p:bldP spid="104" grpId="0" animBg="1"/>
      <p:bldP spid="196" grpId="0"/>
      <p:bldP spid="197" grpId="0"/>
      <p:bldP spid="197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1" grpId="0"/>
      <p:bldP spid="31" grpId="1"/>
      <p:bldP spid="42" grpId="0" animBg="1"/>
      <p:bldP spid="2" grpId="0"/>
      <p:bldP spid="3" grpId="0"/>
      <p:bldP spid="7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487</TotalTime>
  <Words>102</Words>
  <Application>Microsoft Office PowerPoint</Application>
  <PresentationFormat>Широкий екран</PresentationFormat>
  <Paragraphs>77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49</cp:revision>
  <dcterms:created xsi:type="dcterms:W3CDTF">2021-02-19T06:42:19Z</dcterms:created>
  <dcterms:modified xsi:type="dcterms:W3CDTF">2021-03-15T11:43:26Z</dcterms:modified>
</cp:coreProperties>
</file>