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19.02.2021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err="1" smtClean="0"/>
              <a:t>Skorobahatko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Topological</a:t>
            </a:r>
            <a:br>
              <a:rPr lang="en-US" sz="6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sort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77598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24961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31509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84732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17166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64529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23788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24374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43005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63942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71077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403510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24300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403510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43005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63942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64615" y="191208"/>
            <a:ext cx="283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</a:rPr>
              <a:t>Topological Sort</a:t>
            </a:r>
            <a:endParaRPr lang="uk-UA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77598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24961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31509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84732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17166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64529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23788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24374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43005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63942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71077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403510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24300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403510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43005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63942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2878" y="409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5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77598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24961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31509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84732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17166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64529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23788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24374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43005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63942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71077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403510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24300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403510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43005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63942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2878" y="409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981" y="880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</a:t>
            </a:r>
            <a:endParaRPr lang="uk-U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5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77598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24961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31509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84732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63868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17166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64529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23788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24374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43005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63942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71077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403510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24300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403510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43005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63942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2878" y="409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981" y="880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</a:t>
            </a:r>
            <a:endParaRPr lang="uk-UA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2599" y="1557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35</TotalTime>
  <Words>48</Words>
  <Application>Microsoft Office PowerPoint</Application>
  <PresentationFormat>Широкий екран</PresentationFormat>
  <Paragraphs>46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4</cp:revision>
  <dcterms:created xsi:type="dcterms:W3CDTF">2021-02-19T06:42:19Z</dcterms:created>
  <dcterms:modified xsi:type="dcterms:W3CDTF">2021-02-19T07:17:59Z</dcterms:modified>
</cp:coreProperties>
</file>