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5" r:id="rId4"/>
    <p:sldId id="263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smtClean="0"/>
              <a:t>Skorobahatko Dmytro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 smtClean="0">
                <a:solidFill>
                  <a:schemeClr val="bg2">
                    <a:lumMod val="75000"/>
                  </a:schemeClr>
                </a:solidFill>
              </a:rPr>
              <a:t>Dijkstra’s algorithm  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Округлений прямокутник 117">
            <a:hlinkClick r:id="rId2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1 to 7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p:transition spd="med" advClick="0" advTm="200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170" grpId="0"/>
      <p:bldP spid="104" grpId="0" animBg="1"/>
      <p:bldP spid="105" grpId="0" animBg="1"/>
      <p:bldP spid="106" grpId="0" animBg="1"/>
      <p:bldP spid="118" grpId="0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773688" y="267723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3465" y="40473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7382" y="1301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21155" y="476948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3361" y="25698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6741" y="18695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3387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Dijkstra’s algorithm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78305" y="19765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70088" y="186954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5225" y="474003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27864" y="406456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3693" y="2679212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1966" y="127077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6502" y="256560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круглений прямокутник 41">
            <a:hlinkClick r:id="" action="ppaction://hlinkshowjump?jump=lastslide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5692" y="6282241"/>
            <a:ext cx="461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MinPath from 1 to 7 is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2 – 5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7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6771825" y="6277345"/>
            <a:ext cx="2589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MinPath_lenth = 25</a:t>
            </a:r>
            <a:endParaRPr lang="uk-UA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37821"/>
      </p:ext>
    </p:extLst>
  </p:cSld>
  <p:clrMapOvr>
    <a:masterClrMapping/>
  </p:clrMapOvr>
  <p:transition spd="med" advClick="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4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39" grpId="0"/>
      <p:bldP spid="38" grpId="0"/>
      <p:bldP spid="37" grpId="0"/>
      <p:bldP spid="36" grpId="0"/>
      <p:bldP spid="104" grpId="0" animBg="1"/>
      <p:bldP spid="196" grpId="0"/>
      <p:bldP spid="197" grpId="0"/>
      <p:bldP spid="197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1" grpId="0"/>
      <p:bldP spid="31" grpId="1"/>
      <p:bldP spid="42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3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360</TotalTime>
  <Words>82</Words>
  <Application>Microsoft Office PowerPoint</Application>
  <PresentationFormat>Широкий екран</PresentationFormat>
  <Paragraphs>57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42</cp:revision>
  <dcterms:created xsi:type="dcterms:W3CDTF">2021-02-19T06:42:19Z</dcterms:created>
  <dcterms:modified xsi:type="dcterms:W3CDTF">2021-03-12T06:45:17Z</dcterms:modified>
</cp:coreProperties>
</file>