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22.02.2021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Topological Sort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66" grpId="0" animBg="1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7135" y="173634"/>
            <a:ext cx="26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and Exit Time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Округлений прямокутник 43">
            <a:hlinkClick r:id="rId2" action="ppaction://hlinksldjump"/>
          </p:cNvPr>
          <p:cNvSpPr/>
          <p:nvPr/>
        </p:nvSpPr>
        <p:spPr>
          <a:xfrm>
            <a:off x="9769642" y="6170115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9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9" grpId="0"/>
      <p:bldP spid="22" grpId="0"/>
      <p:bldP spid="23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811" y="592676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6360" y="592676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07028" y="592676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8577" y="592676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15838" y="59236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57387" y="59236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708055" y="59236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49604" y="59236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 high (18) till low (6) 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Округлений прямокутник 23">
            <a:hlinkClick r:id="" action="ppaction://hlinkshowjump?jump=previousslide"/>
          </p:cNvPr>
          <p:cNvSpPr/>
          <p:nvPr/>
        </p:nvSpPr>
        <p:spPr>
          <a:xfrm>
            <a:off x="1343555" y="6210904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7.40741E-7 L 0.30847 0.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315 0.240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23659 0.1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29675 0.3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54987 0.7495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3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42214 0.679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3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29467 0.594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7032 0.4780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41498 0.275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2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17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18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Овал 64"/>
          <p:cNvSpPr/>
          <p:nvPr/>
        </p:nvSpPr>
        <p:spPr>
          <a:xfrm>
            <a:off x="6809998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177361" y="5937834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438347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 high (18) till low (6) 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4786254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Округлений прямокутник 23">
            <a:hlinkClick r:id="" action="ppaction://hlinkshowjump?jump=previousslide"/>
          </p:cNvPr>
          <p:cNvSpPr/>
          <p:nvPr/>
        </p:nvSpPr>
        <p:spPr>
          <a:xfrm>
            <a:off x="1343555" y="6210904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553300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901207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181649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529556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272858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6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7.40741E-7 L 0.30847 0.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4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315 0.240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23659 0.1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50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29675 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19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54987 0.749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374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42214 0.6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33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29467 0.59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97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7032 0.478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23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41498 0.275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2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18" grpId="0"/>
      <p:bldP spid="24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круглений прямокутник 3">
            <a:hlinkClick r:id="rId3" action="ppaction://hlinksldjump"/>
          </p:cNvPr>
          <p:cNvSpPr/>
          <p:nvPr/>
        </p:nvSpPr>
        <p:spPr>
          <a:xfrm>
            <a:off x="1678845" y="6188883"/>
            <a:ext cx="112767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152</TotalTime>
  <Words>190</Words>
  <Application>Microsoft Office PowerPoint</Application>
  <PresentationFormat>Широкий екран</PresentationFormat>
  <Paragraphs>137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17</cp:revision>
  <dcterms:created xsi:type="dcterms:W3CDTF">2021-02-19T06:42:19Z</dcterms:created>
  <dcterms:modified xsi:type="dcterms:W3CDTF">2021-02-22T12:11:21Z</dcterms:modified>
</cp:coreProperties>
</file>