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3600A06-36DD-406A-821E-53AD92F7ED8A}" type="datetimeFigureOut">
              <a:rPr lang="uk-UA" smtClean="0"/>
              <a:t>19.02.2021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221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19.02.2021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429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19.02.2021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4141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19.02.2021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4662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19.02.2021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46326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19.02.2021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27969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19.02.2021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9878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19.02.2021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91098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19.02.2021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768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19.02.2021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45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19.02.2021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2763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19.02.2021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852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19.02.2021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305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19.02.2021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889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19.02.2021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171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19.02.2021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957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19.02.2021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6182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00A06-36DD-406A-821E-53AD92F7ED8A}" type="datetimeFigureOut">
              <a:rPr lang="uk-UA" smtClean="0"/>
              <a:t>19.02.2021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274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2486025" y="5759777"/>
            <a:ext cx="8791575" cy="1098223"/>
          </a:xfrm>
        </p:spPr>
        <p:txBody>
          <a:bodyPr/>
          <a:lstStyle/>
          <a:p>
            <a:r>
              <a:rPr lang="en-US" dirty="0" err="1" smtClean="0"/>
              <a:t>Skorobahatko</a:t>
            </a:r>
            <a:r>
              <a:rPr lang="en-US" dirty="0" smtClean="0"/>
              <a:t> </a:t>
            </a:r>
            <a:r>
              <a:rPr lang="en-US" dirty="0" err="1" smtClean="0"/>
              <a:t>Dmytro</a:t>
            </a:r>
            <a:r>
              <a:rPr lang="en-US" dirty="0" smtClean="0"/>
              <a:t> </a:t>
            </a:r>
          </a:p>
          <a:p>
            <a:r>
              <a:rPr lang="en-US" dirty="0" smtClean="0"/>
              <a:t>11-C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2080470" y="729842"/>
            <a:ext cx="892588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dirty="0">
                <a:solidFill>
                  <a:schemeClr val="bg2">
                    <a:lumMod val="75000"/>
                  </a:schemeClr>
                </a:solidFill>
              </a:rPr>
              <a:t>Topological</a:t>
            </a:r>
            <a:br>
              <a:rPr lang="en-US" sz="64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6400" dirty="0">
                <a:solidFill>
                  <a:schemeClr val="bg2">
                    <a:lumMod val="75000"/>
                  </a:schemeClr>
                </a:solidFill>
              </a:rPr>
              <a:t>sort</a:t>
            </a:r>
            <a:endParaRPr lang="uk-UA" sz="6400" dirty="0"/>
          </a:p>
        </p:txBody>
      </p:sp>
    </p:spTree>
    <p:extLst>
      <p:ext uri="{BB962C8B-B14F-4D97-AF65-F5344CB8AC3E}">
        <p14:creationId xmlns:p14="http://schemas.microsoft.com/office/powerpoint/2010/main" val="211025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917197" y="677663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3207043" y="1151292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917197" y="2540369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917197" y="4216770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496889" y="1749007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786735" y="2540369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Пряма зі стрілкою 9"/>
          <p:cNvCxnSpPr>
            <a:stCxn id="2" idx="6"/>
            <a:endCxn id="4" idx="2"/>
          </p:cNvCxnSpPr>
          <p:nvPr/>
        </p:nvCxnSpPr>
        <p:spPr>
          <a:xfrm>
            <a:off x="1708559" y="1073344"/>
            <a:ext cx="1498484" cy="473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 зі стрілкою 15"/>
          <p:cNvCxnSpPr>
            <a:stCxn id="4" idx="6"/>
            <a:endCxn id="7" idx="2"/>
          </p:cNvCxnSpPr>
          <p:nvPr/>
        </p:nvCxnSpPr>
        <p:spPr>
          <a:xfrm>
            <a:off x="3998405" y="1546973"/>
            <a:ext cx="1498484" cy="597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3207043" y="5139560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3207043" y="3145426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Пряма зі стрілкою 25"/>
          <p:cNvCxnSpPr>
            <a:stCxn id="5" idx="4"/>
            <a:endCxn id="6" idx="0"/>
          </p:cNvCxnSpPr>
          <p:nvPr/>
        </p:nvCxnSpPr>
        <p:spPr>
          <a:xfrm>
            <a:off x="1312878" y="3331731"/>
            <a:ext cx="0" cy="885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 зі стрілкою 27"/>
          <p:cNvCxnSpPr>
            <a:stCxn id="6" idx="6"/>
            <a:endCxn id="21" idx="2"/>
          </p:cNvCxnSpPr>
          <p:nvPr/>
        </p:nvCxnSpPr>
        <p:spPr>
          <a:xfrm flipV="1">
            <a:off x="1708559" y="3541107"/>
            <a:ext cx="1498484" cy="1071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 зі стрілкою 29"/>
          <p:cNvCxnSpPr>
            <a:stCxn id="6" idx="6"/>
            <a:endCxn id="20" idx="2"/>
          </p:cNvCxnSpPr>
          <p:nvPr/>
        </p:nvCxnSpPr>
        <p:spPr>
          <a:xfrm>
            <a:off x="1708559" y="4612451"/>
            <a:ext cx="1498484" cy="922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 зі стрілкою 33"/>
          <p:cNvCxnSpPr>
            <a:stCxn id="20" idx="0"/>
            <a:endCxn id="21" idx="4"/>
          </p:cNvCxnSpPr>
          <p:nvPr/>
        </p:nvCxnSpPr>
        <p:spPr>
          <a:xfrm flipV="1">
            <a:off x="3602724" y="3936788"/>
            <a:ext cx="0" cy="1202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 зі стрілкою 36"/>
          <p:cNvCxnSpPr>
            <a:stCxn id="7" idx="6"/>
            <a:endCxn id="8" idx="2"/>
          </p:cNvCxnSpPr>
          <p:nvPr/>
        </p:nvCxnSpPr>
        <p:spPr>
          <a:xfrm>
            <a:off x="6288251" y="2144688"/>
            <a:ext cx="1498484" cy="79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Овал 65"/>
          <p:cNvSpPr/>
          <p:nvPr/>
        </p:nvSpPr>
        <p:spPr>
          <a:xfrm>
            <a:off x="5496889" y="3936788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8" name="Пряма зі стрілкою 67"/>
          <p:cNvCxnSpPr>
            <a:stCxn id="8" idx="4"/>
            <a:endCxn id="66" idx="6"/>
          </p:cNvCxnSpPr>
          <p:nvPr/>
        </p:nvCxnSpPr>
        <p:spPr>
          <a:xfrm flipH="1">
            <a:off x="6288251" y="3331731"/>
            <a:ext cx="1894165" cy="1000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Пряма зі стрілкою 69"/>
          <p:cNvCxnSpPr>
            <a:stCxn id="21" idx="6"/>
            <a:endCxn id="66" idx="2"/>
          </p:cNvCxnSpPr>
          <p:nvPr/>
        </p:nvCxnSpPr>
        <p:spPr>
          <a:xfrm>
            <a:off x="3998405" y="3541107"/>
            <a:ext cx="1498484" cy="79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4464615" y="191208"/>
            <a:ext cx="2832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</a:rPr>
              <a:t>Topological Sort</a:t>
            </a:r>
            <a:endParaRPr lang="uk-UA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242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20" grpId="0" animBg="1"/>
      <p:bldP spid="21" grpId="0" animBg="1"/>
      <p:bldP spid="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917197" y="677663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3207043" y="1151292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917197" y="2540369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917197" y="4216770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496889" y="1749007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786735" y="2540369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Пряма зі стрілкою 9"/>
          <p:cNvCxnSpPr>
            <a:stCxn id="2" idx="6"/>
            <a:endCxn id="4" idx="2"/>
          </p:cNvCxnSpPr>
          <p:nvPr/>
        </p:nvCxnSpPr>
        <p:spPr>
          <a:xfrm>
            <a:off x="1708559" y="1073344"/>
            <a:ext cx="1498484" cy="473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 зі стрілкою 15"/>
          <p:cNvCxnSpPr>
            <a:stCxn id="4" idx="6"/>
            <a:endCxn id="7" idx="2"/>
          </p:cNvCxnSpPr>
          <p:nvPr/>
        </p:nvCxnSpPr>
        <p:spPr>
          <a:xfrm>
            <a:off x="3998405" y="1546973"/>
            <a:ext cx="1498484" cy="597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3207043" y="5139560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3207043" y="3145426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Пряма зі стрілкою 25"/>
          <p:cNvCxnSpPr>
            <a:stCxn id="5" idx="4"/>
            <a:endCxn id="6" idx="0"/>
          </p:cNvCxnSpPr>
          <p:nvPr/>
        </p:nvCxnSpPr>
        <p:spPr>
          <a:xfrm>
            <a:off x="1312878" y="3331731"/>
            <a:ext cx="0" cy="885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 зі стрілкою 27"/>
          <p:cNvCxnSpPr>
            <a:stCxn id="6" idx="6"/>
            <a:endCxn id="21" idx="2"/>
          </p:cNvCxnSpPr>
          <p:nvPr/>
        </p:nvCxnSpPr>
        <p:spPr>
          <a:xfrm flipV="1">
            <a:off x="1708559" y="3541107"/>
            <a:ext cx="1498484" cy="1071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 зі стрілкою 29"/>
          <p:cNvCxnSpPr>
            <a:stCxn id="6" idx="6"/>
            <a:endCxn id="20" idx="2"/>
          </p:cNvCxnSpPr>
          <p:nvPr/>
        </p:nvCxnSpPr>
        <p:spPr>
          <a:xfrm>
            <a:off x="1708559" y="4612451"/>
            <a:ext cx="1498484" cy="922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 зі стрілкою 33"/>
          <p:cNvCxnSpPr>
            <a:stCxn id="20" idx="0"/>
            <a:endCxn id="21" idx="4"/>
          </p:cNvCxnSpPr>
          <p:nvPr/>
        </p:nvCxnSpPr>
        <p:spPr>
          <a:xfrm flipV="1">
            <a:off x="3602724" y="3936788"/>
            <a:ext cx="0" cy="1202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 зі стрілкою 36"/>
          <p:cNvCxnSpPr>
            <a:stCxn id="7" idx="6"/>
            <a:endCxn id="8" idx="2"/>
          </p:cNvCxnSpPr>
          <p:nvPr/>
        </p:nvCxnSpPr>
        <p:spPr>
          <a:xfrm>
            <a:off x="6288251" y="2144688"/>
            <a:ext cx="1498484" cy="79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Овал 65"/>
          <p:cNvSpPr/>
          <p:nvPr/>
        </p:nvSpPr>
        <p:spPr>
          <a:xfrm>
            <a:off x="5496889" y="3936788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8" name="Пряма зі стрілкою 67"/>
          <p:cNvCxnSpPr>
            <a:stCxn id="8" idx="4"/>
            <a:endCxn id="66" idx="6"/>
          </p:cNvCxnSpPr>
          <p:nvPr/>
        </p:nvCxnSpPr>
        <p:spPr>
          <a:xfrm flipH="1">
            <a:off x="6288251" y="3331731"/>
            <a:ext cx="1894165" cy="1000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Пряма зі стрілкою 69"/>
          <p:cNvCxnSpPr>
            <a:stCxn id="21" idx="6"/>
            <a:endCxn id="66" idx="2"/>
          </p:cNvCxnSpPr>
          <p:nvPr/>
        </p:nvCxnSpPr>
        <p:spPr>
          <a:xfrm>
            <a:off x="3998405" y="3541107"/>
            <a:ext cx="1498484" cy="79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97255" y="3083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7101" y="7819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76947" y="13809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6411" y="2171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11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76947" y="35674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2524" y="356745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/6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2370" y="217418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2524" y="137967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/8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2678" y="78196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/9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52907" y="30833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/10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43555" y="21701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58263" y="216875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/18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43555" y="384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53939" y="384743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02724" y="47754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13829" y="477022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/16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99422" y="2781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40968" y="27760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/15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436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6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1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7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8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3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9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1" grpId="0"/>
      <p:bldP spid="12" grpId="0"/>
      <p:bldP spid="13" grpId="0"/>
      <p:bldP spid="14" grpId="0"/>
      <p:bldP spid="15" grpId="0"/>
      <p:bldP spid="19" grpId="0"/>
      <p:bldP spid="22" grpId="0"/>
      <p:bldP spid="23" grpId="0"/>
      <p:bldP spid="32" grpId="0"/>
      <p:bldP spid="33" grpId="0"/>
      <p:bldP spid="35" grpId="0"/>
      <p:bldP spid="36" grpId="0"/>
      <p:bldP spid="38" grpId="0"/>
      <p:bldP spid="39" grpId="0"/>
      <p:bldP spid="40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917197" y="677663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3207043" y="1151292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917197" y="2540369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917197" y="4216770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496889" y="1749007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786735" y="2540369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Пряма зі стрілкою 9"/>
          <p:cNvCxnSpPr>
            <a:stCxn id="2" idx="6"/>
            <a:endCxn id="4" idx="2"/>
          </p:cNvCxnSpPr>
          <p:nvPr/>
        </p:nvCxnSpPr>
        <p:spPr>
          <a:xfrm>
            <a:off x="1708559" y="1073344"/>
            <a:ext cx="1498484" cy="473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 зі стрілкою 15"/>
          <p:cNvCxnSpPr>
            <a:stCxn id="4" idx="6"/>
            <a:endCxn id="7" idx="2"/>
          </p:cNvCxnSpPr>
          <p:nvPr/>
        </p:nvCxnSpPr>
        <p:spPr>
          <a:xfrm>
            <a:off x="3998405" y="1546973"/>
            <a:ext cx="1498484" cy="597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3207043" y="5139560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3207043" y="3145426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Пряма зі стрілкою 25"/>
          <p:cNvCxnSpPr>
            <a:stCxn id="5" idx="4"/>
            <a:endCxn id="6" idx="0"/>
          </p:cNvCxnSpPr>
          <p:nvPr/>
        </p:nvCxnSpPr>
        <p:spPr>
          <a:xfrm>
            <a:off x="1312878" y="3331731"/>
            <a:ext cx="0" cy="885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 зі стрілкою 27"/>
          <p:cNvCxnSpPr>
            <a:stCxn id="6" idx="6"/>
            <a:endCxn id="21" idx="2"/>
          </p:cNvCxnSpPr>
          <p:nvPr/>
        </p:nvCxnSpPr>
        <p:spPr>
          <a:xfrm flipV="1">
            <a:off x="1708559" y="3541107"/>
            <a:ext cx="1498484" cy="1071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 зі стрілкою 29"/>
          <p:cNvCxnSpPr>
            <a:stCxn id="6" idx="6"/>
            <a:endCxn id="20" idx="2"/>
          </p:cNvCxnSpPr>
          <p:nvPr/>
        </p:nvCxnSpPr>
        <p:spPr>
          <a:xfrm>
            <a:off x="1708559" y="4612451"/>
            <a:ext cx="1498484" cy="922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 зі стрілкою 33"/>
          <p:cNvCxnSpPr>
            <a:stCxn id="20" idx="0"/>
            <a:endCxn id="21" idx="4"/>
          </p:cNvCxnSpPr>
          <p:nvPr/>
        </p:nvCxnSpPr>
        <p:spPr>
          <a:xfrm flipV="1">
            <a:off x="3602724" y="3936788"/>
            <a:ext cx="0" cy="1202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 зі стрілкою 36"/>
          <p:cNvCxnSpPr>
            <a:stCxn id="7" idx="6"/>
            <a:endCxn id="8" idx="2"/>
          </p:cNvCxnSpPr>
          <p:nvPr/>
        </p:nvCxnSpPr>
        <p:spPr>
          <a:xfrm>
            <a:off x="6288251" y="2144688"/>
            <a:ext cx="1498484" cy="79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Овал 65"/>
          <p:cNvSpPr/>
          <p:nvPr/>
        </p:nvSpPr>
        <p:spPr>
          <a:xfrm>
            <a:off x="5496889" y="3936788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8" name="Пряма зі стрілкою 67"/>
          <p:cNvCxnSpPr>
            <a:stCxn id="8" idx="4"/>
            <a:endCxn id="66" idx="6"/>
          </p:cNvCxnSpPr>
          <p:nvPr/>
        </p:nvCxnSpPr>
        <p:spPr>
          <a:xfrm flipH="1">
            <a:off x="6288251" y="3331731"/>
            <a:ext cx="1894165" cy="1000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Пряма зі стрілкою 69"/>
          <p:cNvCxnSpPr>
            <a:stCxn id="21" idx="6"/>
            <a:endCxn id="66" idx="2"/>
          </p:cNvCxnSpPr>
          <p:nvPr/>
        </p:nvCxnSpPr>
        <p:spPr>
          <a:xfrm>
            <a:off x="3998405" y="3541107"/>
            <a:ext cx="1498484" cy="79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97255" y="3083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7101" y="7819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76947" y="13809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6411" y="2171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11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76947" y="35674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2524" y="356745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/6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2370" y="217418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2524" y="137967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/8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2678" y="78196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/9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52907" y="30833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/10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43555" y="21701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58263" y="216875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/18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43555" y="384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53939" y="384743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02724" y="47754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13829" y="477022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/16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99422" y="2781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40968" y="27760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/15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Прямокутник 42"/>
          <p:cNvSpPr/>
          <p:nvPr/>
        </p:nvSpPr>
        <p:spPr>
          <a:xfrm>
            <a:off x="4854998" y="5929856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Прямокутник 43"/>
          <p:cNvSpPr/>
          <p:nvPr/>
        </p:nvSpPr>
        <p:spPr>
          <a:xfrm>
            <a:off x="5604240" y="5929856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Прямокутник 46"/>
          <p:cNvSpPr/>
          <p:nvPr/>
        </p:nvSpPr>
        <p:spPr>
          <a:xfrm>
            <a:off x="6353482" y="5929856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Прямокутник 47"/>
          <p:cNvSpPr/>
          <p:nvPr/>
        </p:nvSpPr>
        <p:spPr>
          <a:xfrm>
            <a:off x="7106324" y="5926773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Прямокутник 48"/>
          <p:cNvSpPr/>
          <p:nvPr/>
        </p:nvSpPr>
        <p:spPr>
          <a:xfrm>
            <a:off x="7855566" y="5926773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Прямокутник 49"/>
          <p:cNvSpPr/>
          <p:nvPr/>
        </p:nvSpPr>
        <p:spPr>
          <a:xfrm>
            <a:off x="8604808" y="5926772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Прямокутник 50"/>
          <p:cNvSpPr/>
          <p:nvPr/>
        </p:nvSpPr>
        <p:spPr>
          <a:xfrm>
            <a:off x="9354050" y="5926771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Прямокутник 51"/>
          <p:cNvSpPr/>
          <p:nvPr/>
        </p:nvSpPr>
        <p:spPr>
          <a:xfrm>
            <a:off x="10103292" y="5926770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Прямокутник 52"/>
          <p:cNvSpPr/>
          <p:nvPr/>
        </p:nvSpPr>
        <p:spPr>
          <a:xfrm>
            <a:off x="10852534" y="5926769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7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917197" y="677663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3207043" y="1151292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917197" y="2540369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917197" y="4216770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496889" y="1749007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786735" y="2540369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Пряма зі стрілкою 9"/>
          <p:cNvCxnSpPr>
            <a:stCxn id="2" idx="6"/>
            <a:endCxn id="4" idx="2"/>
          </p:cNvCxnSpPr>
          <p:nvPr/>
        </p:nvCxnSpPr>
        <p:spPr>
          <a:xfrm>
            <a:off x="1708559" y="1073344"/>
            <a:ext cx="1498484" cy="473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 зі стрілкою 15"/>
          <p:cNvCxnSpPr>
            <a:stCxn id="4" idx="6"/>
            <a:endCxn id="7" idx="2"/>
          </p:cNvCxnSpPr>
          <p:nvPr/>
        </p:nvCxnSpPr>
        <p:spPr>
          <a:xfrm>
            <a:off x="3998405" y="1546973"/>
            <a:ext cx="1498484" cy="597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3207043" y="5139560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3207043" y="3145426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Пряма зі стрілкою 25"/>
          <p:cNvCxnSpPr>
            <a:stCxn id="5" idx="4"/>
            <a:endCxn id="6" idx="0"/>
          </p:cNvCxnSpPr>
          <p:nvPr/>
        </p:nvCxnSpPr>
        <p:spPr>
          <a:xfrm>
            <a:off x="1312878" y="3331731"/>
            <a:ext cx="0" cy="885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 зі стрілкою 27"/>
          <p:cNvCxnSpPr>
            <a:stCxn id="6" idx="6"/>
            <a:endCxn id="21" idx="2"/>
          </p:cNvCxnSpPr>
          <p:nvPr/>
        </p:nvCxnSpPr>
        <p:spPr>
          <a:xfrm flipV="1">
            <a:off x="1708559" y="3541107"/>
            <a:ext cx="1498484" cy="1071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 зі стрілкою 29"/>
          <p:cNvCxnSpPr>
            <a:stCxn id="6" idx="6"/>
            <a:endCxn id="20" idx="2"/>
          </p:cNvCxnSpPr>
          <p:nvPr/>
        </p:nvCxnSpPr>
        <p:spPr>
          <a:xfrm>
            <a:off x="1708559" y="4612451"/>
            <a:ext cx="1498484" cy="922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 зі стрілкою 33"/>
          <p:cNvCxnSpPr>
            <a:stCxn id="20" idx="0"/>
            <a:endCxn id="21" idx="4"/>
          </p:cNvCxnSpPr>
          <p:nvPr/>
        </p:nvCxnSpPr>
        <p:spPr>
          <a:xfrm flipV="1">
            <a:off x="3602724" y="3936788"/>
            <a:ext cx="0" cy="1202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 зі стрілкою 36"/>
          <p:cNvCxnSpPr>
            <a:stCxn id="7" idx="6"/>
            <a:endCxn id="8" idx="2"/>
          </p:cNvCxnSpPr>
          <p:nvPr/>
        </p:nvCxnSpPr>
        <p:spPr>
          <a:xfrm>
            <a:off x="6288251" y="2144688"/>
            <a:ext cx="1498484" cy="79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Овал 65"/>
          <p:cNvSpPr/>
          <p:nvPr/>
        </p:nvSpPr>
        <p:spPr>
          <a:xfrm>
            <a:off x="5496889" y="3936788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8" name="Пряма зі стрілкою 67"/>
          <p:cNvCxnSpPr>
            <a:stCxn id="8" idx="4"/>
            <a:endCxn id="66" idx="6"/>
          </p:cNvCxnSpPr>
          <p:nvPr/>
        </p:nvCxnSpPr>
        <p:spPr>
          <a:xfrm flipH="1">
            <a:off x="6288251" y="3331731"/>
            <a:ext cx="1894165" cy="1000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Пряма зі стрілкою 69"/>
          <p:cNvCxnSpPr>
            <a:stCxn id="21" idx="6"/>
            <a:endCxn id="66" idx="2"/>
          </p:cNvCxnSpPr>
          <p:nvPr/>
        </p:nvCxnSpPr>
        <p:spPr>
          <a:xfrm>
            <a:off x="3998405" y="3541107"/>
            <a:ext cx="1498484" cy="79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97255" y="3083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7101" y="7819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76947" y="13809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6411" y="2171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11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76947" y="35674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2524" y="356745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/6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2370" y="217418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2524" y="137967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/8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2678" y="78196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/9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52907" y="30833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/10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43555" y="21701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58263" y="216875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/18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43555" y="384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53939" y="384743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02724" y="47754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13829" y="477022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/16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99422" y="2781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40968" y="27760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/15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Прямокутник 42"/>
          <p:cNvSpPr/>
          <p:nvPr/>
        </p:nvSpPr>
        <p:spPr>
          <a:xfrm>
            <a:off x="4854998" y="5929856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Прямокутник 43"/>
          <p:cNvSpPr/>
          <p:nvPr/>
        </p:nvSpPr>
        <p:spPr>
          <a:xfrm>
            <a:off x="5604240" y="5929856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Прямокутник 46"/>
          <p:cNvSpPr/>
          <p:nvPr/>
        </p:nvSpPr>
        <p:spPr>
          <a:xfrm>
            <a:off x="6353482" y="5929856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Прямокутник 47"/>
          <p:cNvSpPr/>
          <p:nvPr/>
        </p:nvSpPr>
        <p:spPr>
          <a:xfrm>
            <a:off x="7106324" y="5926773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Прямокутник 48"/>
          <p:cNvSpPr/>
          <p:nvPr/>
        </p:nvSpPr>
        <p:spPr>
          <a:xfrm>
            <a:off x="7855566" y="5926773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Прямокутник 49"/>
          <p:cNvSpPr/>
          <p:nvPr/>
        </p:nvSpPr>
        <p:spPr>
          <a:xfrm>
            <a:off x="8604808" y="5926772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Прямокутник 50"/>
          <p:cNvSpPr/>
          <p:nvPr/>
        </p:nvSpPr>
        <p:spPr>
          <a:xfrm>
            <a:off x="9354050" y="5926771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Прямокутник 51"/>
          <p:cNvSpPr/>
          <p:nvPr/>
        </p:nvSpPr>
        <p:spPr>
          <a:xfrm>
            <a:off x="10103292" y="5926770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Прямокутник 52"/>
          <p:cNvSpPr/>
          <p:nvPr/>
        </p:nvSpPr>
        <p:spPr>
          <a:xfrm>
            <a:off x="10852534" y="5926769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85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хема">
  <a:themeElements>
    <a:clrScheme name="Схема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Схема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хема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TM04033919[[fn=Схема]]</Template>
  <TotalTime>82</TotalTime>
  <Words>141</Words>
  <Application>Microsoft Office PowerPoint</Application>
  <PresentationFormat>Широкий екран</PresentationFormat>
  <Paragraphs>112</Paragraphs>
  <Slides>5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Tw Cen MT</vt:lpstr>
      <vt:lpstr>Схема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>Інститут Модернізації та Змісту освіти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TopSort</dc:title>
  <dc:creator>Обліковий запис 11-В класу</dc:creator>
  <cp:lastModifiedBy>Обліковий запис 11-В класу</cp:lastModifiedBy>
  <cp:revision>9</cp:revision>
  <dcterms:created xsi:type="dcterms:W3CDTF">2021-02-19T06:42:19Z</dcterms:created>
  <dcterms:modified xsi:type="dcterms:W3CDTF">2021-02-19T08:11:38Z</dcterms:modified>
</cp:coreProperties>
</file>