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60" r:id="rId4"/>
    <p:sldId id="262" r:id="rId5"/>
    <p:sldId id="264" r:id="rId6"/>
    <p:sldId id="263" r:id="rId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9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3600A06-36DD-406A-821E-53AD92F7ED8A}" type="datetimeFigureOut">
              <a:rPr lang="uk-UA" smtClean="0"/>
              <a:t>26.02.2021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221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26.02.2021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429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26.02.2021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4141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26.02.2021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4662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26.02.2021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46326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26.02.2021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27969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26.02.2021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9878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26.02.2021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91098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26.02.2021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768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26.02.2021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45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26.02.2021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2763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26.02.2021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8852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26.02.2021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305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26.02.2021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889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26.02.2021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171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26.02.2021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957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0A06-36DD-406A-821E-53AD92F7ED8A}" type="datetimeFigureOut">
              <a:rPr lang="uk-UA" smtClean="0"/>
              <a:t>26.02.2021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6182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00A06-36DD-406A-821E-53AD92F7ED8A}" type="datetimeFigureOut">
              <a:rPr lang="uk-UA" smtClean="0"/>
              <a:t>26.02.2021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39AAB-F3B2-4FC9-97AE-F988CCCA99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274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2486025" y="5759777"/>
            <a:ext cx="8791575" cy="1098223"/>
          </a:xfrm>
        </p:spPr>
        <p:txBody>
          <a:bodyPr/>
          <a:lstStyle/>
          <a:p>
            <a:r>
              <a:rPr lang="en-US" dirty="0" err="1" smtClean="0"/>
              <a:t>Skorobahatko</a:t>
            </a:r>
            <a:r>
              <a:rPr lang="en-US" dirty="0" smtClean="0"/>
              <a:t> </a:t>
            </a:r>
            <a:r>
              <a:rPr lang="en-US" dirty="0" err="1" smtClean="0"/>
              <a:t>Dmytro</a:t>
            </a:r>
            <a:r>
              <a:rPr lang="en-US" dirty="0" smtClean="0"/>
              <a:t> </a:t>
            </a:r>
          </a:p>
          <a:p>
            <a:r>
              <a:rPr lang="en-US" dirty="0" smtClean="0"/>
              <a:t>11-C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2080470" y="729842"/>
            <a:ext cx="892588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dirty="0">
                <a:solidFill>
                  <a:schemeClr val="bg2">
                    <a:lumMod val="75000"/>
                  </a:schemeClr>
                </a:solidFill>
              </a:rPr>
              <a:t>Topological</a:t>
            </a:r>
            <a:br>
              <a:rPr lang="en-US" sz="64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6400" dirty="0">
                <a:solidFill>
                  <a:schemeClr val="bg2">
                    <a:lumMod val="75000"/>
                  </a:schemeClr>
                </a:solidFill>
              </a:rPr>
              <a:t>sort</a:t>
            </a:r>
            <a:endParaRPr lang="uk-UA" sz="6400" dirty="0"/>
          </a:p>
        </p:txBody>
      </p:sp>
    </p:spTree>
    <p:extLst>
      <p:ext uri="{BB962C8B-B14F-4D97-AF65-F5344CB8AC3E}">
        <p14:creationId xmlns:p14="http://schemas.microsoft.com/office/powerpoint/2010/main" val="2110253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917197" y="677663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3207043" y="1151292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917197" y="2540369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917197" y="4216770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496889" y="1749007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786735" y="2540369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Пряма зі стрілкою 9"/>
          <p:cNvCxnSpPr>
            <a:stCxn id="2" idx="6"/>
            <a:endCxn id="4" idx="2"/>
          </p:cNvCxnSpPr>
          <p:nvPr/>
        </p:nvCxnSpPr>
        <p:spPr>
          <a:xfrm>
            <a:off x="1708559" y="1073344"/>
            <a:ext cx="1498484" cy="473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 зі стрілкою 15"/>
          <p:cNvCxnSpPr>
            <a:stCxn id="4" idx="6"/>
            <a:endCxn id="7" idx="2"/>
          </p:cNvCxnSpPr>
          <p:nvPr/>
        </p:nvCxnSpPr>
        <p:spPr>
          <a:xfrm>
            <a:off x="3998405" y="1546973"/>
            <a:ext cx="1498484" cy="597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3207043" y="5139560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3207043" y="3145426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Пряма зі стрілкою 25"/>
          <p:cNvCxnSpPr>
            <a:stCxn id="5" idx="4"/>
            <a:endCxn id="6" idx="0"/>
          </p:cNvCxnSpPr>
          <p:nvPr/>
        </p:nvCxnSpPr>
        <p:spPr>
          <a:xfrm>
            <a:off x="1312878" y="3331731"/>
            <a:ext cx="0" cy="885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 зі стрілкою 27"/>
          <p:cNvCxnSpPr>
            <a:stCxn id="6" idx="6"/>
            <a:endCxn id="21" idx="2"/>
          </p:cNvCxnSpPr>
          <p:nvPr/>
        </p:nvCxnSpPr>
        <p:spPr>
          <a:xfrm flipV="1">
            <a:off x="1708559" y="3541107"/>
            <a:ext cx="1498484" cy="1071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 зі стрілкою 29"/>
          <p:cNvCxnSpPr>
            <a:stCxn id="6" idx="6"/>
            <a:endCxn id="20" idx="2"/>
          </p:cNvCxnSpPr>
          <p:nvPr/>
        </p:nvCxnSpPr>
        <p:spPr>
          <a:xfrm>
            <a:off x="1708559" y="4612451"/>
            <a:ext cx="1498484" cy="922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Пряма зі стрілкою 33"/>
          <p:cNvCxnSpPr>
            <a:stCxn id="20" idx="0"/>
            <a:endCxn id="21" idx="4"/>
          </p:cNvCxnSpPr>
          <p:nvPr/>
        </p:nvCxnSpPr>
        <p:spPr>
          <a:xfrm flipV="1">
            <a:off x="3602724" y="3936788"/>
            <a:ext cx="0" cy="1202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 зі стрілкою 36"/>
          <p:cNvCxnSpPr>
            <a:stCxn id="7" idx="6"/>
            <a:endCxn id="8" idx="2"/>
          </p:cNvCxnSpPr>
          <p:nvPr/>
        </p:nvCxnSpPr>
        <p:spPr>
          <a:xfrm>
            <a:off x="6288251" y="2144688"/>
            <a:ext cx="1498484" cy="791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Овал 65"/>
          <p:cNvSpPr/>
          <p:nvPr/>
        </p:nvSpPr>
        <p:spPr>
          <a:xfrm>
            <a:off x="5496889" y="3936788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8" name="Пряма зі стрілкою 67"/>
          <p:cNvCxnSpPr>
            <a:stCxn id="8" idx="4"/>
            <a:endCxn id="66" idx="6"/>
          </p:cNvCxnSpPr>
          <p:nvPr/>
        </p:nvCxnSpPr>
        <p:spPr>
          <a:xfrm flipH="1">
            <a:off x="6288251" y="3331731"/>
            <a:ext cx="1894165" cy="1000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Пряма зі стрілкою 69"/>
          <p:cNvCxnSpPr>
            <a:stCxn id="21" idx="6"/>
            <a:endCxn id="66" idx="2"/>
          </p:cNvCxnSpPr>
          <p:nvPr/>
        </p:nvCxnSpPr>
        <p:spPr>
          <a:xfrm>
            <a:off x="3998405" y="3541107"/>
            <a:ext cx="1498484" cy="791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4464615" y="191208"/>
            <a:ext cx="2832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Topological Sort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24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20" grpId="0" animBg="1"/>
      <p:bldP spid="21" grpId="0" animBg="1"/>
      <p:bldP spid="66" grpId="0" animBg="1"/>
      <p:bldP spid="1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917197" y="677663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3207043" y="1151292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917197" y="2540369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917197" y="4216770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496889" y="1749007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786735" y="2540369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Пряма зі стрілкою 9"/>
          <p:cNvCxnSpPr>
            <a:stCxn id="2" idx="6"/>
            <a:endCxn id="4" idx="2"/>
          </p:cNvCxnSpPr>
          <p:nvPr/>
        </p:nvCxnSpPr>
        <p:spPr>
          <a:xfrm>
            <a:off x="1708559" y="1073344"/>
            <a:ext cx="1498484" cy="473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 зі стрілкою 15"/>
          <p:cNvCxnSpPr>
            <a:stCxn id="4" idx="6"/>
            <a:endCxn id="7" idx="2"/>
          </p:cNvCxnSpPr>
          <p:nvPr/>
        </p:nvCxnSpPr>
        <p:spPr>
          <a:xfrm>
            <a:off x="3998405" y="1546973"/>
            <a:ext cx="1498484" cy="597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3207043" y="5139560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3207043" y="3145426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Пряма зі стрілкою 25"/>
          <p:cNvCxnSpPr>
            <a:stCxn id="5" idx="4"/>
            <a:endCxn id="6" idx="0"/>
          </p:cNvCxnSpPr>
          <p:nvPr/>
        </p:nvCxnSpPr>
        <p:spPr>
          <a:xfrm>
            <a:off x="1312878" y="3331731"/>
            <a:ext cx="0" cy="885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 зі стрілкою 27"/>
          <p:cNvCxnSpPr>
            <a:stCxn id="6" idx="6"/>
            <a:endCxn id="21" idx="2"/>
          </p:cNvCxnSpPr>
          <p:nvPr/>
        </p:nvCxnSpPr>
        <p:spPr>
          <a:xfrm flipV="1">
            <a:off x="1708559" y="3541107"/>
            <a:ext cx="1498484" cy="1071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 зі стрілкою 29"/>
          <p:cNvCxnSpPr>
            <a:stCxn id="6" idx="6"/>
            <a:endCxn id="20" idx="2"/>
          </p:cNvCxnSpPr>
          <p:nvPr/>
        </p:nvCxnSpPr>
        <p:spPr>
          <a:xfrm>
            <a:off x="1708559" y="4612451"/>
            <a:ext cx="1498484" cy="922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Пряма зі стрілкою 33"/>
          <p:cNvCxnSpPr>
            <a:stCxn id="20" idx="0"/>
            <a:endCxn id="21" idx="4"/>
          </p:cNvCxnSpPr>
          <p:nvPr/>
        </p:nvCxnSpPr>
        <p:spPr>
          <a:xfrm flipV="1">
            <a:off x="3602724" y="3936788"/>
            <a:ext cx="0" cy="1202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 зі стрілкою 36"/>
          <p:cNvCxnSpPr>
            <a:stCxn id="7" idx="6"/>
            <a:endCxn id="8" idx="2"/>
          </p:cNvCxnSpPr>
          <p:nvPr/>
        </p:nvCxnSpPr>
        <p:spPr>
          <a:xfrm>
            <a:off x="6288251" y="2144688"/>
            <a:ext cx="1498484" cy="791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Овал 65"/>
          <p:cNvSpPr/>
          <p:nvPr/>
        </p:nvSpPr>
        <p:spPr>
          <a:xfrm>
            <a:off x="5496889" y="3936788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8" name="Пряма зі стрілкою 67"/>
          <p:cNvCxnSpPr>
            <a:stCxn id="8" idx="4"/>
            <a:endCxn id="66" idx="6"/>
          </p:cNvCxnSpPr>
          <p:nvPr/>
        </p:nvCxnSpPr>
        <p:spPr>
          <a:xfrm flipH="1">
            <a:off x="6288251" y="3331731"/>
            <a:ext cx="1894165" cy="1000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Пряма зі стрілкою 69"/>
          <p:cNvCxnSpPr>
            <a:stCxn id="21" idx="6"/>
            <a:endCxn id="66" idx="2"/>
          </p:cNvCxnSpPr>
          <p:nvPr/>
        </p:nvCxnSpPr>
        <p:spPr>
          <a:xfrm>
            <a:off x="3998405" y="3541107"/>
            <a:ext cx="1498484" cy="791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97255" y="3083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7101" y="7819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76947" y="13809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6411" y="21710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11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76947" y="35674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2524" y="356745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/6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2370" y="217418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2524" y="137967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/8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2678" y="78196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/9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52907" y="30833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/10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43555" y="21701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58263" y="216875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/18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43555" y="384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53939" y="384743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02724" y="47754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13829" y="477022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/16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99422" y="2781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40968" y="27760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/15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37135" y="173634"/>
            <a:ext cx="2610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 and Exit Time</a:t>
            </a:r>
            <a:endParaRPr lang="uk-UA" sz="24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Округлений прямокутник 42">
            <a:hlinkClick r:id="" action="ppaction://hlinkshowjump?jump=nextslide"/>
          </p:cNvPr>
          <p:cNvSpPr/>
          <p:nvPr/>
        </p:nvSpPr>
        <p:spPr>
          <a:xfrm>
            <a:off x="10677765" y="6282241"/>
            <a:ext cx="1453200" cy="4585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Forward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43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1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6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7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7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3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8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4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95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1" grpId="0"/>
      <p:bldP spid="12" grpId="0"/>
      <p:bldP spid="13" grpId="0"/>
      <p:bldP spid="14" grpId="0"/>
      <p:bldP spid="15" grpId="0"/>
      <p:bldP spid="19" grpId="0"/>
      <p:bldP spid="22" grpId="0"/>
      <p:bldP spid="23" grpId="0"/>
      <p:bldP spid="32" grpId="0"/>
      <p:bldP spid="33" grpId="0"/>
      <p:bldP spid="35" grpId="0"/>
      <p:bldP spid="36" grpId="0"/>
      <p:bldP spid="38" grpId="0"/>
      <p:bldP spid="39" grpId="0"/>
      <p:bldP spid="40" grpId="0"/>
      <p:bldP spid="41" grpId="0"/>
      <p:bldP spid="42" grpId="0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917197" y="677663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3207043" y="1151292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917197" y="2540369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917197" y="4216770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496889" y="1749007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786735" y="2540369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Пряма зі стрілкою 9"/>
          <p:cNvCxnSpPr>
            <a:stCxn id="2" idx="6"/>
            <a:endCxn id="4" idx="2"/>
          </p:cNvCxnSpPr>
          <p:nvPr/>
        </p:nvCxnSpPr>
        <p:spPr>
          <a:xfrm>
            <a:off x="1708559" y="1073344"/>
            <a:ext cx="1498484" cy="473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 зі стрілкою 15"/>
          <p:cNvCxnSpPr>
            <a:stCxn id="4" idx="6"/>
            <a:endCxn id="7" idx="2"/>
          </p:cNvCxnSpPr>
          <p:nvPr/>
        </p:nvCxnSpPr>
        <p:spPr>
          <a:xfrm>
            <a:off x="3998405" y="1546973"/>
            <a:ext cx="1498484" cy="597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3207043" y="5139560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3207043" y="3145426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Пряма зі стрілкою 25"/>
          <p:cNvCxnSpPr>
            <a:stCxn id="5" idx="4"/>
            <a:endCxn id="6" idx="0"/>
          </p:cNvCxnSpPr>
          <p:nvPr/>
        </p:nvCxnSpPr>
        <p:spPr>
          <a:xfrm>
            <a:off x="1312878" y="3331731"/>
            <a:ext cx="0" cy="885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 зі стрілкою 27"/>
          <p:cNvCxnSpPr>
            <a:stCxn id="6" idx="6"/>
            <a:endCxn id="21" idx="2"/>
          </p:cNvCxnSpPr>
          <p:nvPr/>
        </p:nvCxnSpPr>
        <p:spPr>
          <a:xfrm flipV="1">
            <a:off x="1708559" y="3541107"/>
            <a:ext cx="1498484" cy="1071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 зі стрілкою 29"/>
          <p:cNvCxnSpPr>
            <a:stCxn id="6" idx="6"/>
            <a:endCxn id="20" idx="2"/>
          </p:cNvCxnSpPr>
          <p:nvPr/>
        </p:nvCxnSpPr>
        <p:spPr>
          <a:xfrm>
            <a:off x="1708559" y="4612451"/>
            <a:ext cx="1498484" cy="922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Пряма зі стрілкою 33"/>
          <p:cNvCxnSpPr>
            <a:stCxn id="20" idx="0"/>
            <a:endCxn id="21" idx="4"/>
          </p:cNvCxnSpPr>
          <p:nvPr/>
        </p:nvCxnSpPr>
        <p:spPr>
          <a:xfrm flipV="1">
            <a:off x="3602724" y="3936788"/>
            <a:ext cx="0" cy="1202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 зі стрілкою 36"/>
          <p:cNvCxnSpPr>
            <a:stCxn id="7" idx="6"/>
            <a:endCxn id="8" idx="2"/>
          </p:cNvCxnSpPr>
          <p:nvPr/>
        </p:nvCxnSpPr>
        <p:spPr>
          <a:xfrm>
            <a:off x="6288251" y="2144688"/>
            <a:ext cx="1498484" cy="791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Овал 65"/>
          <p:cNvSpPr/>
          <p:nvPr/>
        </p:nvSpPr>
        <p:spPr>
          <a:xfrm>
            <a:off x="5496889" y="3936788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8" name="Пряма зі стрілкою 67"/>
          <p:cNvCxnSpPr>
            <a:stCxn id="8" idx="4"/>
            <a:endCxn id="66" idx="6"/>
          </p:cNvCxnSpPr>
          <p:nvPr/>
        </p:nvCxnSpPr>
        <p:spPr>
          <a:xfrm flipH="1">
            <a:off x="6288251" y="3331731"/>
            <a:ext cx="1894165" cy="1000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Пряма зі стрілкою 69"/>
          <p:cNvCxnSpPr>
            <a:stCxn id="21" idx="6"/>
            <a:endCxn id="66" idx="2"/>
          </p:cNvCxnSpPr>
          <p:nvPr/>
        </p:nvCxnSpPr>
        <p:spPr>
          <a:xfrm>
            <a:off x="3998405" y="3541107"/>
            <a:ext cx="1498484" cy="791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97255" y="3083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7101" y="7819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76947" y="13809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6411" y="21710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11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76947" y="35674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2524" y="356745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/6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2370" y="217418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2524" y="137967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/8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2678" y="78196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/9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52907" y="30833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/10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43555" y="21701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58263" y="216875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/18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43555" y="384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53939" y="384743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02724" y="47754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13829" y="477022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/16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99422" y="2781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40968" y="27760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/15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14811" y="5926768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endParaRPr lang="uk-UA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880491" y="5930922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endParaRPr lang="uk-UA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42008" y="5926766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endParaRPr lang="uk-UA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03525" y="5926765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endParaRPr lang="uk-UA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873764" y="5930922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endParaRPr lang="uk-UA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541516" y="5930922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endParaRPr lang="uk-UA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124444" y="5930922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endParaRPr lang="uk-UA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867037" y="5926764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endParaRPr lang="uk-UA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37135" y="173634"/>
            <a:ext cx="3344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4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rom high (18) till low (6) </a:t>
            </a:r>
            <a:endParaRPr lang="uk-UA" sz="24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Округлений прямокутник 23">
            <a:hlinkClick r:id="" action="ppaction://hlinkshowjump?jump=previousslide"/>
          </p:cNvPr>
          <p:cNvSpPr/>
          <p:nvPr/>
        </p:nvSpPr>
        <p:spPr>
          <a:xfrm>
            <a:off x="50917" y="6282241"/>
            <a:ext cx="1711342" cy="4585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Backward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Прямокутник 72"/>
          <p:cNvSpPr/>
          <p:nvPr/>
        </p:nvSpPr>
        <p:spPr>
          <a:xfrm>
            <a:off x="1112544" y="4320063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Прямокутник 73"/>
          <p:cNvSpPr/>
          <p:nvPr/>
        </p:nvSpPr>
        <p:spPr>
          <a:xfrm>
            <a:off x="3402893" y="5242853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Прямокутник 74"/>
          <p:cNvSpPr/>
          <p:nvPr/>
        </p:nvSpPr>
        <p:spPr>
          <a:xfrm>
            <a:off x="3399576" y="3253962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Прямокутник 75"/>
          <p:cNvSpPr/>
          <p:nvPr/>
        </p:nvSpPr>
        <p:spPr>
          <a:xfrm>
            <a:off x="1119625" y="780956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Прямокутник 76"/>
          <p:cNvSpPr/>
          <p:nvPr/>
        </p:nvSpPr>
        <p:spPr>
          <a:xfrm>
            <a:off x="3409621" y="1260711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Прямокутник 77"/>
          <p:cNvSpPr/>
          <p:nvPr/>
        </p:nvSpPr>
        <p:spPr>
          <a:xfrm>
            <a:off x="5699467" y="1852913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Прямокутник 78"/>
          <p:cNvSpPr/>
          <p:nvPr/>
        </p:nvSpPr>
        <p:spPr>
          <a:xfrm>
            <a:off x="7979465" y="2643661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Прямокутник 79"/>
          <p:cNvSpPr/>
          <p:nvPr/>
        </p:nvSpPr>
        <p:spPr>
          <a:xfrm>
            <a:off x="5699467" y="4040081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Прямокутник 80"/>
          <p:cNvSpPr/>
          <p:nvPr/>
        </p:nvSpPr>
        <p:spPr>
          <a:xfrm>
            <a:off x="1119625" y="2643662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Округлений прямокутник 81">
            <a:hlinkClick r:id="" action="ppaction://hlinkshowjump?jump=nextslide"/>
          </p:cNvPr>
          <p:cNvSpPr/>
          <p:nvPr/>
        </p:nvSpPr>
        <p:spPr>
          <a:xfrm>
            <a:off x="10677765" y="6282241"/>
            <a:ext cx="1453200" cy="4585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Forward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85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7.40741E-7 L 0.30847 0.4838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17" y="2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6 L 0.36315 0.24074 " pathEditMode="relative" rAng="0" ptsTypes="AA">
                                      <p:cBhvr>
                                        <p:cTn id="15" dur="1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51" y="1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07407E-6 L 0.22878 0.10463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32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7 L 0.28151 0.39398 " pathEditMode="relative" rAng="0" ptsTypes="AA">
                                      <p:cBhvr>
                                        <p:cTn id="27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3" y="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0.52331 0.75509 " pathEditMode="relative" rAng="0" ptsTypes="AA">
                                      <p:cBhvr>
                                        <p:cTn id="33" dur="1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72" y="3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96296E-6 L 0.38868 0.68611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53" y="3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8387E-17 L 0.25365 0.60116 " pathEditMode="relative" rAng="0" ptsTypes="AA">
                                      <p:cBhvr>
                                        <p:cTn id="45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08" y="3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7.40741E-7 L 0.12032 0.48542 " pathEditMode="relative" rAng="0" ptsTypes="AA">
                                      <p:cBhvr>
                                        <p:cTn id="51" dur="1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0" y="2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9 -2.96296E-6 L 0.36055 0.28079 " pathEditMode="relative" rAng="0" ptsTypes="AA">
                                      <p:cBhvr>
                                        <p:cTn id="57" dur="1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82" y="1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18" grpId="0"/>
      <p:bldP spid="24" grpId="0" animBg="1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Овал 64"/>
          <p:cNvSpPr/>
          <p:nvPr/>
        </p:nvSpPr>
        <p:spPr>
          <a:xfrm>
            <a:off x="6742533" y="5965792"/>
            <a:ext cx="584774" cy="58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090440" y="5965792"/>
            <a:ext cx="584774" cy="58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5438347" y="5965792"/>
            <a:ext cx="584774" cy="58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Овал 60"/>
          <p:cNvSpPr/>
          <p:nvPr/>
        </p:nvSpPr>
        <p:spPr>
          <a:xfrm>
            <a:off x="4786254" y="5967018"/>
            <a:ext cx="584774" cy="58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Овал 68"/>
          <p:cNvSpPr/>
          <p:nvPr/>
        </p:nvSpPr>
        <p:spPr>
          <a:xfrm>
            <a:off x="9350905" y="5965792"/>
            <a:ext cx="584774" cy="58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Овал 70"/>
          <p:cNvSpPr/>
          <p:nvPr/>
        </p:nvSpPr>
        <p:spPr>
          <a:xfrm>
            <a:off x="8698812" y="5970324"/>
            <a:ext cx="584774" cy="58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Овал 71"/>
          <p:cNvSpPr/>
          <p:nvPr/>
        </p:nvSpPr>
        <p:spPr>
          <a:xfrm>
            <a:off x="8046719" y="5965792"/>
            <a:ext cx="584774" cy="58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Овал 72"/>
          <p:cNvSpPr/>
          <p:nvPr/>
        </p:nvSpPr>
        <p:spPr>
          <a:xfrm>
            <a:off x="7394626" y="5965792"/>
            <a:ext cx="584774" cy="58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10002998" y="5965792"/>
            <a:ext cx="584774" cy="58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Овал 1"/>
          <p:cNvSpPr/>
          <p:nvPr/>
        </p:nvSpPr>
        <p:spPr>
          <a:xfrm>
            <a:off x="917197" y="677663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3207043" y="1151292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917197" y="2540369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917197" y="4216770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496889" y="1749007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786735" y="2540369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Пряма зі стрілкою 9"/>
          <p:cNvCxnSpPr>
            <a:stCxn id="2" idx="6"/>
            <a:endCxn id="4" idx="2"/>
          </p:cNvCxnSpPr>
          <p:nvPr/>
        </p:nvCxnSpPr>
        <p:spPr>
          <a:xfrm>
            <a:off x="1708559" y="1073344"/>
            <a:ext cx="1498484" cy="473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 зі стрілкою 15"/>
          <p:cNvCxnSpPr>
            <a:stCxn id="4" idx="6"/>
            <a:endCxn id="7" idx="2"/>
          </p:cNvCxnSpPr>
          <p:nvPr/>
        </p:nvCxnSpPr>
        <p:spPr>
          <a:xfrm>
            <a:off x="3998405" y="1546973"/>
            <a:ext cx="1498484" cy="597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3207043" y="5139560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3207043" y="3145426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Пряма зі стрілкою 25"/>
          <p:cNvCxnSpPr>
            <a:stCxn id="5" idx="4"/>
            <a:endCxn id="6" idx="0"/>
          </p:cNvCxnSpPr>
          <p:nvPr/>
        </p:nvCxnSpPr>
        <p:spPr>
          <a:xfrm>
            <a:off x="1312878" y="3331731"/>
            <a:ext cx="0" cy="885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 зі стрілкою 27"/>
          <p:cNvCxnSpPr>
            <a:stCxn id="6" idx="6"/>
            <a:endCxn id="21" idx="2"/>
          </p:cNvCxnSpPr>
          <p:nvPr/>
        </p:nvCxnSpPr>
        <p:spPr>
          <a:xfrm flipV="1">
            <a:off x="1708559" y="3541107"/>
            <a:ext cx="1498484" cy="1071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 зі стрілкою 29"/>
          <p:cNvCxnSpPr>
            <a:stCxn id="6" idx="6"/>
            <a:endCxn id="20" idx="2"/>
          </p:cNvCxnSpPr>
          <p:nvPr/>
        </p:nvCxnSpPr>
        <p:spPr>
          <a:xfrm>
            <a:off x="1708559" y="4612451"/>
            <a:ext cx="1498484" cy="922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Пряма зі стрілкою 33"/>
          <p:cNvCxnSpPr>
            <a:stCxn id="20" idx="0"/>
            <a:endCxn id="21" idx="4"/>
          </p:cNvCxnSpPr>
          <p:nvPr/>
        </p:nvCxnSpPr>
        <p:spPr>
          <a:xfrm flipV="1">
            <a:off x="3602724" y="3936788"/>
            <a:ext cx="0" cy="1202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 зі стрілкою 36"/>
          <p:cNvCxnSpPr>
            <a:stCxn id="7" idx="6"/>
            <a:endCxn id="8" idx="2"/>
          </p:cNvCxnSpPr>
          <p:nvPr/>
        </p:nvCxnSpPr>
        <p:spPr>
          <a:xfrm>
            <a:off x="6288251" y="2144688"/>
            <a:ext cx="1498484" cy="791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Овал 65"/>
          <p:cNvSpPr/>
          <p:nvPr/>
        </p:nvSpPr>
        <p:spPr>
          <a:xfrm>
            <a:off x="5496889" y="3936788"/>
            <a:ext cx="791362" cy="7913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8" name="Пряма зі стрілкою 67"/>
          <p:cNvCxnSpPr>
            <a:stCxn id="8" idx="4"/>
            <a:endCxn id="66" idx="6"/>
          </p:cNvCxnSpPr>
          <p:nvPr/>
        </p:nvCxnSpPr>
        <p:spPr>
          <a:xfrm flipH="1">
            <a:off x="6288251" y="3331731"/>
            <a:ext cx="1894165" cy="1000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Пряма зі стрілкою 69"/>
          <p:cNvCxnSpPr>
            <a:stCxn id="21" idx="6"/>
            <a:endCxn id="66" idx="2"/>
          </p:cNvCxnSpPr>
          <p:nvPr/>
        </p:nvCxnSpPr>
        <p:spPr>
          <a:xfrm>
            <a:off x="3998405" y="3541107"/>
            <a:ext cx="1498484" cy="791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97255" y="3083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7101" y="7819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76947" y="13809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6411" y="21710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11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76947" y="35674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2524" y="356745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/6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2370" y="217418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2524" y="137967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/8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2678" y="78196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/9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52907" y="30833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/10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43555" y="21701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58263" y="216875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/18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43555" y="384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53939" y="384743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/17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02724" y="47754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13829" y="477022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/16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99422" y="27813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40968" y="27760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/15</a:t>
            </a:r>
            <a:endParaRPr lang="uk-UA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Прямокутник 43"/>
          <p:cNvSpPr/>
          <p:nvPr/>
        </p:nvSpPr>
        <p:spPr>
          <a:xfrm>
            <a:off x="1112544" y="4320063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Прямокутник 46"/>
          <p:cNvSpPr/>
          <p:nvPr/>
        </p:nvSpPr>
        <p:spPr>
          <a:xfrm>
            <a:off x="3402893" y="5242853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Прямокутник 47"/>
          <p:cNvSpPr/>
          <p:nvPr/>
        </p:nvSpPr>
        <p:spPr>
          <a:xfrm>
            <a:off x="3399576" y="3253962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Прямокутник 48"/>
          <p:cNvSpPr/>
          <p:nvPr/>
        </p:nvSpPr>
        <p:spPr>
          <a:xfrm>
            <a:off x="1119625" y="780956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Прямокутник 49"/>
          <p:cNvSpPr/>
          <p:nvPr/>
        </p:nvSpPr>
        <p:spPr>
          <a:xfrm>
            <a:off x="3409621" y="1260711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Прямокутник 50"/>
          <p:cNvSpPr/>
          <p:nvPr/>
        </p:nvSpPr>
        <p:spPr>
          <a:xfrm>
            <a:off x="5699467" y="1852913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Прямокутник 51"/>
          <p:cNvSpPr/>
          <p:nvPr/>
        </p:nvSpPr>
        <p:spPr>
          <a:xfrm>
            <a:off x="7979465" y="2643661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Прямокутник 52"/>
          <p:cNvSpPr/>
          <p:nvPr/>
        </p:nvSpPr>
        <p:spPr>
          <a:xfrm>
            <a:off x="5699467" y="4040081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37135" y="173634"/>
            <a:ext cx="1714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 result</a:t>
            </a:r>
            <a:endParaRPr lang="uk-UA" sz="24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Прямокутник 42"/>
          <p:cNvSpPr/>
          <p:nvPr/>
        </p:nvSpPr>
        <p:spPr>
          <a:xfrm>
            <a:off x="1119625" y="2643662"/>
            <a:ext cx="393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uk-UA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Округлений прямокутник 58">
            <a:hlinkClick r:id="" action="ppaction://hlinkshowjump?jump=previousslide"/>
          </p:cNvPr>
          <p:cNvSpPr/>
          <p:nvPr/>
        </p:nvSpPr>
        <p:spPr>
          <a:xfrm>
            <a:off x="50917" y="6282241"/>
            <a:ext cx="1711342" cy="4585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Backward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Округлений прямокутник 59">
            <a:hlinkClick r:id="" action="ppaction://hlinkshowjump?jump=lastslide"/>
          </p:cNvPr>
          <p:cNvSpPr/>
          <p:nvPr/>
        </p:nvSpPr>
        <p:spPr>
          <a:xfrm>
            <a:off x="10677765" y="6282241"/>
            <a:ext cx="1453200" cy="4585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inish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" name="Заокруглена сполучна лінія 24"/>
          <p:cNvCxnSpPr>
            <a:stCxn id="61" idx="0"/>
            <a:endCxn id="62" idx="0"/>
          </p:cNvCxnSpPr>
          <p:nvPr/>
        </p:nvCxnSpPr>
        <p:spPr>
          <a:xfrm rot="5400000" flipH="1" flipV="1">
            <a:off x="5404074" y="5640359"/>
            <a:ext cx="1226" cy="652093"/>
          </a:xfrm>
          <a:prstGeom prst="curvedConnector3">
            <a:avLst>
              <a:gd name="adj1" fmla="val 1557202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Заокруглена сполучна лінія 74"/>
          <p:cNvCxnSpPr>
            <a:stCxn id="62" idx="0"/>
            <a:endCxn id="67" idx="0"/>
          </p:cNvCxnSpPr>
          <p:nvPr/>
        </p:nvCxnSpPr>
        <p:spPr>
          <a:xfrm rot="5400000" flipH="1" flipV="1">
            <a:off x="6056780" y="5639746"/>
            <a:ext cx="12700" cy="65209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Заокруглена сполучна лінія 76"/>
          <p:cNvCxnSpPr>
            <a:stCxn id="62" idx="0"/>
            <a:endCxn id="65" idx="0"/>
          </p:cNvCxnSpPr>
          <p:nvPr/>
        </p:nvCxnSpPr>
        <p:spPr>
          <a:xfrm rot="5400000" flipH="1" flipV="1">
            <a:off x="6382827" y="5313699"/>
            <a:ext cx="12700" cy="1304186"/>
          </a:xfrm>
          <a:prstGeom prst="curvedConnector3">
            <a:avLst>
              <a:gd name="adj1" fmla="val 414284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Заокруглена сполучна лінія 85"/>
          <p:cNvCxnSpPr>
            <a:stCxn id="67" idx="0"/>
            <a:endCxn id="65" idx="0"/>
          </p:cNvCxnSpPr>
          <p:nvPr/>
        </p:nvCxnSpPr>
        <p:spPr>
          <a:xfrm rot="5400000" flipH="1" flipV="1">
            <a:off x="6708873" y="5639746"/>
            <a:ext cx="12700" cy="65209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Заокруглена сполучна лінія 88"/>
          <p:cNvCxnSpPr>
            <a:stCxn id="65" idx="0"/>
            <a:endCxn id="74" idx="0"/>
          </p:cNvCxnSpPr>
          <p:nvPr/>
        </p:nvCxnSpPr>
        <p:spPr>
          <a:xfrm rot="5400000" flipH="1" flipV="1">
            <a:off x="8665152" y="4335560"/>
            <a:ext cx="12700" cy="3260465"/>
          </a:xfrm>
          <a:prstGeom prst="curvedConnector3">
            <a:avLst>
              <a:gd name="adj1" fmla="val 478722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Заокруглена сполучна лінія 92"/>
          <p:cNvCxnSpPr>
            <a:stCxn id="73" idx="0"/>
            <a:endCxn id="72" idx="0"/>
          </p:cNvCxnSpPr>
          <p:nvPr/>
        </p:nvCxnSpPr>
        <p:spPr>
          <a:xfrm rot="5400000" flipH="1" flipV="1">
            <a:off x="8013059" y="5639746"/>
            <a:ext cx="12700" cy="65209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Заокруглена сполучна лінія 95"/>
          <p:cNvCxnSpPr>
            <a:stCxn id="72" idx="0"/>
            <a:endCxn id="71" idx="0"/>
          </p:cNvCxnSpPr>
          <p:nvPr/>
        </p:nvCxnSpPr>
        <p:spPr>
          <a:xfrm rot="16200000" flipH="1">
            <a:off x="8662886" y="5642012"/>
            <a:ext cx="4532" cy="652093"/>
          </a:xfrm>
          <a:prstGeom prst="curvedConnector3">
            <a:avLst>
              <a:gd name="adj1" fmla="val -504413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Заокруглена сполучна лінія 98"/>
          <p:cNvCxnSpPr>
            <a:stCxn id="71" idx="0"/>
            <a:endCxn id="69" idx="0"/>
          </p:cNvCxnSpPr>
          <p:nvPr/>
        </p:nvCxnSpPr>
        <p:spPr>
          <a:xfrm rot="5400000" flipH="1" flipV="1">
            <a:off x="9314979" y="5642012"/>
            <a:ext cx="4532" cy="652093"/>
          </a:xfrm>
          <a:prstGeom prst="curvedConnector3">
            <a:avLst>
              <a:gd name="adj1" fmla="val 514413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Заокруглена сполучна лінія 101"/>
          <p:cNvCxnSpPr>
            <a:stCxn id="69" idx="0"/>
            <a:endCxn id="74" idx="0"/>
          </p:cNvCxnSpPr>
          <p:nvPr/>
        </p:nvCxnSpPr>
        <p:spPr>
          <a:xfrm rot="5400000" flipH="1" flipV="1">
            <a:off x="9969338" y="5639746"/>
            <a:ext cx="12700" cy="65209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76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2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75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25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7" grpId="0" animBg="1"/>
      <p:bldP spid="62" grpId="0" animBg="1"/>
      <p:bldP spid="61" grpId="0" animBg="1"/>
      <p:bldP spid="69" grpId="0" animBg="1"/>
      <p:bldP spid="71" grpId="0" animBg="1"/>
      <p:bldP spid="72" grpId="0" animBg="1"/>
      <p:bldP spid="73" grpId="0" animBg="1"/>
      <p:bldP spid="74" grpId="0" animBg="1"/>
      <p:bldP spid="18" grpId="0"/>
      <p:bldP spid="59" grpId="0" animBg="1"/>
      <p:bldP spid="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1821" y="625642"/>
            <a:ext cx="4078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 for watching</a:t>
            </a:r>
            <a:endParaRPr lang="uk-UA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804" y="1790867"/>
            <a:ext cx="4892842" cy="4383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Округлений прямокутник 4">
            <a:hlinkClick r:id="" action="ppaction://hlinkshowjump?jump=previousslide"/>
          </p:cNvPr>
          <p:cNvSpPr/>
          <p:nvPr/>
        </p:nvSpPr>
        <p:spPr>
          <a:xfrm>
            <a:off x="50917" y="6282241"/>
            <a:ext cx="1711342" cy="4585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Округлений прямокутник 5">
            <a:hlinkClick r:id="rId3" action="ppaction://hlinksldjump"/>
          </p:cNvPr>
          <p:cNvSpPr/>
          <p:nvPr/>
        </p:nvSpPr>
        <p:spPr>
          <a:xfrm>
            <a:off x="10107038" y="6282241"/>
            <a:ext cx="2023927" cy="4585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 again</a:t>
            </a:r>
            <a:endParaRPr lang="uk-UA" sz="2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22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хема">
  <a:themeElements>
    <a:clrScheme name="Схема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Схема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хема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TM04033919[[fn=Схема]]</Template>
  <TotalTime>182</TotalTime>
  <Words>186</Words>
  <Application>Microsoft Office PowerPoint</Application>
  <PresentationFormat>Широкий екран</PresentationFormat>
  <Paragraphs>140</Paragraphs>
  <Slides>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Tw Cen MT</vt:lpstr>
      <vt:lpstr>Схема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>Інститут Модернізації та Змісту освіти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TopSort</dc:title>
  <dc:creator>Обліковий запис 11-В класу</dc:creator>
  <cp:lastModifiedBy>Обліковий запис 11-В класу</cp:lastModifiedBy>
  <cp:revision>21</cp:revision>
  <dcterms:created xsi:type="dcterms:W3CDTF">2021-02-19T06:42:19Z</dcterms:created>
  <dcterms:modified xsi:type="dcterms:W3CDTF">2021-02-26T07:07:46Z</dcterms:modified>
</cp:coreProperties>
</file>