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4" r:id="rId4"/>
    <p:sldId id="263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2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2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414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66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32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969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987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098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76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6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52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0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8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17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5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8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0A06-36DD-406A-821E-53AD92F7ED8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27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486025" y="5759777"/>
            <a:ext cx="8791575" cy="1098223"/>
          </a:xfrm>
        </p:spPr>
        <p:txBody>
          <a:bodyPr/>
          <a:lstStyle/>
          <a:p>
            <a:r>
              <a:rPr lang="en-US" dirty="0" err="1" smtClean="0"/>
              <a:t>Skorobahatko</a:t>
            </a:r>
            <a:r>
              <a:rPr lang="en-US" dirty="0" smtClean="0"/>
              <a:t> </a:t>
            </a:r>
            <a:r>
              <a:rPr lang="en-US" dirty="0" err="1" smtClean="0"/>
              <a:t>Dmytro</a:t>
            </a:r>
            <a:r>
              <a:rPr lang="en-US" dirty="0" smtClean="0"/>
              <a:t> </a:t>
            </a:r>
          </a:p>
          <a:p>
            <a:r>
              <a:rPr lang="en-US" dirty="0" smtClean="0"/>
              <a:t>11-C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2080470" y="729842"/>
            <a:ext cx="89258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 smtClean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en-US" sz="6400" dirty="0" smtClean="0">
                <a:solidFill>
                  <a:schemeClr val="bg2">
                    <a:lumMod val="75000"/>
                  </a:schemeClr>
                </a:solidFill>
              </a:rPr>
              <a:t>ind Bridges</a:t>
            </a:r>
            <a:endParaRPr lang="uk-UA" sz="6400" dirty="0"/>
          </a:p>
        </p:txBody>
      </p:sp>
    </p:spTree>
    <p:extLst>
      <p:ext uri="{BB962C8B-B14F-4D97-AF65-F5344CB8AC3E}">
        <p14:creationId xmlns:p14="http://schemas.microsoft.com/office/powerpoint/2010/main" val="211025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glitter pattern="hexagon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846481" y="116003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217474" y="116003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7040627" y="1157239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7040627" y="2965064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217474" y="2965064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64615" y="191208"/>
            <a:ext cx="2644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building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Пряма сполучна лінія 50"/>
          <p:cNvCxnSpPr>
            <a:stCxn id="4" idx="6"/>
            <a:endCxn id="5" idx="2"/>
          </p:cNvCxnSpPr>
          <p:nvPr/>
        </p:nvCxnSpPr>
        <p:spPr>
          <a:xfrm>
            <a:off x="3637843" y="1555714"/>
            <a:ext cx="157963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5337688" y="451906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Пряма сполучна лінія 55"/>
          <p:cNvCxnSpPr>
            <a:stCxn id="105" idx="6"/>
            <a:endCxn id="106" idx="2"/>
          </p:cNvCxnSpPr>
          <p:nvPr/>
        </p:nvCxnSpPr>
        <p:spPr>
          <a:xfrm>
            <a:off x="1809391" y="3357951"/>
            <a:ext cx="103709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 сполучна лінія 63"/>
          <p:cNvCxnSpPr>
            <a:stCxn id="104" idx="6"/>
            <a:endCxn id="4" idx="2"/>
          </p:cNvCxnSpPr>
          <p:nvPr/>
        </p:nvCxnSpPr>
        <p:spPr>
          <a:xfrm>
            <a:off x="1809391" y="1552920"/>
            <a:ext cx="1037090" cy="279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 сполучна лінія 62"/>
          <p:cNvCxnSpPr>
            <a:stCxn id="104" idx="5"/>
            <a:endCxn id="106" idx="1"/>
          </p:cNvCxnSpPr>
          <p:nvPr/>
        </p:nvCxnSpPr>
        <p:spPr>
          <a:xfrm>
            <a:off x="1693499" y="1832709"/>
            <a:ext cx="1268874" cy="124545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Пряма сполучна лінія 66"/>
          <p:cNvCxnSpPr>
            <a:stCxn id="4" idx="4"/>
            <a:endCxn id="106" idx="0"/>
          </p:cNvCxnSpPr>
          <p:nvPr/>
        </p:nvCxnSpPr>
        <p:spPr>
          <a:xfrm>
            <a:off x="3242162" y="1951395"/>
            <a:ext cx="0" cy="101087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 сполучна лінія 72"/>
          <p:cNvCxnSpPr>
            <a:stCxn id="5" idx="4"/>
            <a:endCxn id="21" idx="0"/>
          </p:cNvCxnSpPr>
          <p:nvPr/>
        </p:nvCxnSpPr>
        <p:spPr>
          <a:xfrm>
            <a:off x="5613155" y="1951395"/>
            <a:ext cx="0" cy="101366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 сполучна лінія 75"/>
          <p:cNvCxnSpPr>
            <a:stCxn id="21" idx="6"/>
            <a:endCxn id="20" idx="2"/>
          </p:cNvCxnSpPr>
          <p:nvPr/>
        </p:nvCxnSpPr>
        <p:spPr>
          <a:xfrm>
            <a:off x="6008836" y="3360745"/>
            <a:ext cx="103179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 сполучна лінія 79"/>
          <p:cNvCxnSpPr>
            <a:stCxn id="5" idx="6"/>
            <a:endCxn id="6" idx="2"/>
          </p:cNvCxnSpPr>
          <p:nvPr/>
        </p:nvCxnSpPr>
        <p:spPr>
          <a:xfrm flipV="1">
            <a:off x="6008836" y="1552920"/>
            <a:ext cx="1031791" cy="279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Пряма сполучна лінія 82"/>
          <p:cNvCxnSpPr>
            <a:stCxn id="6" idx="4"/>
            <a:endCxn id="20" idx="0"/>
          </p:cNvCxnSpPr>
          <p:nvPr/>
        </p:nvCxnSpPr>
        <p:spPr>
          <a:xfrm>
            <a:off x="7436308" y="1948601"/>
            <a:ext cx="0" cy="101646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 сполучна лінія 87"/>
          <p:cNvCxnSpPr>
            <a:stCxn id="108" idx="6"/>
            <a:endCxn id="107" idx="2"/>
          </p:cNvCxnSpPr>
          <p:nvPr/>
        </p:nvCxnSpPr>
        <p:spPr>
          <a:xfrm>
            <a:off x="1809391" y="4911954"/>
            <a:ext cx="130836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 сполучна лінія 90"/>
          <p:cNvCxnSpPr>
            <a:stCxn id="107" idx="6"/>
            <a:endCxn id="58" idx="2"/>
          </p:cNvCxnSpPr>
          <p:nvPr/>
        </p:nvCxnSpPr>
        <p:spPr>
          <a:xfrm>
            <a:off x="3909113" y="4911954"/>
            <a:ext cx="1428575" cy="279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Овал 103"/>
          <p:cNvSpPr/>
          <p:nvPr/>
        </p:nvSpPr>
        <p:spPr>
          <a:xfrm>
            <a:off x="1018029" y="1157239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Овал 104"/>
          <p:cNvSpPr/>
          <p:nvPr/>
        </p:nvSpPr>
        <p:spPr>
          <a:xfrm>
            <a:off x="1018029" y="2962270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Овал 105"/>
          <p:cNvSpPr/>
          <p:nvPr/>
        </p:nvSpPr>
        <p:spPr>
          <a:xfrm>
            <a:off x="2846481" y="2962270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Овал 106"/>
          <p:cNvSpPr/>
          <p:nvPr/>
        </p:nvSpPr>
        <p:spPr>
          <a:xfrm>
            <a:off x="3117751" y="451627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Овал 107"/>
          <p:cNvSpPr/>
          <p:nvPr/>
        </p:nvSpPr>
        <p:spPr>
          <a:xfrm>
            <a:off x="1018029" y="451627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Округлений прямокутник 117">
            <a:hlinkClick r:id="rId2" action="ppaction://hlinksldjump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Bridges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42284"/>
      </p:ext>
    </p:extLst>
  </p:cSld>
  <p:clrMapOvr>
    <a:masterClrMapping/>
  </p:clrMapOvr>
  <p:transition spd="med" advClick="0" advTm="2000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0" grpId="0" animBg="1"/>
      <p:bldP spid="21" grpId="0" animBg="1"/>
      <p:bldP spid="170" grpId="0"/>
      <p:bldP spid="58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/>
          <p:cNvSpPr txBox="1"/>
          <p:nvPr/>
        </p:nvSpPr>
        <p:spPr>
          <a:xfrm>
            <a:off x="4464615" y="191208"/>
            <a:ext cx="2225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Bridges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9233" y="6941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95451" y="6955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90961" y="2497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4532" y="24978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5807" y="249780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uk-UA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57251" y="249501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7528" y="69417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846481" y="116003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5217474" y="116003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040627" y="1157239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7040627" y="2965064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217474" y="2965064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Пряма сполучна лінія 43"/>
          <p:cNvCxnSpPr>
            <a:stCxn id="39" idx="6"/>
            <a:endCxn id="40" idx="2"/>
          </p:cNvCxnSpPr>
          <p:nvPr/>
        </p:nvCxnSpPr>
        <p:spPr>
          <a:xfrm>
            <a:off x="3637843" y="1555714"/>
            <a:ext cx="157963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5337688" y="451906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Пряма сполучна лінія 45"/>
          <p:cNvCxnSpPr>
            <a:stCxn id="61" idx="6"/>
            <a:endCxn id="62" idx="2"/>
          </p:cNvCxnSpPr>
          <p:nvPr/>
        </p:nvCxnSpPr>
        <p:spPr>
          <a:xfrm>
            <a:off x="1809391" y="3357951"/>
            <a:ext cx="103709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 сполучна лінія 46"/>
          <p:cNvCxnSpPr>
            <a:stCxn id="60" idx="6"/>
            <a:endCxn id="39" idx="2"/>
          </p:cNvCxnSpPr>
          <p:nvPr/>
        </p:nvCxnSpPr>
        <p:spPr>
          <a:xfrm>
            <a:off x="1809391" y="1552920"/>
            <a:ext cx="1037090" cy="279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 сполучна лінія 47"/>
          <p:cNvCxnSpPr>
            <a:stCxn id="60" idx="5"/>
            <a:endCxn id="62" idx="1"/>
          </p:cNvCxnSpPr>
          <p:nvPr/>
        </p:nvCxnSpPr>
        <p:spPr>
          <a:xfrm>
            <a:off x="1693499" y="1832709"/>
            <a:ext cx="1268874" cy="124545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 сполучна лінія 48"/>
          <p:cNvCxnSpPr>
            <a:stCxn id="39" idx="4"/>
            <a:endCxn id="62" idx="0"/>
          </p:cNvCxnSpPr>
          <p:nvPr/>
        </p:nvCxnSpPr>
        <p:spPr>
          <a:xfrm>
            <a:off x="3242162" y="1951395"/>
            <a:ext cx="0" cy="101087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 сполучна лінія 49"/>
          <p:cNvCxnSpPr>
            <a:stCxn id="40" idx="4"/>
            <a:endCxn id="43" idx="0"/>
          </p:cNvCxnSpPr>
          <p:nvPr/>
        </p:nvCxnSpPr>
        <p:spPr>
          <a:xfrm>
            <a:off x="5613155" y="1951395"/>
            <a:ext cx="0" cy="101366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 сполучна лінія 51"/>
          <p:cNvCxnSpPr>
            <a:stCxn id="43" idx="6"/>
            <a:endCxn id="42" idx="2"/>
          </p:cNvCxnSpPr>
          <p:nvPr/>
        </p:nvCxnSpPr>
        <p:spPr>
          <a:xfrm>
            <a:off x="6008836" y="3360745"/>
            <a:ext cx="103179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 сполучна лінія 52"/>
          <p:cNvCxnSpPr>
            <a:stCxn id="40" idx="6"/>
            <a:endCxn id="41" idx="2"/>
          </p:cNvCxnSpPr>
          <p:nvPr/>
        </p:nvCxnSpPr>
        <p:spPr>
          <a:xfrm flipV="1">
            <a:off x="6008836" y="1552920"/>
            <a:ext cx="1031791" cy="279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 сполучна лінія 53"/>
          <p:cNvCxnSpPr>
            <a:stCxn id="41" idx="4"/>
            <a:endCxn id="42" idx="0"/>
          </p:cNvCxnSpPr>
          <p:nvPr/>
        </p:nvCxnSpPr>
        <p:spPr>
          <a:xfrm>
            <a:off x="7436308" y="1948601"/>
            <a:ext cx="0" cy="101646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 сполучна лінія 54"/>
          <p:cNvCxnSpPr>
            <a:stCxn id="68" idx="6"/>
            <a:endCxn id="65" idx="2"/>
          </p:cNvCxnSpPr>
          <p:nvPr/>
        </p:nvCxnSpPr>
        <p:spPr>
          <a:xfrm>
            <a:off x="1809391" y="4911954"/>
            <a:ext cx="130836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Пряма сполучна лінія 58"/>
          <p:cNvCxnSpPr>
            <a:stCxn id="65" idx="6"/>
            <a:endCxn id="45" idx="2"/>
          </p:cNvCxnSpPr>
          <p:nvPr/>
        </p:nvCxnSpPr>
        <p:spPr>
          <a:xfrm>
            <a:off x="3909113" y="4911954"/>
            <a:ext cx="1428575" cy="279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1018029" y="1157239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1018029" y="2962270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2846481" y="2962270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3117751" y="451627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1018029" y="451627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70245" y="6950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32053" y="69174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/5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96005" y="7016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57813" y="69836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/5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96005" y="25067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657813" y="250339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/5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66435" y="25033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28243" y="250008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uk-UA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93499" y="69138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72582" y="40518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53358" y="404849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7915" y="405181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50344" y="4048498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44785" y="406071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175367" y="405740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/11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Округлений прямокутник 89">
            <a:hlinkClick r:id="" action="ppaction://hlinkshowjump?jump=lastslide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04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FFF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FFF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FFF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FFF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FFF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FFF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FFF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FFF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9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9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FFF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FFF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FFF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3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30" grpId="0"/>
      <p:bldP spid="31" grpId="0"/>
      <p:bldP spid="32" grpId="0"/>
      <p:bldP spid="33" grpId="0"/>
      <p:bldP spid="33" grpId="1"/>
      <p:bldP spid="34" grpId="0"/>
      <p:bldP spid="34" grpId="1"/>
      <p:bldP spid="36" grpId="0"/>
      <p:bldP spid="37" grpId="0"/>
      <p:bldP spid="39" grpId="0" animBg="1"/>
      <p:bldP spid="39" grpId="1"/>
      <p:bldP spid="40" grpId="0" animBg="1"/>
      <p:bldP spid="40" grpId="1"/>
      <p:bldP spid="41" grpId="0" animBg="1"/>
      <p:bldP spid="41" grpId="1"/>
      <p:bldP spid="42" grpId="0" animBg="1"/>
      <p:bldP spid="42" grpId="1"/>
      <p:bldP spid="43" grpId="0" animBg="1"/>
      <p:bldP spid="43" grpId="1"/>
      <p:bldP spid="45" grpId="0" animBg="1"/>
      <p:bldP spid="45" grpId="1"/>
      <p:bldP spid="60" grpId="0" animBg="1"/>
      <p:bldP spid="60" grpId="1"/>
      <p:bldP spid="61" grpId="0" animBg="1"/>
      <p:bldP spid="61" grpId="1" animBg="1"/>
      <p:bldP spid="62" grpId="0" animBg="1"/>
      <p:bldP spid="62" grpId="1"/>
      <p:bldP spid="65" grpId="0" animBg="1"/>
      <p:bldP spid="65" grpId="1"/>
      <p:bldP spid="68" grpId="0" animBg="1"/>
      <p:bldP spid="68" grpId="1"/>
      <p:bldP spid="70" grpId="0"/>
      <p:bldP spid="70" grpId="1"/>
      <p:bldP spid="71" grpId="0"/>
      <p:bldP spid="71" grpId="1"/>
      <p:bldP spid="72" grpId="0"/>
      <p:bldP spid="74" grpId="0"/>
      <p:bldP spid="75" grpId="0"/>
      <p:bldP spid="77" grpId="0"/>
      <p:bldP spid="78" grpId="0"/>
      <p:bldP spid="79" grpId="0"/>
      <p:bldP spid="81" grpId="0"/>
      <p:bldP spid="82" grpId="0"/>
      <p:bldP spid="82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9" grpId="0"/>
      <p:bldP spid="89" grpId="1"/>
      <p:bldP spid="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1821" y="625642"/>
            <a:ext cx="407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watching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04" y="1790867"/>
            <a:ext cx="4892842" cy="438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круглений прямокутник 4">
            <a:hlinkClick r:id="rId3" action="ppaction://hlinksldjump"/>
          </p:cNvPr>
          <p:cNvSpPr/>
          <p:nvPr/>
        </p:nvSpPr>
        <p:spPr>
          <a:xfrm>
            <a:off x="50917" y="6282241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круглений прямокутник 5">
            <a:hlinkClick r:id="rId4" action="ppaction://hlinksldjump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again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278</TotalTime>
  <Words>74</Words>
  <Application>Microsoft Office PowerPoint</Application>
  <PresentationFormat>Широкий екран</PresentationFormat>
  <Paragraphs>54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Схема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Інститут Модернізації та Змісту освіти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TopSort</dc:title>
  <dc:creator>Обліковий запис 11-В класу</dc:creator>
  <cp:lastModifiedBy>Обліковий запис 11-В класу</cp:lastModifiedBy>
  <cp:revision>32</cp:revision>
  <dcterms:created xsi:type="dcterms:W3CDTF">2021-02-19T06:42:19Z</dcterms:created>
  <dcterms:modified xsi:type="dcterms:W3CDTF">2021-03-01T12:13:28Z</dcterms:modified>
</cp:coreProperties>
</file>