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0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2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2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414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66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32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969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987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098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76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6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52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0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8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17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5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8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27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486025" y="5759777"/>
            <a:ext cx="8791575" cy="1098223"/>
          </a:xfrm>
        </p:spPr>
        <p:txBody>
          <a:bodyPr/>
          <a:lstStyle/>
          <a:p>
            <a:r>
              <a:rPr lang="en-US" dirty="0" err="1" smtClean="0"/>
              <a:t>Skorobahatko</a:t>
            </a:r>
            <a:r>
              <a:rPr lang="en-US" dirty="0" smtClean="0"/>
              <a:t> </a:t>
            </a:r>
            <a:r>
              <a:rPr lang="en-US" dirty="0" err="1" smtClean="0"/>
              <a:t>Dmytro</a:t>
            </a:r>
            <a:r>
              <a:rPr lang="en-US" dirty="0" smtClean="0"/>
              <a:t> </a:t>
            </a:r>
          </a:p>
          <a:p>
            <a:r>
              <a:rPr lang="en-US" dirty="0" smtClean="0"/>
              <a:t>11-C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2080470" y="729842"/>
            <a:ext cx="89258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solidFill>
                  <a:schemeClr val="bg2">
                    <a:lumMod val="75000"/>
                  </a:schemeClr>
                </a:solidFill>
              </a:rPr>
              <a:t>Topological</a:t>
            </a:r>
            <a:br>
              <a:rPr lang="en-US" sz="6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bg2">
                    <a:lumMod val="75000"/>
                  </a:schemeClr>
                </a:solidFill>
              </a:rPr>
              <a:t>sort</a:t>
            </a:r>
            <a:endParaRPr lang="uk-UA" sz="6400" dirty="0"/>
          </a:p>
        </p:txBody>
      </p:sp>
    </p:spTree>
    <p:extLst>
      <p:ext uri="{BB962C8B-B14F-4D97-AF65-F5344CB8AC3E}">
        <p14:creationId xmlns:p14="http://schemas.microsoft.com/office/powerpoint/2010/main" val="211025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64615" y="191208"/>
            <a:ext cx="2832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Topological Sort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4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0" grpId="0" animBg="1"/>
      <p:bldP spid="21" grpId="0" animBg="1"/>
      <p:bldP spid="66" grpId="0" animBg="1"/>
      <p:bldP spid="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7255" y="308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101" y="781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947" y="1380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411" y="2171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11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6947" y="3567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2524" y="35674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370" y="2174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524" y="13796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2678" y="7819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907" y="308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3555" y="2170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263" y="21687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555" y="384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939" y="38474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2724" y="477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3829" y="47702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9422" y="278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0968" y="27760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37135" y="173634"/>
            <a:ext cx="261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and Exit Time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Округлений прямокутник 42">
            <a:hlinkClick r:id="" action="ppaction://hlinkshowjump?jump=nextslide"/>
          </p:cNvPr>
          <p:cNvSpPr/>
          <p:nvPr/>
        </p:nvSpPr>
        <p:spPr>
          <a:xfrm>
            <a:off x="10677765" y="6282241"/>
            <a:ext cx="1453200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3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4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6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8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9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  <p:bldP spid="13" grpId="0"/>
      <p:bldP spid="14" grpId="0"/>
      <p:bldP spid="15" grpId="0"/>
      <p:bldP spid="19" grpId="0"/>
      <p:bldP spid="22" grpId="0"/>
      <p:bldP spid="23" grpId="0"/>
      <p:bldP spid="32" grpId="0"/>
      <p:bldP spid="33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7255" y="308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101" y="781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947" y="1380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411" y="2171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11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6947" y="3567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2524" y="35674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370" y="2174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524" y="13796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2678" y="7819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907" y="308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3555" y="2170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263" y="21687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555" y="384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939" y="38474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2724" y="477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3829" y="47702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9422" y="278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0968" y="27760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4811" y="5926768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80491" y="593092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42008" y="5926766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3525" y="592676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73764" y="593092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41516" y="593092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24444" y="593092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67037" y="592676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7135" y="173634"/>
            <a:ext cx="3344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rom high (18) till low (6) 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Округлений прямокутник 23">
            <a:hlinkClick r:id="" action="ppaction://hlinkshowjump?jump=previousslide"/>
          </p:cNvPr>
          <p:cNvSpPr/>
          <p:nvPr/>
        </p:nvSpPr>
        <p:spPr>
          <a:xfrm>
            <a:off x="50917" y="6282241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Backward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Прямокутник 72"/>
          <p:cNvSpPr/>
          <p:nvPr/>
        </p:nvSpPr>
        <p:spPr>
          <a:xfrm>
            <a:off x="1112544" y="432006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Прямокутник 73"/>
          <p:cNvSpPr/>
          <p:nvPr/>
        </p:nvSpPr>
        <p:spPr>
          <a:xfrm>
            <a:off x="3402893" y="524285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Прямокутник 74"/>
          <p:cNvSpPr/>
          <p:nvPr/>
        </p:nvSpPr>
        <p:spPr>
          <a:xfrm>
            <a:off x="3399576" y="325396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Прямокутник 75"/>
          <p:cNvSpPr/>
          <p:nvPr/>
        </p:nvSpPr>
        <p:spPr>
          <a:xfrm>
            <a:off x="1119625" y="780956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Прямокутник 76"/>
          <p:cNvSpPr/>
          <p:nvPr/>
        </p:nvSpPr>
        <p:spPr>
          <a:xfrm>
            <a:off x="3409621" y="126071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Прямокутник 77"/>
          <p:cNvSpPr/>
          <p:nvPr/>
        </p:nvSpPr>
        <p:spPr>
          <a:xfrm>
            <a:off x="5699467" y="185291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Прямокутник 78"/>
          <p:cNvSpPr/>
          <p:nvPr/>
        </p:nvSpPr>
        <p:spPr>
          <a:xfrm>
            <a:off x="7979465" y="264366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Прямокутник 79"/>
          <p:cNvSpPr/>
          <p:nvPr/>
        </p:nvSpPr>
        <p:spPr>
          <a:xfrm>
            <a:off x="5699467" y="404008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Прямокутник 80"/>
          <p:cNvSpPr/>
          <p:nvPr/>
        </p:nvSpPr>
        <p:spPr>
          <a:xfrm>
            <a:off x="1119625" y="264366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Округлений прямокутник 81">
            <a:hlinkClick r:id="" action="ppaction://hlinkshowjump?jump=nextslide"/>
          </p:cNvPr>
          <p:cNvSpPr/>
          <p:nvPr/>
        </p:nvSpPr>
        <p:spPr>
          <a:xfrm>
            <a:off x="10677765" y="6282241"/>
            <a:ext cx="1453200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5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7.40741E-7 L 0.30847 0.4838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36315 0.24074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5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0.22878 0.10463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0.28151 0.39398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52331 0.75509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2" y="3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38868 0.68611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53" y="3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8387E-17 L 0.25365 0.60116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3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7.40741E-7 L 0.12032 0.48542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2.96296E-6 L 0.36055 0.28079 " pathEditMode="relative" rAng="0" ptsTypes="AA">
                                      <p:cBhvr>
                                        <p:cTn id="57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18" grpId="0"/>
      <p:bldP spid="24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Овал 64"/>
          <p:cNvSpPr/>
          <p:nvPr/>
        </p:nvSpPr>
        <p:spPr>
          <a:xfrm>
            <a:off x="6742533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90440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438347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4786254" y="5967018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9350905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8698812" y="5970324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8046719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7394626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0002998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7255" y="308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101" y="781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947" y="1380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411" y="2171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11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6947" y="3567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2524" y="35674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370" y="2174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524" y="13796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2678" y="7819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907" y="308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3555" y="2170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263" y="21687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555" y="384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939" y="38474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2724" y="477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3829" y="47702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9422" y="278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0968" y="27760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Прямокутник 43"/>
          <p:cNvSpPr/>
          <p:nvPr/>
        </p:nvSpPr>
        <p:spPr>
          <a:xfrm>
            <a:off x="1112544" y="432006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Прямокутник 46"/>
          <p:cNvSpPr/>
          <p:nvPr/>
        </p:nvSpPr>
        <p:spPr>
          <a:xfrm>
            <a:off x="3402893" y="524285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Прямокутник 47"/>
          <p:cNvSpPr/>
          <p:nvPr/>
        </p:nvSpPr>
        <p:spPr>
          <a:xfrm>
            <a:off x="3399576" y="325396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Прямокутник 48"/>
          <p:cNvSpPr/>
          <p:nvPr/>
        </p:nvSpPr>
        <p:spPr>
          <a:xfrm>
            <a:off x="1119625" y="780956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Прямокутник 49"/>
          <p:cNvSpPr/>
          <p:nvPr/>
        </p:nvSpPr>
        <p:spPr>
          <a:xfrm>
            <a:off x="3409621" y="126071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Прямокутник 50"/>
          <p:cNvSpPr/>
          <p:nvPr/>
        </p:nvSpPr>
        <p:spPr>
          <a:xfrm>
            <a:off x="5699467" y="185291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Прямокутник 51"/>
          <p:cNvSpPr/>
          <p:nvPr/>
        </p:nvSpPr>
        <p:spPr>
          <a:xfrm>
            <a:off x="7979465" y="264366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Прямокутник 52"/>
          <p:cNvSpPr/>
          <p:nvPr/>
        </p:nvSpPr>
        <p:spPr>
          <a:xfrm>
            <a:off x="5699467" y="404008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7135" y="173634"/>
            <a:ext cx="1926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TopSort</a:t>
            </a:r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result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Прямокутник 42"/>
          <p:cNvSpPr/>
          <p:nvPr/>
        </p:nvSpPr>
        <p:spPr>
          <a:xfrm>
            <a:off x="1119625" y="264366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Округлений прямокутник 58">
            <a:hlinkClick r:id="" action="ppaction://hlinkshowjump?jump=previousslide"/>
          </p:cNvPr>
          <p:cNvSpPr/>
          <p:nvPr/>
        </p:nvSpPr>
        <p:spPr>
          <a:xfrm>
            <a:off x="50917" y="6282241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Backward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Округлений прямокутник 59">
            <a:hlinkClick r:id="" action="ppaction://hlinkshowjump?jump=lastslide"/>
          </p:cNvPr>
          <p:cNvSpPr/>
          <p:nvPr/>
        </p:nvSpPr>
        <p:spPr>
          <a:xfrm>
            <a:off x="10677765" y="6282241"/>
            <a:ext cx="1453200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Заокруглена сполучна лінія 24"/>
          <p:cNvCxnSpPr>
            <a:stCxn id="61" idx="0"/>
            <a:endCxn id="62" idx="0"/>
          </p:cNvCxnSpPr>
          <p:nvPr/>
        </p:nvCxnSpPr>
        <p:spPr>
          <a:xfrm rot="5400000" flipH="1" flipV="1">
            <a:off x="5404074" y="5640359"/>
            <a:ext cx="1226" cy="652093"/>
          </a:xfrm>
          <a:prstGeom prst="curvedConnector3">
            <a:avLst>
              <a:gd name="adj1" fmla="val 155720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Заокруглена сполучна лінія 74"/>
          <p:cNvCxnSpPr>
            <a:stCxn id="62" idx="0"/>
            <a:endCxn id="67" idx="0"/>
          </p:cNvCxnSpPr>
          <p:nvPr/>
        </p:nvCxnSpPr>
        <p:spPr>
          <a:xfrm rot="5400000" flipH="1" flipV="1">
            <a:off x="6056780" y="5639746"/>
            <a:ext cx="12700" cy="65209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Заокруглена сполучна лінія 76"/>
          <p:cNvCxnSpPr>
            <a:stCxn id="62" idx="0"/>
            <a:endCxn id="65" idx="0"/>
          </p:cNvCxnSpPr>
          <p:nvPr/>
        </p:nvCxnSpPr>
        <p:spPr>
          <a:xfrm rot="5400000" flipH="1" flipV="1">
            <a:off x="6382827" y="5313699"/>
            <a:ext cx="12700" cy="1304186"/>
          </a:xfrm>
          <a:prstGeom prst="curvedConnector3">
            <a:avLst>
              <a:gd name="adj1" fmla="val 41428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Заокруглена сполучна лінія 85"/>
          <p:cNvCxnSpPr>
            <a:stCxn id="67" idx="0"/>
            <a:endCxn id="65" idx="0"/>
          </p:cNvCxnSpPr>
          <p:nvPr/>
        </p:nvCxnSpPr>
        <p:spPr>
          <a:xfrm rot="5400000" flipH="1" flipV="1">
            <a:off x="6708873" y="5639746"/>
            <a:ext cx="12700" cy="65209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Заокруглена сполучна лінія 88"/>
          <p:cNvCxnSpPr>
            <a:stCxn id="65" idx="0"/>
            <a:endCxn id="74" idx="0"/>
          </p:cNvCxnSpPr>
          <p:nvPr/>
        </p:nvCxnSpPr>
        <p:spPr>
          <a:xfrm rot="5400000" flipH="1" flipV="1">
            <a:off x="8665152" y="4335560"/>
            <a:ext cx="12700" cy="3260465"/>
          </a:xfrm>
          <a:prstGeom prst="curvedConnector3">
            <a:avLst>
              <a:gd name="adj1" fmla="val 47872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Заокруглена сполучна лінія 92"/>
          <p:cNvCxnSpPr>
            <a:stCxn id="73" idx="0"/>
            <a:endCxn id="72" idx="0"/>
          </p:cNvCxnSpPr>
          <p:nvPr/>
        </p:nvCxnSpPr>
        <p:spPr>
          <a:xfrm rot="5400000" flipH="1" flipV="1">
            <a:off x="8013059" y="5639746"/>
            <a:ext cx="12700" cy="65209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Заокруглена сполучна лінія 95"/>
          <p:cNvCxnSpPr>
            <a:stCxn id="72" idx="0"/>
            <a:endCxn id="71" idx="0"/>
          </p:cNvCxnSpPr>
          <p:nvPr/>
        </p:nvCxnSpPr>
        <p:spPr>
          <a:xfrm rot="16200000" flipH="1">
            <a:off x="8662886" y="5642012"/>
            <a:ext cx="4532" cy="652093"/>
          </a:xfrm>
          <a:prstGeom prst="curvedConnector3">
            <a:avLst>
              <a:gd name="adj1" fmla="val -50441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Заокруглена сполучна лінія 98"/>
          <p:cNvCxnSpPr>
            <a:stCxn id="71" idx="0"/>
            <a:endCxn id="69" idx="0"/>
          </p:cNvCxnSpPr>
          <p:nvPr/>
        </p:nvCxnSpPr>
        <p:spPr>
          <a:xfrm rot="5400000" flipH="1" flipV="1">
            <a:off x="9314979" y="5642012"/>
            <a:ext cx="4532" cy="652093"/>
          </a:xfrm>
          <a:prstGeom prst="curvedConnector3">
            <a:avLst>
              <a:gd name="adj1" fmla="val 51441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Заокруглена сполучна лінія 101"/>
          <p:cNvCxnSpPr>
            <a:stCxn id="69" idx="0"/>
            <a:endCxn id="74" idx="0"/>
          </p:cNvCxnSpPr>
          <p:nvPr/>
        </p:nvCxnSpPr>
        <p:spPr>
          <a:xfrm rot="5400000" flipH="1" flipV="1">
            <a:off x="9969338" y="5639746"/>
            <a:ext cx="12700" cy="65209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2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  <p:bldP spid="62" grpId="0" animBg="1"/>
      <p:bldP spid="61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18" grpId="0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1821" y="625642"/>
            <a:ext cx="407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watching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04" y="1790867"/>
            <a:ext cx="4892842" cy="438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круглений прямокутник 4">
            <a:hlinkClick r:id="" action="ppaction://hlinkshowjump?jump=previousslide"/>
          </p:cNvPr>
          <p:cNvSpPr/>
          <p:nvPr/>
        </p:nvSpPr>
        <p:spPr>
          <a:xfrm>
            <a:off x="50917" y="6282241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круглений прямокутник 5">
            <a:hlinkClick r:id="rId3" action="ppaction://hlinksldjump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again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184</TotalTime>
  <Words>186</Words>
  <Application>Microsoft Office PowerPoint</Application>
  <PresentationFormat>Широкий екран</PresentationFormat>
  <Paragraphs>140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Схема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Інститут Модернізації та Змісту освіти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TopSort</dc:title>
  <dc:creator>Обліковий запис 11-В класу</dc:creator>
  <cp:lastModifiedBy>Обліковий запис 11-В класу</cp:lastModifiedBy>
  <cp:revision>23</cp:revision>
  <dcterms:created xsi:type="dcterms:W3CDTF">2021-02-19T06:42:19Z</dcterms:created>
  <dcterms:modified xsi:type="dcterms:W3CDTF">2021-03-12T06:55:33Z</dcterms:modified>
</cp:coreProperties>
</file>