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979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55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2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61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69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5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05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27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79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89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29D1F9-1F57-43CD-944F-5806F478726D}" type="datetimeFigureOut">
              <a:rPr lang="uk-UA" smtClean="0"/>
              <a:t>26.09.2022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11977D-72C6-4B9A-A456-499A4EE5BC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0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8BD6-1121-4353-8B1D-DB8E1E42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059" y="1711241"/>
            <a:ext cx="8991600" cy="164592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ru-RU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Завдання 2 </a:t>
            </a:r>
            <a:br>
              <a:rPr lang="ru-RU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Збір і оформлення вимог, юзкейс діаграми, графічний дизайн програми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4BBC-5497-48D2-B796-A125D403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005" y="490775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uk-UA" sz="1400" dirty="0"/>
              <a:t>Виконали:</a:t>
            </a:r>
          </a:p>
          <a:p>
            <a:pPr algn="r"/>
            <a:r>
              <a:rPr lang="uk-UA" sz="1400" dirty="0"/>
              <a:t>Студенти групи ПМІ-35</a:t>
            </a:r>
          </a:p>
          <a:p>
            <a:pPr algn="r"/>
            <a:r>
              <a:rPr lang="uk-UA" sz="1400" dirty="0"/>
              <a:t>Дашавський Владислав, Кметик Віталій, </a:t>
            </a:r>
          </a:p>
          <a:p>
            <a:pPr algn="r"/>
            <a:r>
              <a:rPr lang="uk-UA" sz="1400" dirty="0"/>
              <a:t>Осьміловський Павло, Світлиннець Дмитро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14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981-8A7E-4E92-829A-C860E104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Функціональні 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7A10-91B5-4721-AB6C-A9F7E6E8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3817"/>
            <a:ext cx="7729728" cy="3101983"/>
          </a:xfrm>
        </p:spPr>
        <p:txBody>
          <a:bodyPr/>
          <a:lstStyle/>
          <a:p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вході у додаток спочатку буде вікно залогінення, а також можливість для переходу у вікно реєстрації</a:t>
            </a:r>
          </a:p>
          <a:p>
            <a:endParaRPr lang="uk-UA" dirty="0"/>
          </a:p>
        </p:txBody>
      </p:sp>
      <p:pic>
        <p:nvPicPr>
          <p:cNvPr id="4" name="Рисунок 2">
            <a:extLst>
              <a:ext uri="{FF2B5EF4-FFF2-40B4-BE49-F238E27FC236}">
                <a16:creationId xmlns:a16="http://schemas.microsoft.com/office/drawing/2014/main" id="{E3ED57F3-DA27-4DCA-A97D-BD11054DB7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476" y="2897444"/>
            <a:ext cx="5401926" cy="28738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0D679A-59F9-4FC5-98E0-2C845D98AA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2297" y="2897444"/>
            <a:ext cx="5292525" cy="28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D3FC-2FF6-4C1A-93BF-24852F98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Функціональні 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EF45-6EF6-45B9-98E5-6284223D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59103"/>
            <a:ext cx="7729728" cy="3101983"/>
          </a:xfrm>
        </p:spPr>
        <p:txBody>
          <a:bodyPr/>
          <a:lstStyle/>
          <a:p>
            <a:r>
              <a:rPr lang="uk-UA" dirty="0"/>
              <a:t>Основне вікно. При натисканні на ділянку дня можна створити нову подію 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20427D8-5892-4C18-835A-E7D709D3B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9960" y="2902028"/>
            <a:ext cx="6652079" cy="34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F98D-0D24-443A-A986-1946A46C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Функціональні 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8B4-B636-45B5-A8FF-7A2A134E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59103"/>
            <a:ext cx="7729728" cy="3101983"/>
          </a:xfrm>
        </p:spPr>
        <p:txBody>
          <a:bodyPr/>
          <a:lstStyle/>
          <a:p>
            <a:r>
              <a:rPr lang="uk-UA" dirty="0"/>
              <a:t>Створення події</a:t>
            </a:r>
          </a:p>
        </p:txBody>
      </p:sp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E7A215D2-BCCD-48F3-A7F4-F3BA51634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4752" y="2667892"/>
            <a:ext cx="6342496" cy="39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8D7C-8C15-442E-A1DE-CE90E527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Функціональні 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2499-C55A-41A4-982D-C6D7A945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8135"/>
            <a:ext cx="7729728" cy="3101983"/>
          </a:xfrm>
        </p:spPr>
        <p:txBody>
          <a:bodyPr/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Покращення акаунта</a:t>
            </a:r>
            <a:endParaRPr lang="uk-UA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br>
              <a:rPr lang="en-US" dirty="0"/>
            </a:br>
            <a:endParaRPr lang="uk-UA" dirty="0"/>
          </a:p>
        </p:txBody>
      </p:sp>
      <p:pic>
        <p:nvPicPr>
          <p:cNvPr id="4" name="Рисунок 16">
            <a:extLst>
              <a:ext uri="{FF2B5EF4-FFF2-40B4-BE49-F238E27FC236}">
                <a16:creationId xmlns:a16="http://schemas.microsoft.com/office/drawing/2014/main" id="{488EC9C2-7513-443C-8BD7-365433366C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9109" y="3096213"/>
            <a:ext cx="4197205" cy="2901778"/>
          </a:xfrm>
          <a:prstGeom prst="rect">
            <a:avLst/>
          </a:prstGeom>
        </p:spPr>
      </p:pic>
      <p:pic>
        <p:nvPicPr>
          <p:cNvPr id="5" name="Рисунок 14">
            <a:extLst>
              <a:ext uri="{FF2B5EF4-FFF2-40B4-BE49-F238E27FC236}">
                <a16:creationId xmlns:a16="http://schemas.microsoft.com/office/drawing/2014/main" id="{11EBECBA-9918-4F55-A01B-582AC0F8A1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7725" y="3096213"/>
            <a:ext cx="5097519" cy="2823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5EE0C-1290-414D-AD79-C5A90B43BF91}"/>
              </a:ext>
            </a:extLst>
          </p:cNvPr>
          <p:cNvSpPr txBox="1"/>
          <p:nvPr/>
        </p:nvSpPr>
        <p:spPr>
          <a:xfrm>
            <a:off x="7352634" y="2638523"/>
            <a:ext cx="30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Нове вікно: Вікно статистики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655B-67C1-4427-8787-D5214CB38534}"/>
              </a:ext>
            </a:extLst>
          </p:cNvPr>
          <p:cNvSpPr txBox="1"/>
          <p:nvPr/>
        </p:nvSpPr>
        <p:spPr>
          <a:xfrm>
            <a:off x="1504387" y="2669917"/>
            <a:ext cx="320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Покращення створення івента</a:t>
            </a:r>
          </a:p>
        </p:txBody>
      </p:sp>
    </p:spTree>
    <p:extLst>
      <p:ext uri="{BB962C8B-B14F-4D97-AF65-F5344CB8AC3E}">
        <p14:creationId xmlns:p14="http://schemas.microsoft.com/office/powerpoint/2010/main" val="146505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8FE-9FB4-447F-A74E-F478DFA8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Нефункціональні 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17D1-C7F6-41A4-883E-C32197EC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Операційна система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endParaRPr lang="uk-UA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Вимоги по </a:t>
            </a:r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безпеці:</a:t>
            </a:r>
            <a:r>
              <a:rPr lang="uk-U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при відкритті застосунку включається вікно логування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uk-U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Мова інтерфейсу </a:t>
            </a:r>
            <a:r>
              <a:rPr lang="uk-UA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–</a:t>
            </a:r>
            <a:r>
              <a:rPr lang="uk-U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англійська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52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CFEA-3F6A-47DE-ABB5-A6723964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uk-UA" dirty="0"/>
              <a:t>діаграма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3815-BD8C-4101-BED2-01E16F32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2" b="8687"/>
          <a:stretch/>
        </p:blipFill>
        <p:spPr>
          <a:xfrm>
            <a:off x="222421" y="2759676"/>
            <a:ext cx="5964195" cy="3137236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59FA0AF-0C22-418D-89F3-F821A4BCC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8629" b="60106"/>
          <a:stretch/>
        </p:blipFill>
        <p:spPr>
          <a:xfrm>
            <a:off x="6096000" y="2606040"/>
            <a:ext cx="6358075" cy="20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106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Roboto</vt:lpstr>
      <vt:lpstr>Parcel</vt:lpstr>
      <vt:lpstr>  Завдання 2   Збір і оформлення вимог, юзкейс діаграми, графічний дизайн програми  </vt:lpstr>
      <vt:lpstr>Функціональні вимоги</vt:lpstr>
      <vt:lpstr>Функціональні вимоги</vt:lpstr>
      <vt:lpstr>Функціональні вимоги</vt:lpstr>
      <vt:lpstr>Функціональні вимоги</vt:lpstr>
      <vt:lpstr>Нефункціональні вимоги</vt:lpstr>
      <vt:lpstr>UseCase діаграма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Завдання 2  Збір і оформлення вимог, юзкейс діаграми, графічний дизайн програми</dc:title>
  <dc:creator>Vitaliy Kmetyk</dc:creator>
  <cp:lastModifiedBy>Vitaliy Kmetyk</cp:lastModifiedBy>
  <cp:revision>7</cp:revision>
  <dcterms:created xsi:type="dcterms:W3CDTF">2022-09-26T01:21:10Z</dcterms:created>
  <dcterms:modified xsi:type="dcterms:W3CDTF">2022-09-26T12:08:43Z</dcterms:modified>
</cp:coreProperties>
</file>