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8F9CD-06D5-634D-8F9B-4D359D0B651A}" type="datetimeFigureOut">
              <a:rPr lang="en-US" smtClean="0"/>
              <a:t>8/15/14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A22F-1533-9944-BABF-527CE5E6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9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1.\quad &amp; x\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{Braid}   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math font x in front of Braid}\\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2.\quad &amp; \chi\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{Braid}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chi in front of Braid}\\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3.\quad 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xBraid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regular font x in front of Braid}\\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4.\quad 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XBraid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regular font X in front of Braid}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A22F-1533-9944-BABF-527CE5E65B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5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A9C6-C325-304C-B61F-765046FB0B72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00" y="2555008"/>
            <a:ext cx="1079500" cy="1778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21056" r="1801" b="10228"/>
          <a:stretch/>
        </p:blipFill>
        <p:spPr>
          <a:xfrm>
            <a:off x="240261" y="2643910"/>
            <a:ext cx="2474106" cy="1239924"/>
          </a:xfrm>
          <a:prstGeom prst="rect">
            <a:avLst/>
          </a:prstGeom>
        </p:spPr>
      </p:pic>
      <p:sp>
        <p:nvSpPr>
          <p:cNvPr id="14" name="Freeform 6"/>
          <p:cNvSpPr>
            <a:spLocks/>
          </p:cNvSpPr>
          <p:nvPr/>
        </p:nvSpPr>
        <p:spPr bwMode="auto">
          <a:xfrm>
            <a:off x="1742400" y="3574631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67078" y="2053389"/>
            <a:ext cx="264728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0" tIns="45720" rIns="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Initial Space-Time Guess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7078" y="2459185"/>
            <a:ext cx="2680420" cy="1542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993905">
            <a:off x="-125383" y="3157976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20878399">
            <a:off x="1063475" y="3559046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304239" y="2712559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1755463" y="3553213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3149037" y="2052991"/>
            <a:ext cx="26804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Iterate</a:t>
            </a:r>
            <a:endParaRPr lang="en-US" sz="2000" dirty="0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4824358" y="3576371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9267"/>
          <a:stretch/>
        </p:blipFill>
        <p:spPr>
          <a:xfrm>
            <a:off x="3335686" y="2731768"/>
            <a:ext cx="2515412" cy="1156200"/>
          </a:xfrm>
          <a:prstGeom prst="rect">
            <a:avLst/>
          </a:prstGeom>
        </p:spPr>
      </p:pic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3149036" y="2460922"/>
            <a:ext cx="2680420" cy="15456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993905">
            <a:off x="2980821" y="3466812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 rot="20878399">
            <a:off x="4136363" y="3551714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3420833" y="3014467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4837421" y="3554951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6490878" y="4641397"/>
            <a:ext cx="1349456" cy="596902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2760546" y="2299599"/>
            <a:ext cx="657260" cy="697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1" name="Picture 30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6640" r="2632" b="9500"/>
          <a:stretch/>
        </p:blipFill>
        <p:spPr>
          <a:xfrm>
            <a:off x="6450303" y="2781274"/>
            <a:ext cx="2399354" cy="1152300"/>
          </a:xfrm>
          <a:prstGeom prst="rect">
            <a:avLst/>
          </a:prstGeom>
        </p:spPr>
      </p:pic>
      <p:sp>
        <p:nvSpPr>
          <p:cNvPr id="32" name="Freeform 6"/>
          <p:cNvSpPr>
            <a:spLocks/>
          </p:cNvSpPr>
          <p:nvPr/>
        </p:nvSpPr>
        <p:spPr bwMode="auto">
          <a:xfrm>
            <a:off x="7848532" y="3596539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>
            <a:off x="7695005" y="4793371"/>
            <a:ext cx="12246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173209" y="2062061"/>
            <a:ext cx="267644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</a:rPr>
              <a:t>Converge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6173210" y="2481093"/>
            <a:ext cx="2680420" cy="15255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993905">
            <a:off x="6004993" y="3486978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 rot="20878399">
            <a:off x="7160535" y="3571884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V="1">
            <a:off x="6435935" y="3025565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7861595" y="3575121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54" y="2525986"/>
            <a:ext cx="1079500" cy="1778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6" y="2508176"/>
            <a:ext cx="1079500" cy="177800"/>
          </a:xfrm>
          <a:prstGeom prst="rect">
            <a:avLst/>
          </a:prstGeom>
        </p:spPr>
      </p:pic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5819738" y="2292625"/>
            <a:ext cx="657260" cy="697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575435" y="2189419"/>
            <a:ext cx="3596442" cy="1176141"/>
            <a:chOff x="2982946" y="4848044"/>
            <a:chExt cx="3596442" cy="1176141"/>
          </a:xfrm>
        </p:grpSpPr>
        <p:grpSp>
          <p:nvGrpSpPr>
            <p:cNvPr id="15" name="Group 14"/>
            <p:cNvGrpSpPr/>
            <p:nvPr/>
          </p:nvGrpSpPr>
          <p:grpSpPr>
            <a:xfrm>
              <a:off x="2982946" y="4989345"/>
              <a:ext cx="3596442" cy="1034840"/>
              <a:chOff x="4408713" y="14648401"/>
              <a:chExt cx="3596441" cy="1034839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6790097" y="14658852"/>
                <a:ext cx="140383" cy="1280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5260675" y="15555158"/>
                <a:ext cx="140383" cy="1280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4491290" y="14723744"/>
                <a:ext cx="3241109" cy="887234"/>
                <a:chOff x="10471727" y="15320802"/>
                <a:chExt cx="1590036" cy="660416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10471727" y="15320802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rot="10800000">
                  <a:off x="11265126" y="15646384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5277897" y="14648401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479328" y="14734195"/>
                <a:ext cx="3241109" cy="887234"/>
                <a:chOff x="10471727" y="15320802"/>
                <a:chExt cx="1590036" cy="660416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10471727" y="15320802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rot="10800000">
                  <a:off x="11265126" y="15646384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>
                <a:off x="4438994" y="15165316"/>
                <a:ext cx="3566160" cy="16146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797568" y="15535636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4867113" y="14791560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5662912" y="14777945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13823" y="15388538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191561" y="15410344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4408713" y="15096254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4857964" y="15100141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267308" y="1510533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5662834" y="15106515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032632" y="15100141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13823" y="15101213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790097" y="1510601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7188872" y="15107727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7615447" y="1510533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4636060" y="1509642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5055820" y="15101774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5462212" y="15107126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5855236" y="15103407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221316" y="15098334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6600491" y="15105598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6988737" y="15103791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7404196" y="15111055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508608" y="4848044"/>
              <a:ext cx="2327211" cy="1103880"/>
              <a:chOff x="3508608" y="4848044"/>
              <a:chExt cx="2327211" cy="1103880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>
                <a:off x="3911733" y="5102501"/>
                <a:ext cx="10420" cy="360164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5058247" y="5557539"/>
                <a:ext cx="0" cy="2188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5835819" y="5556379"/>
                <a:ext cx="0" cy="2188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22" idx="0"/>
              </p:cNvCxnSpPr>
              <p:nvPr/>
            </p:nvCxnSpPr>
            <p:spPr>
              <a:xfrm flipH="1" flipV="1">
                <a:off x="5437824" y="5558932"/>
                <a:ext cx="4170" cy="31765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5430433" y="5088509"/>
                <a:ext cx="10420" cy="36016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60000" flipV="1">
                <a:off x="3911505" y="5555730"/>
                <a:ext cx="0" cy="39619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4304546" y="5183809"/>
                <a:ext cx="3026" cy="29260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508608" y="5164257"/>
                <a:ext cx="3026" cy="29260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30"/>
              <p:cNvSpPr txBox="1">
                <a:spLocks noChangeArrowheads="1"/>
              </p:cNvSpPr>
              <p:nvPr/>
            </p:nvSpPr>
            <p:spPr bwMode="auto">
              <a:xfrm>
                <a:off x="4552448" y="4848044"/>
                <a:ext cx="453102" cy="61555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400" b="1" i="1" dirty="0">
                    <a:latin typeface="Times"/>
                    <a:cs typeface="Times"/>
                  </a:rPr>
                  <a:t>t</a:t>
                </a:r>
                <a:endParaRPr lang="en-US" sz="3400" i="1" dirty="0">
                  <a:solidFill>
                    <a:srgbClr val="C0504D"/>
                  </a:solidFill>
                  <a:latin typeface="Times"/>
                  <a:cs typeface="Times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069015" y="2274770"/>
            <a:ext cx="3081561" cy="1015663"/>
            <a:chOff x="634257" y="2183234"/>
            <a:chExt cx="3081561" cy="1015663"/>
          </a:xfrm>
        </p:grpSpPr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634257" y="2183234"/>
              <a:ext cx="3081561" cy="10156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6000" dirty="0" smtClean="0">
                  <a:latin typeface="Palatino"/>
                  <a:cs typeface="Palatino"/>
                </a:rPr>
                <a:t>Braid</a:t>
              </a:r>
              <a:endParaRPr lang="en-US" sz="6000" dirty="0">
                <a:latin typeface="Palatino"/>
                <a:cs typeface="Palatino"/>
              </a:endParaRPr>
            </a:p>
          </p:txBody>
        </p:sp>
        <p:pic>
          <p:nvPicPr>
            <p:cNvPr id="60" name="Picture 5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27" y="2616669"/>
              <a:ext cx="471534" cy="544078"/>
            </a:xfrm>
            <a:prstGeom prst="rect">
              <a:avLst/>
            </a:prstGeom>
          </p:spPr>
        </p:pic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782235" y="1189960"/>
            <a:ext cx="8229600" cy="720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Logo brainstorming to hand off to TID.</a:t>
            </a:r>
            <a:endParaRPr lang="en-US" sz="2400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13225" y="5052429"/>
            <a:ext cx="4972962" cy="7208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Palatino"/>
                <a:cs typeface="Palatino"/>
              </a:rPr>
              <a:t>Time-Braid: Multigrid in Time Solvers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1221415" y="3917440"/>
            <a:ext cx="3081561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 smtClean="0">
                <a:latin typeface="Palatino"/>
                <a:cs typeface="Palatino"/>
              </a:rPr>
              <a:t>Braid</a:t>
            </a:r>
            <a:endParaRPr lang="en-US" sz="6000" dirty="0">
              <a:latin typeface="Palatino"/>
              <a:cs typeface="Palatino"/>
            </a:endParaRPr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85" y="4350875"/>
            <a:ext cx="471534" cy="5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4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120"/>
            <a:ext cx="8229600" cy="72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Typesetting the name in documents, and in the logo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5" y="1189960"/>
            <a:ext cx="6731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7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154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9</cp:revision>
  <cp:lastPrinted>2014-08-12T18:08:45Z</cp:lastPrinted>
  <dcterms:created xsi:type="dcterms:W3CDTF">2014-08-12T17:38:44Z</dcterms:created>
  <dcterms:modified xsi:type="dcterms:W3CDTF">2014-08-15T23:38:26Z</dcterms:modified>
</cp:coreProperties>
</file>