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8288000" cy="18288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112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24079-B708-CB4B-9377-39FFA055DE2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14279-6281-ED4E-9D80-8BDC2885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14279-6281-ED4E-9D80-8BDC28857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951569"/>
            <a:ext cx="8229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951569"/>
            <a:ext cx="243840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00" y="2555009"/>
            <a:ext cx="1079500" cy="1778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21056" r="1801" b="10228"/>
          <a:stretch/>
        </p:blipFill>
        <p:spPr>
          <a:xfrm>
            <a:off x="240259" y="2643909"/>
            <a:ext cx="2474106" cy="1239923"/>
          </a:xfrm>
          <a:prstGeom prst="rect">
            <a:avLst/>
          </a:prstGeom>
        </p:spPr>
      </p:pic>
      <p:sp>
        <p:nvSpPr>
          <p:cNvPr id="13" name="Freeform 6"/>
          <p:cNvSpPr>
            <a:spLocks/>
          </p:cNvSpPr>
          <p:nvPr/>
        </p:nvSpPr>
        <p:spPr bwMode="auto">
          <a:xfrm>
            <a:off x="1742400" y="3574630"/>
            <a:ext cx="13187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67077" y="2053387"/>
            <a:ext cx="264728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0" r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smtClean="0"/>
              <a:t>Initial Space-Time Guess</a:t>
            </a:r>
            <a:endParaRPr lang="en-US" sz="2000" b="1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67077" y="2459184"/>
            <a:ext cx="2680419" cy="1542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993905">
            <a:off x="-112476" y="3165669"/>
            <a:ext cx="623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 rot="20878399">
            <a:off x="1078762" y="3566740"/>
            <a:ext cx="7044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304238" y="2712557"/>
            <a:ext cx="122165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1755462" y="3553211"/>
            <a:ext cx="515661" cy="145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3149036" y="2052989"/>
            <a:ext cx="26804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smtClean="0"/>
              <a:t>Iterate</a:t>
            </a:r>
            <a:endParaRPr lang="en-US" sz="2000" dirty="0"/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4824358" y="3576369"/>
            <a:ext cx="13187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9267"/>
          <a:stretch/>
        </p:blipFill>
        <p:spPr>
          <a:xfrm>
            <a:off x="3335686" y="2731767"/>
            <a:ext cx="2515412" cy="1156199"/>
          </a:xfrm>
          <a:prstGeom prst="rect">
            <a:avLst/>
          </a:prstGeom>
        </p:spPr>
      </p:pic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3149035" y="2460922"/>
            <a:ext cx="2680419" cy="15456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993905">
            <a:off x="2993727" y="3474505"/>
            <a:ext cx="623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7" name="TextBox 56"/>
          <p:cNvSpPr txBox="1"/>
          <p:nvPr/>
        </p:nvSpPr>
        <p:spPr>
          <a:xfrm rot="20878399">
            <a:off x="4151649" y="3559408"/>
            <a:ext cx="7044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 flipV="1">
            <a:off x="3420831" y="3014466"/>
            <a:ext cx="122165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 flipV="1">
            <a:off x="4837420" y="3554950"/>
            <a:ext cx="515661" cy="145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6490877" y="4641396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V="1">
            <a:off x="2760545" y="2299597"/>
            <a:ext cx="657260" cy="697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9" name="Picture 68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6640" r="2632" b="9500"/>
          <a:stretch/>
        </p:blipFill>
        <p:spPr>
          <a:xfrm>
            <a:off x="6450301" y="2781273"/>
            <a:ext cx="2399353" cy="1152300"/>
          </a:xfrm>
          <a:prstGeom prst="rect">
            <a:avLst/>
          </a:prstGeom>
        </p:spPr>
      </p:pic>
      <p:sp>
        <p:nvSpPr>
          <p:cNvPr id="76" name="Freeform 6"/>
          <p:cNvSpPr>
            <a:spLocks/>
          </p:cNvSpPr>
          <p:nvPr/>
        </p:nvSpPr>
        <p:spPr bwMode="auto">
          <a:xfrm>
            <a:off x="7848532" y="3596538"/>
            <a:ext cx="13187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 17"/>
          <p:cNvSpPr>
            <a:spLocks/>
          </p:cNvSpPr>
          <p:nvPr/>
        </p:nvSpPr>
        <p:spPr bwMode="auto">
          <a:xfrm>
            <a:off x="7695003" y="4793371"/>
            <a:ext cx="12245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6173208" y="2062060"/>
            <a:ext cx="267644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Converge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173209" y="2481092"/>
            <a:ext cx="2680419" cy="15255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993905">
            <a:off x="6017900" y="3494671"/>
            <a:ext cx="623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000000"/>
                </a:solidFill>
              </a:rPr>
              <a:t>Time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20878399">
            <a:off x="7175821" y="3579577"/>
            <a:ext cx="7044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000000"/>
                </a:solidFill>
              </a:rPr>
              <a:t>Space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92" name="Line 25"/>
          <p:cNvSpPr>
            <a:spLocks noChangeShapeType="1"/>
          </p:cNvSpPr>
          <p:nvPr/>
        </p:nvSpPr>
        <p:spPr bwMode="auto">
          <a:xfrm flipV="1">
            <a:off x="6435934" y="3025564"/>
            <a:ext cx="122165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 flipV="1">
            <a:off x="7861594" y="3575119"/>
            <a:ext cx="515661" cy="145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53" y="2525986"/>
            <a:ext cx="1079500" cy="1778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6" y="2508176"/>
            <a:ext cx="1079500" cy="177800"/>
          </a:xfrm>
          <a:prstGeom prst="rect">
            <a:avLst/>
          </a:prstGeom>
        </p:spPr>
      </p:pic>
      <p:sp>
        <p:nvSpPr>
          <p:cNvPr id="99" name="Text Box 30"/>
          <p:cNvSpPr txBox="1">
            <a:spLocks noChangeArrowheads="1"/>
          </p:cNvSpPr>
          <p:nvPr/>
        </p:nvSpPr>
        <p:spPr bwMode="auto">
          <a:xfrm>
            <a:off x="1890851" y="7532174"/>
            <a:ext cx="3674058" cy="132343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effectLst>
                  <a:outerShdw blurRad="50800" dist="38100" dir="2700000" algn="tl" rotWithShape="0">
                    <a:schemeClr val="tx2">
                      <a:lumMod val="60000"/>
                      <a:lumOff val="40000"/>
                      <a:alpha val="43000"/>
                    </a:schemeClr>
                  </a:outerShdw>
                </a:effectLst>
                <a:latin typeface="Bauhaus 93"/>
                <a:cs typeface="Bauhaus 93"/>
              </a:rPr>
              <a:t>Warp</a:t>
            </a:r>
            <a:endParaRPr lang="en-US" sz="8000" dirty="0"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3000"/>
                  </a:schemeClr>
                </a:outerShdw>
              </a:effectLst>
              <a:latin typeface="Bauhaus 93"/>
              <a:cs typeface="Bauhaus 93"/>
            </a:endParaRP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765490" y="8786343"/>
            <a:ext cx="3938797" cy="52322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/>
              <a:t>Parallel-in-Time Software</a:t>
            </a:r>
            <a:endParaRPr lang="en-US" sz="2800" dirty="0"/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 flipV="1">
            <a:off x="5819737" y="2292623"/>
            <a:ext cx="657260" cy="697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10</cp:revision>
  <dcterms:created xsi:type="dcterms:W3CDTF">2014-07-23T22:50:49Z</dcterms:created>
  <dcterms:modified xsi:type="dcterms:W3CDTF">2014-07-29T23:57:02Z</dcterms:modified>
</cp:coreProperties>
</file>