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C0D93-A302-464E-A270-646A7FC46483}" v="690" dt="2022-03-29T17:56:5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360" y="2841172"/>
            <a:ext cx="8915399" cy="2262781"/>
          </a:xfrm>
        </p:spPr>
        <p:txBody>
          <a:bodyPr/>
          <a:lstStyle/>
          <a:p>
            <a:r>
              <a:rPr lang="en-US" dirty="0"/>
              <a:t>Book Library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790-3FC3-2E47-6C61-B0B6A48E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51" y="734723"/>
            <a:ext cx="8506107" cy="727826"/>
          </a:xfrm>
        </p:spPr>
        <p:txBody>
          <a:bodyPr>
            <a:normAutofit/>
          </a:bodyPr>
          <a:lstStyle/>
          <a:p>
            <a:r>
              <a:rPr lang="en-US" sz="2400" dirty="0"/>
              <a:t>Database diagram</a:t>
            </a:r>
          </a:p>
        </p:txBody>
      </p:sp>
      <p:pic>
        <p:nvPicPr>
          <p:cNvPr id="4" name="Picture 4" descr="A picture containing text, parking, day&#10;&#10;Description automatically generated">
            <a:extLst>
              <a:ext uri="{FF2B5EF4-FFF2-40B4-BE49-F238E27FC236}">
                <a16:creationId xmlns:a16="http://schemas.microsoft.com/office/drawing/2014/main" id="{9D8822F2-0A56-FB91-17FE-3717F63F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630" y="1158123"/>
            <a:ext cx="6415788" cy="56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0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790-3FC3-2E47-6C61-B0B6A48E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10" y="709979"/>
            <a:ext cx="8506107" cy="727826"/>
          </a:xfrm>
        </p:spPr>
        <p:txBody>
          <a:bodyPr>
            <a:normAutofit/>
          </a:bodyPr>
          <a:lstStyle/>
          <a:p>
            <a:r>
              <a:rPr lang="en-US" sz="2400" dirty="0"/>
              <a:t>Use cases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049D3330-2F23-56D8-0DFF-F77EAF288F14}"/>
              </a:ext>
            </a:extLst>
          </p:cNvPr>
          <p:cNvSpPr/>
          <p:nvPr/>
        </p:nvSpPr>
        <p:spPr>
          <a:xfrm>
            <a:off x="3328218" y="1619864"/>
            <a:ext cx="540774" cy="503903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D9C35149-98F9-8428-CFB8-047841320192}"/>
              </a:ext>
            </a:extLst>
          </p:cNvPr>
          <p:cNvSpPr/>
          <p:nvPr/>
        </p:nvSpPr>
        <p:spPr>
          <a:xfrm>
            <a:off x="3328217" y="2652249"/>
            <a:ext cx="540774" cy="503903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B49875E-8F28-7E81-D36C-CBC2377F97DB}"/>
              </a:ext>
            </a:extLst>
          </p:cNvPr>
          <p:cNvSpPr/>
          <p:nvPr/>
        </p:nvSpPr>
        <p:spPr>
          <a:xfrm>
            <a:off x="3328216" y="4200829"/>
            <a:ext cx="540774" cy="503903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9FDA3545-D40D-A841-FC95-DB8D4D1CF0AF}"/>
              </a:ext>
            </a:extLst>
          </p:cNvPr>
          <p:cNvSpPr/>
          <p:nvPr/>
        </p:nvSpPr>
        <p:spPr>
          <a:xfrm>
            <a:off x="3328215" y="5810860"/>
            <a:ext cx="540774" cy="503903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77F4C-AD6D-B284-B2DF-26A689BE91F6}"/>
              </a:ext>
            </a:extLst>
          </p:cNvPr>
          <p:cNvSpPr txBox="1"/>
          <p:nvPr/>
        </p:nvSpPr>
        <p:spPr>
          <a:xfrm>
            <a:off x="3220372" y="12539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2FC94D-3CBF-32DA-8069-29D2F395E4A9}"/>
              </a:ext>
            </a:extLst>
          </p:cNvPr>
          <p:cNvSpPr txBox="1"/>
          <p:nvPr/>
        </p:nvSpPr>
        <p:spPr>
          <a:xfrm>
            <a:off x="3085177" y="2286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Site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E6FD0-5970-8089-6586-7978CB59E28A}"/>
              </a:ext>
            </a:extLst>
          </p:cNvPr>
          <p:cNvSpPr txBox="1"/>
          <p:nvPr/>
        </p:nvSpPr>
        <p:spPr>
          <a:xfrm>
            <a:off x="2974563" y="38348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997D4-B5DE-0B87-5FCC-C04D11CAFB16}"/>
              </a:ext>
            </a:extLst>
          </p:cNvPr>
          <p:cNvSpPr txBox="1"/>
          <p:nvPr/>
        </p:nvSpPr>
        <p:spPr>
          <a:xfrm>
            <a:off x="3146627" y="5444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0F54CF-450F-6A6B-0341-98779D0BED10}"/>
              </a:ext>
            </a:extLst>
          </p:cNvPr>
          <p:cNvSpPr/>
          <p:nvPr/>
        </p:nvSpPr>
        <p:spPr>
          <a:xfrm>
            <a:off x="5359194" y="1229645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Books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B42EE-98BB-43FD-5A40-C2057AB70225}"/>
              </a:ext>
            </a:extLst>
          </p:cNvPr>
          <p:cNvSpPr/>
          <p:nvPr/>
        </p:nvSpPr>
        <p:spPr>
          <a:xfrm>
            <a:off x="5359193" y="2016225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Books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7AC5C2-9CC5-AB37-E030-9FDC3CF21CCB}"/>
              </a:ext>
            </a:extLst>
          </p:cNvPr>
          <p:cNvSpPr/>
          <p:nvPr/>
        </p:nvSpPr>
        <p:spPr>
          <a:xfrm>
            <a:off x="5359193" y="2802807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Book details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385777-E09D-47EE-F368-801582E6FA81}"/>
              </a:ext>
            </a:extLst>
          </p:cNvPr>
          <p:cNvSpPr/>
          <p:nvPr/>
        </p:nvSpPr>
        <p:spPr>
          <a:xfrm>
            <a:off x="5359193" y="5162548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833485-F4D6-CD24-A7F7-38533A367F6D}"/>
              </a:ext>
            </a:extLst>
          </p:cNvPr>
          <p:cNvSpPr/>
          <p:nvPr/>
        </p:nvSpPr>
        <p:spPr>
          <a:xfrm>
            <a:off x="5359192" y="5949128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genre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ABBC74-2CAA-C1CD-F6C0-AFA10A8E54AD}"/>
              </a:ext>
            </a:extLst>
          </p:cNvPr>
          <p:cNvSpPr/>
          <p:nvPr/>
        </p:nvSpPr>
        <p:spPr>
          <a:xfrm>
            <a:off x="5359193" y="3589387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Comment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A6E11-6DAA-8776-16AE-911EFEFB24CF}"/>
              </a:ext>
            </a:extLst>
          </p:cNvPr>
          <p:cNvSpPr/>
          <p:nvPr/>
        </p:nvSpPr>
        <p:spPr>
          <a:xfrm>
            <a:off x="5359192" y="4375966"/>
            <a:ext cx="2077063" cy="7128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Author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0B9D6B-4C2A-B942-B658-5FDFF7A8594A}"/>
              </a:ext>
            </a:extLst>
          </p:cNvPr>
          <p:cNvSpPr/>
          <p:nvPr/>
        </p:nvSpPr>
        <p:spPr>
          <a:xfrm>
            <a:off x="7915579" y="2053096"/>
            <a:ext cx="2077063" cy="7128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Edit Book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0FE4F7-EF46-0E13-F788-982959ADEE81}"/>
              </a:ext>
            </a:extLst>
          </p:cNvPr>
          <p:cNvSpPr/>
          <p:nvPr/>
        </p:nvSpPr>
        <p:spPr>
          <a:xfrm>
            <a:off x="7915578" y="2876547"/>
            <a:ext cx="2077063" cy="7128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Delete </a:t>
            </a: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A8863D-430D-C81C-38D5-B85691E5A313}"/>
              </a:ext>
            </a:extLst>
          </p:cNvPr>
          <p:cNvSpPr/>
          <p:nvPr/>
        </p:nvSpPr>
        <p:spPr>
          <a:xfrm>
            <a:off x="7915577" y="3835191"/>
            <a:ext cx="2077063" cy="7128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Comment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60E3C9-BB29-A871-D998-006C3B89F60C}"/>
              </a:ext>
            </a:extLst>
          </p:cNvPr>
          <p:cNvSpPr/>
          <p:nvPr/>
        </p:nvSpPr>
        <p:spPr>
          <a:xfrm>
            <a:off x="627415" y="5445222"/>
            <a:ext cx="2077063" cy="712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 Users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688B8F-74E2-7DF7-E5B5-099C68A1FD05}"/>
              </a:ext>
            </a:extLst>
          </p:cNvPr>
          <p:cNvSpPr/>
          <p:nvPr/>
        </p:nvSpPr>
        <p:spPr>
          <a:xfrm>
            <a:off x="627414" y="3368157"/>
            <a:ext cx="2077063" cy="712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Login/Logout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5FBF98F-5E15-AB96-E5D1-2695188AA524}"/>
              </a:ext>
            </a:extLst>
          </p:cNvPr>
          <p:cNvSpPr/>
          <p:nvPr/>
        </p:nvSpPr>
        <p:spPr>
          <a:xfrm>
            <a:off x="627413" y="1352543"/>
            <a:ext cx="2077063" cy="712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D372C3-A295-5A4F-D8E8-39C8E00BDA33}"/>
              </a:ext>
            </a:extLst>
          </p:cNvPr>
          <p:cNvCxnSpPr/>
          <p:nvPr/>
        </p:nvCxnSpPr>
        <p:spPr>
          <a:xfrm flipV="1">
            <a:off x="3912010" y="1606345"/>
            <a:ext cx="1455173" cy="4468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7D3A2-5FD6-72E2-3CA3-92F8FB69991E}"/>
              </a:ext>
            </a:extLst>
          </p:cNvPr>
          <p:cNvCxnSpPr>
            <a:cxnSpLocks/>
          </p:cNvCxnSpPr>
          <p:nvPr/>
        </p:nvCxnSpPr>
        <p:spPr>
          <a:xfrm flipV="1">
            <a:off x="3924300" y="2405214"/>
            <a:ext cx="1442883" cy="3719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74B9F9-B667-8E11-B8B7-B7F823BDF16F}"/>
              </a:ext>
            </a:extLst>
          </p:cNvPr>
          <p:cNvCxnSpPr>
            <a:cxnSpLocks/>
          </p:cNvCxnSpPr>
          <p:nvPr/>
        </p:nvCxnSpPr>
        <p:spPr>
          <a:xfrm flipV="1">
            <a:off x="3924299" y="3142632"/>
            <a:ext cx="1442884" cy="300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9DFEE0-4DFD-6C4B-CF18-7BC472DE3990}"/>
              </a:ext>
            </a:extLst>
          </p:cNvPr>
          <p:cNvCxnSpPr>
            <a:cxnSpLocks/>
          </p:cNvCxnSpPr>
          <p:nvPr/>
        </p:nvCxnSpPr>
        <p:spPr>
          <a:xfrm flipV="1">
            <a:off x="3948879" y="4027534"/>
            <a:ext cx="1418304" cy="203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FAB51D-D612-41FA-C6E5-605D42C061E9}"/>
              </a:ext>
            </a:extLst>
          </p:cNvPr>
          <p:cNvCxnSpPr>
            <a:cxnSpLocks/>
          </p:cNvCxnSpPr>
          <p:nvPr/>
        </p:nvCxnSpPr>
        <p:spPr>
          <a:xfrm flipV="1">
            <a:off x="3924299" y="4703501"/>
            <a:ext cx="1455174" cy="1371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2FCC0-CAE5-DB0F-3883-732292424636}"/>
              </a:ext>
            </a:extLst>
          </p:cNvPr>
          <p:cNvCxnSpPr>
            <a:cxnSpLocks/>
          </p:cNvCxnSpPr>
          <p:nvPr/>
        </p:nvCxnSpPr>
        <p:spPr>
          <a:xfrm flipV="1">
            <a:off x="3924297" y="5551532"/>
            <a:ext cx="1467466" cy="523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415FB3-FC81-3F29-2EA4-AB9EBC1B2B98}"/>
              </a:ext>
            </a:extLst>
          </p:cNvPr>
          <p:cNvCxnSpPr>
            <a:cxnSpLocks/>
          </p:cNvCxnSpPr>
          <p:nvPr/>
        </p:nvCxnSpPr>
        <p:spPr>
          <a:xfrm>
            <a:off x="3912006" y="6148842"/>
            <a:ext cx="1492046" cy="201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4B8135-7526-B40B-252E-74F8A4995866}"/>
              </a:ext>
            </a:extLst>
          </p:cNvPr>
          <p:cNvCxnSpPr>
            <a:cxnSpLocks/>
          </p:cNvCxnSpPr>
          <p:nvPr/>
        </p:nvCxnSpPr>
        <p:spPr>
          <a:xfrm>
            <a:off x="3912005" y="4440486"/>
            <a:ext cx="1393724" cy="10741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F415-A364-02C9-E818-A7DDF8742C46}"/>
              </a:ext>
            </a:extLst>
          </p:cNvPr>
          <p:cNvCxnSpPr>
            <a:cxnSpLocks/>
          </p:cNvCxnSpPr>
          <p:nvPr/>
        </p:nvCxnSpPr>
        <p:spPr>
          <a:xfrm flipV="1">
            <a:off x="3924295" y="3953788"/>
            <a:ext cx="1492046" cy="4989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ABD58-E796-F6BB-7C02-EDAC8C702C5C}"/>
              </a:ext>
            </a:extLst>
          </p:cNvPr>
          <p:cNvCxnSpPr>
            <a:cxnSpLocks/>
          </p:cNvCxnSpPr>
          <p:nvPr/>
        </p:nvCxnSpPr>
        <p:spPr>
          <a:xfrm>
            <a:off x="3912005" y="4514228"/>
            <a:ext cx="1504336" cy="38591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EEFC37-7C74-2EDC-322F-3485CCC6F5F7}"/>
              </a:ext>
            </a:extLst>
          </p:cNvPr>
          <p:cNvCxnSpPr>
            <a:cxnSpLocks/>
          </p:cNvCxnSpPr>
          <p:nvPr/>
        </p:nvCxnSpPr>
        <p:spPr>
          <a:xfrm flipV="1">
            <a:off x="3887423" y="3130336"/>
            <a:ext cx="1430596" cy="13347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73EAD2-5892-DB1B-128C-D820433DC6BD}"/>
              </a:ext>
            </a:extLst>
          </p:cNvPr>
          <p:cNvCxnSpPr>
            <a:cxnSpLocks/>
          </p:cNvCxnSpPr>
          <p:nvPr/>
        </p:nvCxnSpPr>
        <p:spPr>
          <a:xfrm flipV="1">
            <a:off x="3887422" y="2417497"/>
            <a:ext cx="1467468" cy="20967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D2C77F-DBBB-FE41-DA29-848930B0BC5A}"/>
              </a:ext>
            </a:extLst>
          </p:cNvPr>
          <p:cNvCxnSpPr>
            <a:cxnSpLocks/>
          </p:cNvCxnSpPr>
          <p:nvPr/>
        </p:nvCxnSpPr>
        <p:spPr>
          <a:xfrm flipV="1">
            <a:off x="3936583" y="1606336"/>
            <a:ext cx="1406016" cy="28833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85FD00-863A-8616-5B9E-63B11F0B8EAF}"/>
              </a:ext>
            </a:extLst>
          </p:cNvPr>
          <p:cNvCxnSpPr>
            <a:cxnSpLocks/>
          </p:cNvCxnSpPr>
          <p:nvPr/>
        </p:nvCxnSpPr>
        <p:spPr>
          <a:xfrm flipV="1">
            <a:off x="3912002" y="1618626"/>
            <a:ext cx="1479758" cy="1248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3F9F13-3153-36CF-E43D-8962A975C168}"/>
              </a:ext>
            </a:extLst>
          </p:cNvPr>
          <p:cNvCxnSpPr>
            <a:cxnSpLocks/>
          </p:cNvCxnSpPr>
          <p:nvPr/>
        </p:nvCxnSpPr>
        <p:spPr>
          <a:xfrm flipV="1">
            <a:off x="3924291" y="2405206"/>
            <a:ext cx="1467469" cy="4744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4C07D-5D12-32B7-1543-E2401ED326EB}"/>
              </a:ext>
            </a:extLst>
          </p:cNvPr>
          <p:cNvCxnSpPr>
            <a:cxnSpLocks/>
          </p:cNvCxnSpPr>
          <p:nvPr/>
        </p:nvCxnSpPr>
        <p:spPr>
          <a:xfrm>
            <a:off x="3899711" y="2879613"/>
            <a:ext cx="1418307" cy="2875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96FCC0-9D2F-B194-B6B0-FBA1A90B3EA6}"/>
              </a:ext>
            </a:extLst>
          </p:cNvPr>
          <p:cNvCxnSpPr>
            <a:cxnSpLocks/>
          </p:cNvCxnSpPr>
          <p:nvPr/>
        </p:nvCxnSpPr>
        <p:spPr>
          <a:xfrm>
            <a:off x="3912001" y="2855031"/>
            <a:ext cx="1479759" cy="11110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4012AA-6DA5-A654-A0C3-AE98B79DB909}"/>
              </a:ext>
            </a:extLst>
          </p:cNvPr>
          <p:cNvCxnSpPr>
            <a:cxnSpLocks/>
          </p:cNvCxnSpPr>
          <p:nvPr/>
        </p:nvCxnSpPr>
        <p:spPr>
          <a:xfrm flipH="1">
            <a:off x="2710339" y="2888134"/>
            <a:ext cx="481777" cy="8668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D59BF3-1F72-F385-7EA9-6219438988CD}"/>
              </a:ext>
            </a:extLst>
          </p:cNvPr>
          <p:cNvCxnSpPr>
            <a:cxnSpLocks/>
          </p:cNvCxnSpPr>
          <p:nvPr/>
        </p:nvCxnSpPr>
        <p:spPr>
          <a:xfrm flipH="1" flipV="1">
            <a:off x="2734921" y="3781722"/>
            <a:ext cx="538969" cy="6405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98157F-CA91-752A-BE25-0F90A64BDD51}"/>
              </a:ext>
            </a:extLst>
          </p:cNvPr>
          <p:cNvCxnSpPr>
            <a:cxnSpLocks/>
          </p:cNvCxnSpPr>
          <p:nvPr/>
        </p:nvCxnSpPr>
        <p:spPr>
          <a:xfrm flipH="1" flipV="1">
            <a:off x="2724761" y="5821917"/>
            <a:ext cx="609599" cy="26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F33A5C-405A-082E-B2A2-C68E6A234C8C}"/>
              </a:ext>
            </a:extLst>
          </p:cNvPr>
          <p:cNvCxnSpPr>
            <a:cxnSpLocks/>
          </p:cNvCxnSpPr>
          <p:nvPr/>
        </p:nvCxnSpPr>
        <p:spPr>
          <a:xfrm flipH="1" flipV="1">
            <a:off x="2663309" y="3744852"/>
            <a:ext cx="671050" cy="2354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3A01B8-F1DA-2FE9-B666-2FAF497C0AEF}"/>
              </a:ext>
            </a:extLst>
          </p:cNvPr>
          <p:cNvCxnSpPr>
            <a:cxnSpLocks/>
          </p:cNvCxnSpPr>
          <p:nvPr/>
        </p:nvCxnSpPr>
        <p:spPr>
          <a:xfrm>
            <a:off x="7463908" y="3961164"/>
            <a:ext cx="435079" cy="23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094327-F42E-A7DA-CA6F-A3F630605167}"/>
              </a:ext>
            </a:extLst>
          </p:cNvPr>
          <p:cNvCxnSpPr>
            <a:cxnSpLocks/>
          </p:cNvCxnSpPr>
          <p:nvPr/>
        </p:nvCxnSpPr>
        <p:spPr>
          <a:xfrm>
            <a:off x="7427037" y="3285195"/>
            <a:ext cx="484239" cy="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E9249-317C-8340-E664-466106B30A05}"/>
              </a:ext>
            </a:extLst>
          </p:cNvPr>
          <p:cNvCxnSpPr>
            <a:cxnSpLocks/>
          </p:cNvCxnSpPr>
          <p:nvPr/>
        </p:nvCxnSpPr>
        <p:spPr>
          <a:xfrm flipV="1">
            <a:off x="7463905" y="2429786"/>
            <a:ext cx="496531" cy="6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7B94C6-79C0-61AC-A42D-2C8BB1FC396F}"/>
              </a:ext>
            </a:extLst>
          </p:cNvPr>
          <p:cNvCxnSpPr>
            <a:cxnSpLocks/>
          </p:cNvCxnSpPr>
          <p:nvPr/>
        </p:nvCxnSpPr>
        <p:spPr>
          <a:xfrm>
            <a:off x="7439327" y="3850550"/>
            <a:ext cx="447369" cy="275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ECC92B-85F5-9047-A864-564C861480F4}"/>
              </a:ext>
            </a:extLst>
          </p:cNvPr>
          <p:cNvCxnSpPr>
            <a:cxnSpLocks/>
          </p:cNvCxnSpPr>
          <p:nvPr/>
        </p:nvCxnSpPr>
        <p:spPr>
          <a:xfrm flipV="1">
            <a:off x="7439327" y="3216367"/>
            <a:ext cx="496530" cy="737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D7B953-5E2D-839B-07E6-400D11E8D2BB}"/>
              </a:ext>
            </a:extLst>
          </p:cNvPr>
          <p:cNvCxnSpPr>
            <a:cxnSpLocks/>
          </p:cNvCxnSpPr>
          <p:nvPr/>
        </p:nvCxnSpPr>
        <p:spPr>
          <a:xfrm flipV="1">
            <a:off x="7463907" y="2651012"/>
            <a:ext cx="435079" cy="4744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B129D63-3F95-4A17-AE0D-72DF6D59667B}"/>
              </a:ext>
            </a:extLst>
          </p:cNvPr>
          <p:cNvSpPr/>
          <p:nvPr/>
        </p:nvSpPr>
        <p:spPr>
          <a:xfrm>
            <a:off x="3832122" y="5970638"/>
            <a:ext cx="258096" cy="24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CCAEC1-612B-7EAB-3AD6-827A9959D668}"/>
              </a:ext>
            </a:extLst>
          </p:cNvPr>
          <p:cNvSpPr/>
          <p:nvPr/>
        </p:nvSpPr>
        <p:spPr>
          <a:xfrm>
            <a:off x="3119282" y="5946056"/>
            <a:ext cx="258096" cy="245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3927A6E-962C-E4D5-8813-02CE81470DDC}"/>
              </a:ext>
            </a:extLst>
          </p:cNvPr>
          <p:cNvSpPr/>
          <p:nvPr/>
        </p:nvSpPr>
        <p:spPr>
          <a:xfrm>
            <a:off x="3856701" y="4336023"/>
            <a:ext cx="258096" cy="2458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DFF63F-49A3-6370-009E-A76F28BD7E9E}"/>
              </a:ext>
            </a:extLst>
          </p:cNvPr>
          <p:cNvSpPr/>
          <p:nvPr/>
        </p:nvSpPr>
        <p:spPr>
          <a:xfrm>
            <a:off x="3078641" y="4339791"/>
            <a:ext cx="258096" cy="2458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A1A81D-3CA3-D128-F70E-84C4F80EF7E0}"/>
              </a:ext>
            </a:extLst>
          </p:cNvPr>
          <p:cNvSpPr/>
          <p:nvPr/>
        </p:nvSpPr>
        <p:spPr>
          <a:xfrm>
            <a:off x="3850801" y="2734510"/>
            <a:ext cx="258096" cy="2458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51AE214-44FC-B545-49F1-4FBA20C4052E}"/>
              </a:ext>
            </a:extLst>
          </p:cNvPr>
          <p:cNvSpPr/>
          <p:nvPr/>
        </p:nvSpPr>
        <p:spPr>
          <a:xfrm>
            <a:off x="3078641" y="2734510"/>
            <a:ext cx="258096" cy="2458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4296B1-B5C6-DED7-170D-C2D53A2BE507}"/>
              </a:ext>
            </a:extLst>
          </p:cNvPr>
          <p:cNvSpPr/>
          <p:nvPr/>
        </p:nvSpPr>
        <p:spPr>
          <a:xfrm>
            <a:off x="3078641" y="1748990"/>
            <a:ext cx="258096" cy="2458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6199BD-97EF-93DE-3C65-AB06D138BAC8}"/>
              </a:ext>
            </a:extLst>
          </p:cNvPr>
          <p:cNvCxnSpPr>
            <a:cxnSpLocks/>
          </p:cNvCxnSpPr>
          <p:nvPr/>
        </p:nvCxnSpPr>
        <p:spPr>
          <a:xfrm flipH="1" flipV="1">
            <a:off x="2658720" y="1679585"/>
            <a:ext cx="430322" cy="161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790-3FC3-2E47-6C61-B0B6A48E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51" y="734723"/>
            <a:ext cx="8506107" cy="727826"/>
          </a:xfrm>
        </p:spPr>
        <p:txBody>
          <a:bodyPr>
            <a:normAutofit/>
          </a:bodyPr>
          <a:lstStyle/>
          <a:p>
            <a:r>
              <a:rPr lang="en-US" sz="2400" dirty="0"/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480BA-0AA9-7726-B671-6E97CD7E0E41}"/>
              </a:ext>
            </a:extLst>
          </p:cNvPr>
          <p:cNvSpPr txBox="1"/>
          <p:nvPr/>
        </p:nvSpPr>
        <p:spPr>
          <a:xfrm>
            <a:off x="1578078" y="1627238"/>
            <a:ext cx="984700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Programming back-end Language: Python  v3.10.3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Programming front-end Language: HTML5, CSS3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IDE: PyCharm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Data Storage: </a:t>
            </a:r>
            <a:r>
              <a:rPr lang="en-US" sz="2800" dirty="0" err="1"/>
              <a:t>PosgreSQL</a:t>
            </a:r>
            <a:r>
              <a:rPr lang="en-US" sz="2800" dirty="0"/>
              <a:t>(psycopg2  v2.9.3)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Back-end framework: Django  v4.0.3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Front-end framework: Bootstrap3  v21.2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Version control: Git</a:t>
            </a:r>
          </a:p>
        </p:txBody>
      </p:sp>
    </p:spTree>
    <p:extLst>
      <p:ext uri="{BB962C8B-B14F-4D97-AF65-F5344CB8AC3E}">
        <p14:creationId xmlns:p14="http://schemas.microsoft.com/office/powerpoint/2010/main" val="1454639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78</Words>
  <Application>Microsoft Office PowerPoint</Application>
  <PresentationFormat>Широкоэкранный</PresentationFormat>
  <Paragraphs>29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Book Library</vt:lpstr>
      <vt:lpstr>Database diagram</vt:lpstr>
      <vt:lpstr>Use cases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Dmytro Yahudin</cp:lastModifiedBy>
  <cp:revision>218</cp:revision>
  <dcterms:created xsi:type="dcterms:W3CDTF">2022-03-29T17:09:55Z</dcterms:created>
  <dcterms:modified xsi:type="dcterms:W3CDTF">2022-07-13T11:13:42Z</dcterms:modified>
</cp:coreProperties>
</file>