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A77B-DA33-028D-E32B-FB0DDF7E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6E564-6D1F-FFC4-56B1-4795C28A8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200C-2B89-59A8-F2AD-474C521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1294-B591-4412-4D5A-573D3DEC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AEFC6-6372-452C-9BB4-47768EA9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764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15DA-36F5-3EA5-A7CB-95877B3D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D1704-5309-1A3E-A5BD-E614C0F31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00E8-4FEA-9253-2AA3-45EF49F9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8B540-920B-1FD5-47DA-27F5AA33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6BA3-19C3-7F7B-62E9-F5C2FBB8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356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725C8-B845-348F-0C48-71F779C0C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14BA3-974F-9DEA-4A6A-C6BEEA6B6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4906-EEB0-B3EF-3DA1-D14A503C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99DE-8E9D-C747-5E85-BA68D2BC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A928-6B0D-4078-54A6-5B0FFE3F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102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528E-39E7-F161-D2C8-AB331788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269-E53F-FE31-046D-C4E5163E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09DC2-2ABA-8553-BF48-58F92D5B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63C1-B420-FE4B-9F71-50CEFD45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5C50-1F02-6AAA-7A35-792CA06A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142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191A-33BE-F80F-3F16-A5EED572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6CC97-5645-CCB3-209A-B239BE856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048D5-A0D7-5A45-4F41-518FEFE5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84AD5-89CB-FDF5-8262-CB0DEDB5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5C4F-086B-88D6-5CB2-8AB3260F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447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F719-6737-0A0E-0518-33701E02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E793-C0F5-9B2D-4C2E-5776C682E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70B27-5506-3589-D688-24B652ABA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70BF4-37E0-9A77-141D-79C15F85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24C44-194E-A193-0E3C-F2BFA06A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A8989-56FE-6722-67AF-2167AC69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954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D9E9-DFD6-2601-0C2D-02A3EF71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8255-3091-79D1-EFD5-844A87CF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5B85-37A8-D968-DAB9-01D8F0E72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4D6B3-4A5C-A68A-6003-D67713C25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9C6BE-651C-3B5F-D6C2-57725608E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19C85-7EE2-9383-0C24-E5D6544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D3FDF-0BD0-213A-C070-ED3F314D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20A65-A968-EACD-412D-1ED7C3F7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41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10A8-5F26-602C-48D3-58335BB0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F5627-F113-2D6E-39FD-6AC03145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3FA86-C779-4D71-C0C1-719F2B01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7D0B-1C53-DEBA-B862-C738EBB2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674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B7D05-DBA4-9DAF-2115-AA8D925B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B635F-8652-F08A-D737-B333A7D2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3C02-DA19-CDB0-24C4-75B0C77C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50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FC49-B8E1-DA7E-393C-01454FAB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1E20-B94E-88F9-710C-59B01041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6ED8E-97AD-4ECA-103D-4C77C3ED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E5203-4CEB-CCA2-512F-E777B010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E23CB-B2E1-524C-297C-A08919AE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0E82-1175-EE82-F808-B4A33224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422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762B-87BC-C653-82AB-5F978FF2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84804-7295-8DBA-87C6-8DD60A471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95F9-97BB-9C27-D2BE-AEA797E55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E69E-B2F8-C6C0-2103-B1946F51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40358-3BC5-68A8-5532-8A6C7F6A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861B-218D-8346-2401-6B920CF6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906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E594B-B23B-B710-D28B-D7E7CBB8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B4F1-16E7-A0A6-5AE5-799E2691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2100-7B86-874D-B686-3D0A77E48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84A3D-B8E6-4640-9E7A-8CE3F4346B60}" type="datetimeFigureOut">
              <a:rPr lang="en-ZA" smtClean="0"/>
              <a:t>06/09/2025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7D27-B83E-3073-D66C-702C1CB60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4568-453E-A25F-763E-A263AC75E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0073A-FE47-44D4-B743-4C0D7425B0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47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on a mountain&#10;&#10;AI-generated content may be incorrect.">
            <a:extLst>
              <a:ext uri="{FF2B5EF4-FFF2-40B4-BE49-F238E27FC236}">
                <a16:creationId xmlns:a16="http://schemas.microsoft.com/office/drawing/2014/main" id="{DBD7C559-1D0D-459F-B4C7-70889005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Foflonker</dc:creator>
  <cp:lastModifiedBy>Adam Foflonker</cp:lastModifiedBy>
  <cp:revision>1</cp:revision>
  <dcterms:created xsi:type="dcterms:W3CDTF">2025-09-06T14:07:03Z</dcterms:created>
  <dcterms:modified xsi:type="dcterms:W3CDTF">2025-09-06T14:08:11Z</dcterms:modified>
</cp:coreProperties>
</file>