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3" r:id="rId6"/>
    <p:sldId id="261"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733"/>
  </p:normalViewPr>
  <p:slideViewPr>
    <p:cSldViewPr snapToGrid="0">
      <p:cViewPr>
        <p:scale>
          <a:sx n="101" d="100"/>
          <a:sy n="101" d="100"/>
        </p:scale>
        <p:origin x="-21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77B-DA33-028D-E32B-FB0DDF7E30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596E564-6D1F-FFC4-56B1-4795C28A8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92C200C-2B89-59A8-F2AD-474C5219ECE1}"/>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87C31294-B591-4412-4D5A-573D3DECFF9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67AEFC6-6372-452C-9BB4-47768EA91527}"/>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313764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15DA-36F5-3EA5-A7CB-95877B3D949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47D1704-5309-1A3E-A5BD-E614C0F31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67A00E8-4FEA-9253-2AA3-45EF49F9CF2E}"/>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9F98B540-920B-1FD5-47DA-27F5AA338EE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4466BA3-19C3-7F7B-62E9-F5C2FBB85867}"/>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42035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725C8-B845-348F-0C48-71F779C0C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4014BA3-974F-9DEA-4A6A-C6BEEA6B65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A064906-EEB0-B3EF-3DA1-D14A503CAA52}"/>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8AC299DE-8E9D-C747-5E85-BA68D2BC25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C2CA928-6B0D-4078-54A6-5B0FFE3FD208}"/>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321102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528E-39E7-F161-D2C8-AB331788AD1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59D2269-E53F-FE31-046D-C4E5163E2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0509DC2-2ABA-8553-BF48-58F92D5B1DB0}"/>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24C063C1-B420-FE4B-9F71-50CEFD456FD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3B85C50-1F02-6AAA-7A35-792CA06A13A8}"/>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400142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191A-33BE-F80F-3F16-A5EED5721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1076CC97-5645-CCB3-209A-B239BE8564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048D5-A0D7-5A45-4F41-518FEFE579F0}"/>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0D284AD5-89CB-FDF5-8262-CB0DEDB5E56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AE65C4F-086B-88D6-5CB2-8AB3260FC206}"/>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175447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F719-6737-0A0E-0518-33701E02053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646E793-C0F5-9B2D-4C2E-5776C682E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4670B27-5506-3589-D688-24B652ABA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6270BF4-37E0-9A77-141D-79C15F8533BC}"/>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6" name="Footer Placeholder 5">
            <a:extLst>
              <a:ext uri="{FF2B5EF4-FFF2-40B4-BE49-F238E27FC236}">
                <a16:creationId xmlns:a16="http://schemas.microsoft.com/office/drawing/2014/main" id="{64824C44-194E-A193-0E3C-F2BFA06AD15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6BA8989-56FE-6722-67AF-2167AC6943A2}"/>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229954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D9E9-DFD6-2601-0C2D-02A3EF71D818}"/>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49C8255-3091-79D1-EFD5-844A87CF5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55B85-37A8-D968-DAB9-01D8F0E72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4BB4D6B3-4A5C-A68A-6003-D67713C25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9C6BE-651C-3B5F-D6C2-57725608E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1619C85-7EE2-9383-0C24-E5D654424745}"/>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8" name="Footer Placeholder 7">
            <a:extLst>
              <a:ext uri="{FF2B5EF4-FFF2-40B4-BE49-F238E27FC236}">
                <a16:creationId xmlns:a16="http://schemas.microsoft.com/office/drawing/2014/main" id="{175D3FDF-0BD0-213A-C070-ED3F314DA10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2DC20A65-A968-EACD-412D-1ED7C3F78F61}"/>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175413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0A8-5F26-602C-48D3-58335BB0CED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5AF5627-F113-2D6E-39FD-6AC03145B168}"/>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4" name="Footer Placeholder 3">
            <a:extLst>
              <a:ext uri="{FF2B5EF4-FFF2-40B4-BE49-F238E27FC236}">
                <a16:creationId xmlns:a16="http://schemas.microsoft.com/office/drawing/2014/main" id="{68F3FA86-C779-4D71-C0C1-719F2B019EC1}"/>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08CD7D0B-1C53-DEBA-B862-C738EBB2E542}"/>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128674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B7D05-DBA4-9DAF-2115-AA8D925B9D97}"/>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3" name="Footer Placeholder 2">
            <a:extLst>
              <a:ext uri="{FF2B5EF4-FFF2-40B4-BE49-F238E27FC236}">
                <a16:creationId xmlns:a16="http://schemas.microsoft.com/office/drawing/2014/main" id="{BDFB635F-8652-F08A-D737-B333A7D2954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8DC3C02-DA19-CDB0-24C4-75B0C77C1289}"/>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357502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FC49-B8E1-DA7E-393C-01454FABA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5511E20-B94E-88F9-710C-59B010414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066ED8E-97AD-4ECA-103D-4C77C3ED6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E5203-4CEB-CCA2-512F-E777B010A257}"/>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6" name="Footer Placeholder 5">
            <a:extLst>
              <a:ext uri="{FF2B5EF4-FFF2-40B4-BE49-F238E27FC236}">
                <a16:creationId xmlns:a16="http://schemas.microsoft.com/office/drawing/2014/main" id="{41EE23CB-B2E1-524C-297C-A08919AE6D1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3190E82-1175-EE82-F808-B4A332249432}"/>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7442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762B-87BC-C653-82AB-5F978FF2D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3DE84804-7295-8DBA-87C6-8DD60A471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18195F9-97BB-9C27-D2BE-AEA797E55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2E69E-B2F8-C6C0-2103-B1946F512A13}"/>
              </a:ext>
            </a:extLst>
          </p:cNvPr>
          <p:cNvSpPr>
            <a:spLocks noGrp="1"/>
          </p:cNvSpPr>
          <p:nvPr>
            <p:ph type="dt" sz="half" idx="10"/>
          </p:nvPr>
        </p:nvSpPr>
        <p:spPr/>
        <p:txBody>
          <a:bodyPr/>
          <a:lstStyle/>
          <a:p>
            <a:fld id="{69B84A3D-B8E6-4640-9E7A-8CE3F4346B60}" type="datetimeFigureOut">
              <a:rPr lang="en-ZA" smtClean="0"/>
              <a:t>2025/09/07</a:t>
            </a:fld>
            <a:endParaRPr lang="en-ZA"/>
          </a:p>
        </p:txBody>
      </p:sp>
      <p:sp>
        <p:nvSpPr>
          <p:cNvPr id="6" name="Footer Placeholder 5">
            <a:extLst>
              <a:ext uri="{FF2B5EF4-FFF2-40B4-BE49-F238E27FC236}">
                <a16:creationId xmlns:a16="http://schemas.microsoft.com/office/drawing/2014/main" id="{63840358-3BC5-68A8-5532-8A6C7F6AD0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80D861B-218D-8346-2401-6B920CF63A29}"/>
              </a:ext>
            </a:extLst>
          </p:cNvPr>
          <p:cNvSpPr>
            <a:spLocks noGrp="1"/>
          </p:cNvSpPr>
          <p:nvPr>
            <p:ph type="sldNum" sz="quarter" idx="12"/>
          </p:nvPr>
        </p:nvSpPr>
        <p:spPr/>
        <p:txBody>
          <a:bodyPr/>
          <a:lstStyle/>
          <a:p>
            <a:fld id="{12C0073A-FE47-44D4-B743-4C0D7425B012}" type="slidenum">
              <a:rPr lang="en-ZA" smtClean="0"/>
              <a:t>‹#›</a:t>
            </a:fld>
            <a:endParaRPr lang="en-ZA"/>
          </a:p>
        </p:txBody>
      </p:sp>
    </p:spTree>
    <p:extLst>
      <p:ext uri="{BB962C8B-B14F-4D97-AF65-F5344CB8AC3E}">
        <p14:creationId xmlns:p14="http://schemas.microsoft.com/office/powerpoint/2010/main" val="109906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E594B-B23B-B710-D28B-D7E7CBB80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175B4F1-16E7-A0A6-5AE5-799E2691A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3132100-7B86-874D-B686-3D0A77E48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B84A3D-B8E6-4640-9E7A-8CE3F4346B60}" type="datetimeFigureOut">
              <a:rPr lang="en-ZA" smtClean="0"/>
              <a:t>2025/09/07</a:t>
            </a:fld>
            <a:endParaRPr lang="en-ZA"/>
          </a:p>
        </p:txBody>
      </p:sp>
      <p:sp>
        <p:nvSpPr>
          <p:cNvPr id="5" name="Footer Placeholder 4">
            <a:extLst>
              <a:ext uri="{FF2B5EF4-FFF2-40B4-BE49-F238E27FC236}">
                <a16:creationId xmlns:a16="http://schemas.microsoft.com/office/drawing/2014/main" id="{0C407D27-B83E-3073-D66C-702C1CB60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6E4B4568-453E-A25F-763E-A263AC75E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C0073A-FE47-44D4-B743-4C0D7425B012}" type="slidenum">
              <a:rPr lang="en-ZA" smtClean="0"/>
              <a:t>‹#›</a:t>
            </a:fld>
            <a:endParaRPr lang="en-ZA"/>
          </a:p>
        </p:txBody>
      </p:sp>
    </p:spTree>
    <p:extLst>
      <p:ext uri="{BB962C8B-B14F-4D97-AF65-F5344CB8AC3E}">
        <p14:creationId xmlns:p14="http://schemas.microsoft.com/office/powerpoint/2010/main" val="3684731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567F-E1FF-A5E6-C218-AE3A037FCAA1}"/>
              </a:ext>
            </a:extLst>
          </p:cNvPr>
          <p:cNvSpPr>
            <a:spLocks noGrp="1"/>
          </p:cNvSpPr>
          <p:nvPr>
            <p:ph type="ctrTitle"/>
          </p:nvPr>
        </p:nvSpPr>
        <p:spPr/>
        <p:txBody>
          <a:bodyPr/>
          <a:lstStyle/>
          <a:p>
            <a:r>
              <a:rPr lang="en-GB" dirty="0"/>
              <a:t>The Nothing Doer</a:t>
            </a:r>
          </a:p>
        </p:txBody>
      </p:sp>
      <p:sp>
        <p:nvSpPr>
          <p:cNvPr id="3" name="Subtitle 2">
            <a:extLst>
              <a:ext uri="{FF2B5EF4-FFF2-40B4-BE49-F238E27FC236}">
                <a16:creationId xmlns:a16="http://schemas.microsoft.com/office/drawing/2014/main" id="{FD6593F1-BFC2-7E95-F59A-509B091B1490}"/>
              </a:ext>
            </a:extLst>
          </p:cNvPr>
          <p:cNvSpPr>
            <a:spLocks noGrp="1"/>
          </p:cNvSpPr>
          <p:nvPr>
            <p:ph type="subTitle" idx="1"/>
          </p:nvPr>
        </p:nvSpPr>
        <p:spPr/>
        <p:txBody>
          <a:bodyPr>
            <a:normAutofit fontScale="85000" lnSpcReduction="10000"/>
          </a:bodyPr>
          <a:lstStyle/>
          <a:p>
            <a:r>
              <a:rPr lang="en-GB" dirty="0"/>
              <a:t>A Financial Technology Solution</a:t>
            </a:r>
          </a:p>
          <a:p>
            <a:r>
              <a:rPr lang="en-GB" dirty="0"/>
              <a:t>By </a:t>
            </a:r>
            <a:r>
              <a:rPr lang="en-GB" dirty="0" err="1"/>
              <a:t>SuperVibeCoders</a:t>
            </a:r>
            <a:endParaRPr lang="en-GB" dirty="0"/>
          </a:p>
          <a:p>
            <a:endParaRPr lang="en-GB" dirty="0"/>
          </a:p>
          <a:p>
            <a:r>
              <a:rPr lang="en-GB" sz="1900" i="1" dirty="0">
                <a:solidFill>
                  <a:schemeClr val="bg2">
                    <a:lumMod val="75000"/>
                  </a:schemeClr>
                </a:solidFill>
              </a:rPr>
              <a:t>Feel free to submit something as bare as this for the first round. We just want your point to be made in a clear manner. Only the second round needs good visuals and you will have 1 hour to make it pretty. </a:t>
            </a:r>
          </a:p>
        </p:txBody>
      </p:sp>
    </p:spTree>
    <p:extLst>
      <p:ext uri="{BB962C8B-B14F-4D97-AF65-F5344CB8AC3E}">
        <p14:creationId xmlns:p14="http://schemas.microsoft.com/office/powerpoint/2010/main" val="204082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E87-3BCB-DB37-3AC5-CBD3E9FED321}"/>
              </a:ext>
            </a:extLst>
          </p:cNvPr>
          <p:cNvSpPr>
            <a:spLocks noGrp="1"/>
          </p:cNvSpPr>
          <p:nvPr>
            <p:ph type="title"/>
          </p:nvPr>
        </p:nvSpPr>
        <p:spPr/>
        <p:txBody>
          <a:bodyPr/>
          <a:lstStyle/>
          <a:p>
            <a:r>
              <a:rPr lang="en-GB" dirty="0"/>
              <a:t>Background </a:t>
            </a:r>
          </a:p>
        </p:txBody>
      </p:sp>
      <p:sp>
        <p:nvSpPr>
          <p:cNvPr id="3" name="Content Placeholder 2">
            <a:extLst>
              <a:ext uri="{FF2B5EF4-FFF2-40B4-BE49-F238E27FC236}">
                <a16:creationId xmlns:a16="http://schemas.microsoft.com/office/drawing/2014/main" id="{913CC845-3E76-88AE-187E-BCD0AC744035}"/>
              </a:ext>
            </a:extLst>
          </p:cNvPr>
          <p:cNvSpPr>
            <a:spLocks noGrp="1"/>
          </p:cNvSpPr>
          <p:nvPr>
            <p:ph idx="1"/>
          </p:nvPr>
        </p:nvSpPr>
        <p:spPr/>
        <p:txBody>
          <a:bodyPr/>
          <a:lstStyle/>
          <a:p>
            <a:r>
              <a:rPr lang="en-GB" dirty="0"/>
              <a:t>The problem </a:t>
            </a:r>
          </a:p>
          <a:p>
            <a:pPr lvl="1"/>
            <a:r>
              <a:rPr lang="en-GB" dirty="0"/>
              <a:t>not enough applications that do nothing!!!</a:t>
            </a:r>
          </a:p>
          <a:p>
            <a:pPr lvl="1"/>
            <a:r>
              <a:rPr lang="en-GB" dirty="0" err="1"/>
              <a:t>Tiktok</a:t>
            </a:r>
            <a:r>
              <a:rPr lang="en-GB" dirty="0"/>
              <a:t> and social media is overstimulate people, we need to </a:t>
            </a:r>
            <a:r>
              <a:rPr lang="en-GB" dirty="0" err="1"/>
              <a:t>destimulate</a:t>
            </a:r>
            <a:r>
              <a:rPr lang="en-GB" dirty="0"/>
              <a:t> them</a:t>
            </a:r>
          </a:p>
          <a:p>
            <a:pPr lvl="1"/>
            <a:r>
              <a:rPr lang="en-GB" dirty="0"/>
              <a:t>If people knew what boredom is, they will be happier filing taxes!</a:t>
            </a:r>
          </a:p>
          <a:p>
            <a:endParaRPr lang="en-GB" dirty="0"/>
          </a:p>
        </p:txBody>
      </p:sp>
    </p:spTree>
    <p:extLst>
      <p:ext uri="{BB962C8B-B14F-4D97-AF65-F5344CB8AC3E}">
        <p14:creationId xmlns:p14="http://schemas.microsoft.com/office/powerpoint/2010/main" val="231158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9C2F-4100-7295-1CA7-DC61578F5360}"/>
              </a:ext>
            </a:extLst>
          </p:cNvPr>
          <p:cNvSpPr>
            <a:spLocks noGrp="1"/>
          </p:cNvSpPr>
          <p:nvPr>
            <p:ph type="title"/>
          </p:nvPr>
        </p:nvSpPr>
        <p:spPr/>
        <p:txBody>
          <a:bodyPr/>
          <a:lstStyle/>
          <a:p>
            <a:r>
              <a:rPr lang="en-GB" dirty="0"/>
              <a:t>The selling point</a:t>
            </a:r>
          </a:p>
        </p:txBody>
      </p:sp>
      <p:sp>
        <p:nvSpPr>
          <p:cNvPr id="3" name="Content Placeholder 2">
            <a:extLst>
              <a:ext uri="{FF2B5EF4-FFF2-40B4-BE49-F238E27FC236}">
                <a16:creationId xmlns:a16="http://schemas.microsoft.com/office/drawing/2014/main" id="{AE383C03-C9DD-0719-740E-4878C571DEF8}"/>
              </a:ext>
            </a:extLst>
          </p:cNvPr>
          <p:cNvSpPr>
            <a:spLocks noGrp="1"/>
          </p:cNvSpPr>
          <p:nvPr>
            <p:ph idx="1"/>
          </p:nvPr>
        </p:nvSpPr>
        <p:spPr/>
        <p:txBody>
          <a:bodyPr/>
          <a:lstStyle/>
          <a:p>
            <a:r>
              <a:rPr lang="en-GB" dirty="0"/>
              <a:t>The archaic terminal is simple </a:t>
            </a:r>
          </a:p>
        </p:txBody>
      </p:sp>
    </p:spTree>
    <p:extLst>
      <p:ext uri="{BB962C8B-B14F-4D97-AF65-F5344CB8AC3E}">
        <p14:creationId xmlns:p14="http://schemas.microsoft.com/office/powerpoint/2010/main" val="132696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2D94-3264-771E-56EB-734236FF4778}"/>
              </a:ext>
            </a:extLst>
          </p:cNvPr>
          <p:cNvSpPr>
            <a:spLocks noGrp="1"/>
          </p:cNvSpPr>
          <p:nvPr>
            <p:ph type="title"/>
          </p:nvPr>
        </p:nvSpPr>
        <p:spPr/>
        <p:txBody>
          <a:bodyPr/>
          <a:lstStyle/>
          <a:p>
            <a:r>
              <a:rPr lang="en-GB" dirty="0"/>
              <a:t>The Idea</a:t>
            </a:r>
          </a:p>
        </p:txBody>
      </p:sp>
      <p:sp>
        <p:nvSpPr>
          <p:cNvPr id="3" name="Content Placeholder 2">
            <a:extLst>
              <a:ext uri="{FF2B5EF4-FFF2-40B4-BE49-F238E27FC236}">
                <a16:creationId xmlns:a16="http://schemas.microsoft.com/office/drawing/2014/main" id="{6B140BB2-C6C6-5D43-56CA-35CDB7E37B47}"/>
              </a:ext>
            </a:extLst>
          </p:cNvPr>
          <p:cNvSpPr>
            <a:spLocks noGrp="1"/>
          </p:cNvSpPr>
          <p:nvPr>
            <p:ph idx="1"/>
          </p:nvPr>
        </p:nvSpPr>
        <p:spPr/>
        <p:txBody>
          <a:bodyPr/>
          <a:lstStyle/>
          <a:p>
            <a:r>
              <a:rPr lang="en-GB" dirty="0"/>
              <a:t>By printing the same things like “Constructing…” and “Destructing” multiple times, people can question why they are doing this and go do their taxes. </a:t>
            </a:r>
          </a:p>
        </p:txBody>
      </p:sp>
    </p:spTree>
    <p:extLst>
      <p:ext uri="{BB962C8B-B14F-4D97-AF65-F5344CB8AC3E}">
        <p14:creationId xmlns:p14="http://schemas.microsoft.com/office/powerpoint/2010/main" val="212338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7F34-E41E-B892-6E80-D938686FC0C9}"/>
              </a:ext>
            </a:extLst>
          </p:cNvPr>
          <p:cNvSpPr>
            <a:spLocks noGrp="1"/>
          </p:cNvSpPr>
          <p:nvPr>
            <p:ph type="title"/>
          </p:nvPr>
        </p:nvSpPr>
        <p:spPr/>
        <p:txBody>
          <a:bodyPr/>
          <a:lstStyle/>
          <a:p>
            <a:r>
              <a:rPr lang="en-GB" dirty="0"/>
              <a:t>The Impact </a:t>
            </a:r>
          </a:p>
        </p:txBody>
      </p:sp>
      <p:sp>
        <p:nvSpPr>
          <p:cNvPr id="3" name="Content Placeholder 2">
            <a:extLst>
              <a:ext uri="{FF2B5EF4-FFF2-40B4-BE49-F238E27FC236}">
                <a16:creationId xmlns:a16="http://schemas.microsoft.com/office/drawing/2014/main" id="{C297A7B0-5C6C-FD55-82F3-C327A8472C5C}"/>
              </a:ext>
            </a:extLst>
          </p:cNvPr>
          <p:cNvSpPr>
            <a:spLocks noGrp="1"/>
          </p:cNvSpPr>
          <p:nvPr>
            <p:ph idx="1"/>
          </p:nvPr>
        </p:nvSpPr>
        <p:spPr/>
        <p:txBody>
          <a:bodyPr/>
          <a:lstStyle/>
          <a:p>
            <a:r>
              <a:rPr lang="en-GB" dirty="0"/>
              <a:t>The world is projected to 130% more addicted to their phones in the future, our project will stay relevant.</a:t>
            </a:r>
          </a:p>
          <a:p>
            <a:r>
              <a:rPr lang="en-GB" dirty="0"/>
              <a:t>It is easy to use as long as you know how to run command line like the cool kids, making it sustainable for your everyday Alice, Bob and Charlie that just wants their money back from the government.</a:t>
            </a:r>
          </a:p>
        </p:txBody>
      </p:sp>
    </p:spTree>
    <p:extLst>
      <p:ext uri="{BB962C8B-B14F-4D97-AF65-F5344CB8AC3E}">
        <p14:creationId xmlns:p14="http://schemas.microsoft.com/office/powerpoint/2010/main" val="55519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1CE5-E1E6-25A9-ECBC-B86C6DB3FDE6}"/>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46BD62BE-4163-2DC0-4507-653905FFDB85}"/>
              </a:ext>
            </a:extLst>
          </p:cNvPr>
          <p:cNvSpPr>
            <a:spLocks noGrp="1"/>
          </p:cNvSpPr>
          <p:nvPr>
            <p:ph idx="1"/>
          </p:nvPr>
        </p:nvSpPr>
        <p:spPr/>
        <p:txBody>
          <a:bodyPr>
            <a:normAutofit fontScale="70000" lnSpcReduction="20000"/>
          </a:bodyPr>
          <a:lstStyle/>
          <a:p>
            <a:r>
              <a:rPr lang="en-GB" dirty="0"/>
              <a:t>The terminal is our main interface </a:t>
            </a:r>
          </a:p>
          <a:p>
            <a:r>
              <a:rPr lang="en-GB" dirty="0"/>
              <a:t>Doker is used (because it is cool)</a:t>
            </a:r>
          </a:p>
          <a:p>
            <a:r>
              <a:rPr lang="en-GB" dirty="0"/>
              <a:t>Used a layered architecture with the visitor pattern to allow for future maintainability. </a:t>
            </a:r>
          </a:p>
          <a:p>
            <a:r>
              <a:rPr lang="en-GB" dirty="0"/>
              <a:t>Also chose java for its aspect-oriented programming perks </a:t>
            </a:r>
          </a:p>
          <a:p>
            <a:r>
              <a:rPr lang="en-GB" dirty="0"/>
              <a:t>We considered security by making the app not worth hacking  : )</a:t>
            </a:r>
          </a:p>
          <a:p>
            <a:r>
              <a:rPr lang="en-GB" dirty="0"/>
              <a:t>Refer to the video for more information </a:t>
            </a:r>
          </a:p>
          <a:p>
            <a:endParaRPr lang="en-GB" dirty="0"/>
          </a:p>
          <a:p>
            <a:endParaRPr lang="en-GB" dirty="0"/>
          </a:p>
          <a:p>
            <a:endParaRPr lang="en-GB" dirty="0"/>
          </a:p>
          <a:p>
            <a:pPr marL="0" indent="0">
              <a:buNone/>
            </a:pPr>
            <a:r>
              <a:rPr lang="en-GB" i="1" dirty="0">
                <a:solidFill>
                  <a:schemeClr val="bg2">
                    <a:lumMod val="75000"/>
                  </a:schemeClr>
                </a:solidFill>
              </a:rPr>
              <a:t>The video should be within 5 minutes, simple and to the point. It must show the process of you running the program (in silence is fine) and explain the core functionalities of your project. The video is not compulsory, but is highly advantageous. You can even just allocate 10-15 minutes to make it and just submit what you have </a:t>
            </a:r>
          </a:p>
        </p:txBody>
      </p:sp>
    </p:spTree>
    <p:extLst>
      <p:ext uri="{BB962C8B-B14F-4D97-AF65-F5344CB8AC3E}">
        <p14:creationId xmlns:p14="http://schemas.microsoft.com/office/powerpoint/2010/main" val="3606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on a mountain&#10;&#10;AI-generated content may be incorrect.">
            <a:extLst>
              <a:ext uri="{FF2B5EF4-FFF2-40B4-BE49-F238E27FC236}">
                <a16:creationId xmlns:a16="http://schemas.microsoft.com/office/drawing/2014/main" id="{DBD7C559-1D0D-459F-B4C7-70889005F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
            <a:ext cx="12192000" cy="6855220"/>
          </a:xfrm>
          <a:prstGeom prst="rect">
            <a:avLst/>
          </a:prstGeom>
        </p:spPr>
      </p:pic>
    </p:spTree>
    <p:extLst>
      <p:ext uri="{BB962C8B-B14F-4D97-AF65-F5344CB8AC3E}">
        <p14:creationId xmlns:p14="http://schemas.microsoft.com/office/powerpoint/2010/main" val="287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1527</TotalTime>
  <Words>319</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The Nothing Doer</vt:lpstr>
      <vt:lpstr>Background </vt:lpstr>
      <vt:lpstr>The selling point</vt:lpstr>
      <vt:lpstr>The Idea</vt:lpstr>
      <vt:lpstr>The Impact </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Foflonker</dc:creator>
  <cp:lastModifiedBy>Catherine Li</cp:lastModifiedBy>
  <cp:revision>2</cp:revision>
  <dcterms:created xsi:type="dcterms:W3CDTF">2025-09-06T14:07:03Z</dcterms:created>
  <dcterms:modified xsi:type="dcterms:W3CDTF">2025-09-08T18:50:24Z</dcterms:modified>
</cp:coreProperties>
</file>