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7" name="Und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undertiteltypografien i masteren</a:t>
            </a:r>
            <a:endParaRPr kumimoji="0" lang="en-US"/>
          </a:p>
        </p:txBody>
      </p:sp>
      <p:sp>
        <p:nvSpPr>
          <p:cNvPr id="30" name="Pladsholder til dato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21-10-2013</a:t>
            </a:fld>
            <a:endParaRPr lang="da-DK"/>
          </a:p>
        </p:txBody>
      </p:sp>
      <p:sp>
        <p:nvSpPr>
          <p:cNvPr id="19" name="Pladsholder til sidefod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27" name="Pladsholder til dias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21-10-2013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21-10-2013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21-10-2013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21-10-2013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21-10-2013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21-10-2013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21-10-2013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21-10-2013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21-10-2013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med enkelt afklippet og afrundet hjørn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vinklet trekant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21-10-2013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smtClean="0"/>
              <a:t>Klik på ikonet for at tilføje et billede</a:t>
            </a:r>
            <a:endParaRPr kumimoji="0" lang="en-US" dirty="0"/>
          </a:p>
        </p:txBody>
      </p:sp>
      <p:sp>
        <p:nvSpPr>
          <p:cNvPr id="10" name="Kombinationstegning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Kombinationstegning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ombinationstegning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Kombinationstegning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Pladsholder til titel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0" name="Pladsholder til teks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0" name="Pladsholder til dato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FD1E4D-6B93-4EE9-8A10-B8AD336451E2}" type="datetimeFigureOut">
              <a:rPr lang="da-DK" smtClean="0"/>
              <a:pPr/>
              <a:t>21-10-2013</a:t>
            </a:fld>
            <a:endParaRPr lang="da-DK"/>
          </a:p>
        </p:txBody>
      </p:sp>
      <p:sp>
        <p:nvSpPr>
          <p:cNvPr id="22" name="Pladsholder til sidefod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18" name="Pladsholder til diasnumm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  <p:grpSp>
        <p:nvGrpSpPr>
          <p:cNvPr id="2" name="Grup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Kombinationstegning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Kombinationstegning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pPr algn="l"/>
            <a:r>
              <a:rPr lang="da-DK" sz="4000" dirty="0" smtClean="0"/>
              <a:t>Introduktion til </a:t>
            </a:r>
            <a:br>
              <a:rPr lang="da-DK" sz="4000" dirty="0" smtClean="0"/>
            </a:br>
            <a:r>
              <a:rPr lang="da-DK" sz="4000" dirty="0" smtClean="0"/>
              <a:t>Objekt Orienteret Programmering</a:t>
            </a:r>
            <a:endParaRPr lang="da-DK" sz="4000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368816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da-DK" dirty="0" smtClean="0"/>
              <a:t>Hvorfor OOP</a:t>
            </a:r>
          </a:p>
          <a:p>
            <a:pPr algn="l">
              <a:buFont typeface="Arial" pitchFamily="34" charset="0"/>
              <a:buChar char="•"/>
            </a:pPr>
            <a:r>
              <a:rPr lang="da-DK" dirty="0" smtClean="0"/>
              <a:t>Design via UML</a:t>
            </a:r>
          </a:p>
          <a:p>
            <a:pPr algn="l">
              <a:buFont typeface="Arial" pitchFamily="34" charset="0"/>
              <a:buChar char="•"/>
            </a:pPr>
            <a:endParaRPr lang="da-D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da-DK" dirty="0" smtClean="0"/>
              <a:t>Hvorfor OOP	</a:t>
            </a:r>
            <a:endParaRPr lang="da-DK" dirty="0"/>
          </a:p>
        </p:txBody>
      </p:sp>
      <p:sp>
        <p:nvSpPr>
          <p:cNvPr id="8" name="Tekstboks 7"/>
          <p:cNvSpPr txBox="1"/>
          <p:nvPr/>
        </p:nvSpPr>
        <p:spPr>
          <a:xfrm>
            <a:off x="611560" y="1628800"/>
            <a:ext cx="756084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da-DK" sz="2800" dirty="0" err="1" smtClean="0"/>
              <a:t>Modularitet</a:t>
            </a:r>
            <a:r>
              <a:rPr lang="da-DK" sz="2800" dirty="0" smtClean="0"/>
              <a:t>:</a:t>
            </a:r>
          </a:p>
          <a:p>
            <a:pPr marL="342900" indent="-342900"/>
            <a:r>
              <a:rPr lang="da-DK" sz="1600" dirty="0" smtClean="0"/>
              <a:t>	</a:t>
            </a:r>
            <a:r>
              <a:rPr lang="en-US" sz="1600" dirty="0" smtClean="0"/>
              <a:t>“a software design technique that emphasizes separating the functionality of a program into independent, interchangeable modules, such that each contains everything necessary to execute only one aspect of the desired functionality.”</a:t>
            </a:r>
            <a:endParaRPr lang="en-US" sz="1600" baseline="30000" dirty="0" smtClean="0"/>
          </a:p>
          <a:p>
            <a:pPr marL="342900" indent="-342900"/>
            <a:r>
              <a:rPr lang="en-US" sz="1600" baseline="30000" dirty="0" smtClean="0"/>
              <a:t>[</a:t>
            </a:r>
            <a:r>
              <a:rPr lang="en-US" sz="1600" baseline="30000" dirty="0" err="1" smtClean="0"/>
              <a:t>wikipedia</a:t>
            </a:r>
            <a:r>
              <a:rPr lang="en-US" sz="1600" baseline="30000" dirty="0" smtClean="0"/>
              <a:t>]</a:t>
            </a:r>
            <a:endParaRPr lang="da-DK" sz="2800" dirty="0" smtClean="0"/>
          </a:p>
        </p:txBody>
      </p:sp>
      <p:sp>
        <p:nvSpPr>
          <p:cNvPr id="9" name="Tekstboks 8"/>
          <p:cNvSpPr txBox="1"/>
          <p:nvPr/>
        </p:nvSpPr>
        <p:spPr>
          <a:xfrm>
            <a:off x="683568" y="42930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429000"/>
            <a:ext cx="5765676" cy="254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da-DK" dirty="0" smtClean="0"/>
              <a:t>Hvorfor OOP	</a:t>
            </a:r>
            <a:endParaRPr lang="da-DK" dirty="0"/>
          </a:p>
        </p:txBody>
      </p:sp>
      <p:sp>
        <p:nvSpPr>
          <p:cNvPr id="8" name="Tekstboks 7"/>
          <p:cNvSpPr txBox="1"/>
          <p:nvPr/>
        </p:nvSpPr>
        <p:spPr>
          <a:xfrm>
            <a:off x="611560" y="1628800"/>
            <a:ext cx="2664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da-DK" sz="2800" dirty="0" smtClean="0"/>
              <a:t>Abstraktion: </a:t>
            </a:r>
          </a:p>
          <a:p>
            <a:pPr marL="342900" indent="-342900"/>
            <a:r>
              <a:rPr lang="en-US" sz="1400" dirty="0" smtClean="0"/>
              <a:t>	</a:t>
            </a:r>
            <a:r>
              <a:rPr lang="da-DK" sz="1400" dirty="0" smtClean="0"/>
              <a:t>Brugeren af vores kode (moduler) skal ikke bekymre sig om hvorledes vores kode virker. Men blot anvende det prædefinerede  interface for at få den ønskede funktionalitet.</a:t>
            </a:r>
          </a:p>
        </p:txBody>
      </p:sp>
      <p:sp>
        <p:nvSpPr>
          <p:cNvPr id="9" name="Tekstboks 8"/>
          <p:cNvSpPr txBox="1"/>
          <p:nvPr/>
        </p:nvSpPr>
        <p:spPr>
          <a:xfrm>
            <a:off x="683568" y="42930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412776"/>
            <a:ext cx="5511303" cy="494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da-DK" dirty="0" smtClean="0"/>
              <a:t>Hvorfor OOP	</a:t>
            </a:r>
            <a:endParaRPr lang="da-DK" dirty="0"/>
          </a:p>
        </p:txBody>
      </p:sp>
      <p:sp>
        <p:nvSpPr>
          <p:cNvPr id="9" name="Tekstboks 8"/>
          <p:cNvSpPr txBox="1"/>
          <p:nvPr/>
        </p:nvSpPr>
        <p:spPr>
          <a:xfrm>
            <a:off x="611560" y="1628800"/>
            <a:ext cx="75608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da-DK" sz="2800" dirty="0" smtClean="0"/>
              <a:t>Vedligeholdelse:</a:t>
            </a:r>
          </a:p>
          <a:p>
            <a:pPr marL="342900" indent="-342900"/>
            <a:r>
              <a:rPr lang="da-DK" sz="1600" dirty="0" smtClean="0"/>
              <a:t>	Hvis vi anvender  en simpel ”</a:t>
            </a:r>
            <a:r>
              <a:rPr lang="da-DK" sz="1600" dirty="0" err="1" smtClean="0"/>
              <a:t>n-tier</a:t>
            </a:r>
            <a:r>
              <a:rPr lang="da-DK" sz="1600" dirty="0" smtClean="0"/>
              <a:t> ” arkitektur som nedenfor kan vi skifte til en ny Database løsning blot ved at lave et nyt </a:t>
            </a:r>
            <a:r>
              <a:rPr lang="da-DK" sz="1600" dirty="0" err="1" smtClean="0"/>
              <a:t>DBlag</a:t>
            </a:r>
            <a:r>
              <a:rPr lang="da-DK" sz="1600" dirty="0" smtClean="0"/>
              <a:t>. Resten af programmet forbliver urørt.</a:t>
            </a:r>
          </a:p>
        </p:txBody>
      </p:sp>
      <p:sp>
        <p:nvSpPr>
          <p:cNvPr id="10" name="Tekstboks 9"/>
          <p:cNvSpPr txBox="1"/>
          <p:nvPr/>
        </p:nvSpPr>
        <p:spPr>
          <a:xfrm>
            <a:off x="683568" y="42930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996952"/>
            <a:ext cx="6742633" cy="298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Alt er </a:t>
            </a:r>
            <a:r>
              <a:rPr lang="da-DK" dirty="0" err="1" smtClean="0"/>
              <a:t>classes</a:t>
            </a:r>
            <a:r>
              <a:rPr lang="da-DK" dirty="0" smtClean="0"/>
              <a:t> i C#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935480"/>
            <a:ext cx="5770984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a-DK" dirty="0" smtClean="0"/>
              <a:t>Jeres </a:t>
            </a:r>
            <a:r>
              <a:rPr lang="da-DK" dirty="0" err="1" smtClean="0"/>
              <a:t>MainWindow</a:t>
            </a:r>
            <a:r>
              <a:rPr lang="da-DK" dirty="0" smtClean="0"/>
              <a:t> er også en </a:t>
            </a:r>
            <a:r>
              <a:rPr lang="da-DK" dirty="0" err="1" smtClean="0"/>
              <a:t>class</a:t>
            </a:r>
            <a:r>
              <a:rPr lang="da-DK" dirty="0" smtClean="0"/>
              <a:t>! </a:t>
            </a:r>
          </a:p>
          <a:p>
            <a:pPr>
              <a:buNone/>
            </a:pPr>
            <a:r>
              <a:rPr lang="da-DK" dirty="0" smtClean="0"/>
              <a:t>	Altså kan vi tilføje public </a:t>
            </a:r>
            <a:r>
              <a:rPr lang="da-DK" dirty="0" err="1" smtClean="0"/>
              <a:t>fields</a:t>
            </a:r>
            <a:r>
              <a:rPr lang="da-DK" dirty="0" smtClean="0"/>
              <a:t> som kan tilgås udefra</a:t>
            </a:r>
          </a:p>
          <a:p>
            <a:pPr>
              <a:buNone/>
            </a:pPr>
            <a:r>
              <a:rPr lang="da-DK" dirty="0" smtClean="0"/>
              <a:t>	Vi kan endda bruge non default </a:t>
            </a:r>
            <a:r>
              <a:rPr lang="da-DK" dirty="0" err="1" smtClean="0"/>
              <a:t>constructorer</a:t>
            </a:r>
            <a:r>
              <a:rPr lang="da-DK" dirty="0" smtClean="0"/>
              <a:t> og public funktioner hvis der er behov for det</a:t>
            </a:r>
          </a:p>
          <a:p>
            <a:pPr>
              <a:buNone/>
            </a:pPr>
            <a:endParaRPr lang="da-DK" dirty="0" smtClean="0"/>
          </a:p>
          <a:p>
            <a:pPr>
              <a:buNone/>
            </a:pPr>
            <a:r>
              <a:rPr lang="da-DK" dirty="0" smtClean="0"/>
              <a:t>	Men hvad sker der egentlig når en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instanceres</a:t>
            </a:r>
            <a:r>
              <a:rPr lang="da-DK" dirty="0" smtClean="0"/>
              <a:t> som et objekt???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2348880"/>
            <a:ext cx="30003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da-DK" dirty="0" smtClean="0"/>
              <a:t>Design via UML </a:t>
            </a:r>
            <a:r>
              <a:rPr lang="da-DK" sz="1400" dirty="0" smtClean="0"/>
              <a:t>(og </a:t>
            </a:r>
            <a:r>
              <a:rPr lang="da-DK" sz="1400" dirty="0" err="1" smtClean="0"/>
              <a:t>visual</a:t>
            </a:r>
            <a:r>
              <a:rPr lang="da-DK" sz="1400" dirty="0" smtClean="0"/>
              <a:t> </a:t>
            </a:r>
            <a:r>
              <a:rPr lang="da-DK" sz="1400" dirty="0" err="1" smtClean="0"/>
              <a:t>studio</a:t>
            </a:r>
            <a:r>
              <a:rPr lang="da-DK" sz="1400" dirty="0" smtClean="0"/>
              <a:t>!)</a:t>
            </a:r>
            <a:endParaRPr lang="da-DK" dirty="0"/>
          </a:p>
        </p:txBody>
      </p:sp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Logisk ”tegneprogram”</a:t>
            </a:r>
          </a:p>
          <a:p>
            <a:r>
              <a:rPr lang="da-DK" dirty="0" smtClean="0"/>
              <a:t>Kodeskelettet laves direkte i VS</a:t>
            </a:r>
          </a:p>
          <a:p>
            <a:r>
              <a:rPr lang="da-DK" dirty="0" smtClean="0"/>
              <a:t>Ændringer er øjeblikkelig</a:t>
            </a:r>
          </a:p>
          <a:p>
            <a:endParaRPr lang="da-DK" dirty="0" smtClean="0"/>
          </a:p>
          <a:p>
            <a:r>
              <a:rPr lang="da-DK" dirty="0" smtClean="0"/>
              <a:t>Jeres opgave nu:</a:t>
            </a:r>
          </a:p>
          <a:p>
            <a:pPr lvl="1"/>
            <a:r>
              <a:rPr lang="da-DK" dirty="0" smtClean="0"/>
              <a:t>Design en simpel </a:t>
            </a:r>
            <a:r>
              <a:rPr lang="da-DK" dirty="0" err="1" smtClean="0"/>
              <a:t>class</a:t>
            </a:r>
            <a:r>
              <a:rPr lang="da-DK" dirty="0" smtClean="0"/>
              <a:t>, for en biblioteksbog </a:t>
            </a:r>
          </a:p>
          <a:p>
            <a:pPr lvl="1"/>
            <a:r>
              <a:rPr lang="da-DK" dirty="0" smtClean="0"/>
              <a:t>Fremlæg jeres ide for resten af klassen.</a:t>
            </a:r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1628800"/>
            <a:ext cx="17621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løb">
  <a:themeElements>
    <a:clrScheme name="Forløb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orløb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rløb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80</TotalTime>
  <Words>72</Words>
  <Application>Microsoft Office PowerPoint</Application>
  <PresentationFormat>Skærmshow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6</vt:i4>
      </vt:variant>
    </vt:vector>
  </HeadingPairs>
  <TitlesOfParts>
    <vt:vector size="7" baseType="lpstr">
      <vt:lpstr>Forløb</vt:lpstr>
      <vt:lpstr>Introduktion til  Objekt Orienteret Programmering</vt:lpstr>
      <vt:lpstr>Hvorfor OOP </vt:lpstr>
      <vt:lpstr>Hvorfor OOP </vt:lpstr>
      <vt:lpstr>Hvorfor OOP </vt:lpstr>
      <vt:lpstr>Alt er classes i C#</vt:lpstr>
      <vt:lpstr>Design via UML (og visual studio!)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til  Objekt Orienteret Programmering</dc:title>
  <dc:creator>Thomas</dc:creator>
  <cp:lastModifiedBy>thve</cp:lastModifiedBy>
  <cp:revision>14</cp:revision>
  <dcterms:created xsi:type="dcterms:W3CDTF">2013-10-14T10:59:00Z</dcterms:created>
  <dcterms:modified xsi:type="dcterms:W3CDTF">2013-10-21T09:14:36Z</dcterms:modified>
</cp:coreProperties>
</file>