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865F-A769-4BEB-966E-9ED219D61299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31A8-AD52-45D8-AF29-675DF502E16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281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31A8-AD52-45D8-AF29-675DF502E16E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a-D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på ikonet for at tilføje et billede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0865D6-BF86-4EA8-A8B0-18EE3765178A}" type="datetimeFigureOut">
              <a:rPr lang="da-DK" smtClean="0"/>
              <a:pPr/>
              <a:t>28-10-2013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7606B4-1CDF-43AC-B0EB-34E5C5E9DBB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4032488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Databinding – Hvordan virker databinding i WPF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Data </a:t>
            </a:r>
            <a:r>
              <a:rPr lang="da-DK" dirty="0" err="1" smtClean="0">
                <a:solidFill>
                  <a:schemeClr val="bg1"/>
                </a:solidFill>
              </a:rPr>
              <a:t>context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smtClean="0">
                <a:solidFill>
                  <a:schemeClr val="bg1"/>
                </a:solidFill>
              </a:rPr>
              <a:t>– Flere </a:t>
            </a:r>
            <a:r>
              <a:rPr lang="da-DK" dirty="0" smtClean="0">
                <a:solidFill>
                  <a:schemeClr val="bg1"/>
                </a:solidFill>
              </a:rPr>
              <a:t>elementer forbinder til en fælles source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Data </a:t>
            </a:r>
            <a:r>
              <a:rPr lang="da-DK" dirty="0" err="1" smtClean="0">
                <a:solidFill>
                  <a:schemeClr val="bg1"/>
                </a:solidFill>
              </a:rPr>
              <a:t>templates</a:t>
            </a:r>
            <a:r>
              <a:rPr lang="da-DK" dirty="0" smtClean="0">
                <a:solidFill>
                  <a:schemeClr val="bg1"/>
                </a:solidFill>
              </a:rPr>
              <a:t> – ensformig præsentation af data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Collections – hvordan vi behandler større mængder data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sz="9600" dirty="0" smtClean="0"/>
              <a:t>WPF </a:t>
            </a:r>
            <a:br>
              <a:rPr lang="da-DK" sz="9600" dirty="0" smtClean="0"/>
            </a:br>
            <a:r>
              <a:rPr lang="da-DK" sz="6700" dirty="0" smtClean="0"/>
              <a:t>Databinding</a:t>
            </a:r>
            <a:endParaRPr lang="da-DK" sz="6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Databinding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2"/>
          </a:xfrm>
        </p:spPr>
        <p:txBody>
          <a:bodyPr>
            <a:normAutofit fontScale="92500"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WPF kan ikke selv forbinde en data ressource – ganske som </a:t>
            </a:r>
            <a:r>
              <a:rPr lang="da-DK" dirty="0" err="1" smtClean="0">
                <a:solidFill>
                  <a:schemeClr val="bg1"/>
                </a:solidFill>
              </a:rPr>
              <a:t>WinForms</a:t>
            </a:r>
            <a:r>
              <a:rPr lang="da-DK" dirty="0" smtClean="0">
                <a:solidFill>
                  <a:schemeClr val="bg1"/>
                </a:solidFill>
              </a:rPr>
              <a:t>.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Forbinder til in </a:t>
            </a:r>
            <a:r>
              <a:rPr lang="da-DK" dirty="0" err="1" smtClean="0">
                <a:solidFill>
                  <a:schemeClr val="bg1"/>
                </a:solidFill>
              </a:rPr>
              <a:t>memory</a:t>
            </a:r>
            <a:r>
              <a:rPr lang="da-DK" dirty="0" smtClean="0">
                <a:solidFill>
                  <a:schemeClr val="bg1"/>
                </a:solidFill>
              </a:rPr>
              <a:t> objekter som </a:t>
            </a:r>
            <a:r>
              <a:rPr lang="da-DK" dirty="0" err="1" smtClean="0">
                <a:solidFill>
                  <a:schemeClr val="bg1"/>
                </a:solidFill>
              </a:rPr>
              <a:t>Tables</a:t>
            </a:r>
            <a:r>
              <a:rPr lang="da-DK" dirty="0" smtClean="0">
                <a:solidFill>
                  <a:schemeClr val="bg1"/>
                </a:solidFill>
              </a:rPr>
              <a:t>, </a:t>
            </a:r>
            <a:r>
              <a:rPr lang="da-DK" dirty="0" err="1" smtClean="0">
                <a:solidFill>
                  <a:schemeClr val="bg1"/>
                </a:solidFill>
              </a:rPr>
              <a:t>Datasets</a:t>
            </a:r>
            <a:r>
              <a:rPr lang="da-DK" dirty="0" smtClean="0">
                <a:solidFill>
                  <a:schemeClr val="bg1"/>
                </a:solidFill>
              </a:rPr>
              <a:t>, XML, Collections osv.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Næsten alt kan databindes i WPF </a:t>
            </a:r>
            <a:r>
              <a:rPr lang="da-DK" sz="1600" dirty="0" smtClean="0">
                <a:solidFill>
                  <a:schemeClr val="bg1"/>
                </a:solidFill>
              </a:rPr>
              <a:t>(</a:t>
            </a:r>
            <a:r>
              <a:rPr lang="da-DK" sz="1600" dirty="0" err="1" smtClean="0">
                <a:solidFill>
                  <a:schemeClr val="bg1"/>
                </a:solidFill>
              </a:rPr>
              <a:t>DependencyProperties</a:t>
            </a:r>
            <a:r>
              <a:rPr lang="da-DK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Anvender Binding </a:t>
            </a:r>
            <a:r>
              <a:rPr lang="da-DK" dirty="0" err="1" smtClean="0">
                <a:solidFill>
                  <a:schemeClr val="bg1"/>
                </a:solidFill>
              </a:rPr>
              <a:t>markup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extensions</a:t>
            </a:r>
            <a:r>
              <a:rPr lang="da-DK" dirty="0" smtClean="0">
                <a:solidFill>
                  <a:schemeClr val="bg1"/>
                </a:solidFill>
              </a:rPr>
              <a:t> direkte i XAML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3568" y="4941168"/>
            <a:ext cx="1015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TextBlock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Binding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Path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CustomerName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}"/&gt;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Binding </a:t>
            </a:r>
            <a:r>
              <a:rPr lang="da-DK" dirty="0" err="1" smtClean="0"/>
              <a:t>Expressions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1619672" y="2060848"/>
          <a:ext cx="6048672" cy="2622816"/>
        </p:xfrm>
        <a:graphic>
          <a:graphicData uri="http://schemas.openxmlformats.org/drawingml/2006/table">
            <a:tbl>
              <a:tblPr/>
              <a:tblGrid>
                <a:gridCol w="1763593"/>
                <a:gridCol w="4285079"/>
              </a:tblGrid>
              <a:tr h="542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Property</a:t>
                      </a:r>
                      <a:endParaRPr lang="da-DK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Brug</a:t>
                      </a:r>
                      <a:endParaRPr lang="da-DK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5455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Path</a:t>
                      </a:r>
                      <a:endParaRPr lang="da-DK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Source property</a:t>
                      </a:r>
                      <a:endParaRPr lang="da-DK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455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Source</a:t>
                      </a:r>
                      <a:endParaRPr lang="da-DK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Source object</a:t>
                      </a:r>
                      <a:endParaRPr lang="da-DK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89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Mode</a:t>
                      </a:r>
                      <a:endParaRPr lang="da-DK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OneTime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OneWay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OneWayToSource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/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TwoWay</a:t>
                      </a:r>
                      <a:endParaRPr lang="da-DK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Binding i </a:t>
            </a:r>
            <a:r>
              <a:rPr lang="da-DK" dirty="0" err="1" smtClean="0"/>
              <a:t>xaml</a:t>
            </a:r>
            <a:r>
              <a:rPr lang="da-DK" dirty="0" smtClean="0"/>
              <a:t> vs. C#</a:t>
            </a:r>
            <a:endParaRPr lang="da-DK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23528" y="2420888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Name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="grid1"&gt;</a:t>
            </a:r>
            <a:endParaRPr lang="da-DK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TextBlock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Text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="{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Binding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Navn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}" /&gt;</a:t>
            </a:r>
            <a:endParaRPr lang="da-DK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da-DK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Binding</a:t>
            </a: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da-DK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binding</a:t>
            </a: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Binding</a:t>
            </a: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"Navn"</a:t>
            </a: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da-D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binding.Source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Personer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da-D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tbCustomerName.SetBinding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TextBlock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.TextProperty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binding);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Datacontext</a:t>
            </a:r>
            <a:r>
              <a:rPr lang="da-DK" dirty="0" smtClean="0"/>
              <a:t> via C#</a:t>
            </a:r>
            <a:endParaRPr lang="da-DK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16288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2B91AF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Person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Personer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Person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da-D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Personer.Add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Person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"Thomas"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Alder = 39 });</a:t>
            </a:r>
            <a:endParaRPr kumimoji="0" lang="da-D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.DataContext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Personer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1331640" y="5517232"/>
            <a:ext cx="620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u="sng" dirty="0" err="1" smtClean="0">
                <a:solidFill>
                  <a:schemeClr val="bg1"/>
                </a:solidFill>
              </a:rPr>
              <a:t>DataContext</a:t>
            </a:r>
            <a:r>
              <a:rPr lang="da-DK" u="sng" dirty="0" smtClean="0">
                <a:solidFill>
                  <a:schemeClr val="bg1"/>
                </a:solidFill>
              </a:rPr>
              <a:t> nedarves til samtlige elementer i dette vindue.</a:t>
            </a:r>
            <a:endParaRPr lang="da-DK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INotifyPropertyChanged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604664"/>
          </a:xfrm>
        </p:spPr>
        <p:txBody>
          <a:bodyPr/>
          <a:lstStyle/>
          <a:p>
            <a:pPr algn="ctr">
              <a:buNone/>
            </a:pPr>
            <a:r>
              <a:rPr lang="da-DK" dirty="0" err="1" smtClean="0">
                <a:solidFill>
                  <a:schemeClr val="bg1"/>
                </a:solidFill>
              </a:rPr>
              <a:t>Custom</a:t>
            </a:r>
            <a:r>
              <a:rPr lang="da-DK" dirty="0" smtClean="0">
                <a:solidFill>
                  <a:schemeClr val="bg1"/>
                </a:solidFill>
              </a:rPr>
              <a:t> objekter med eventstyret opdatering</a:t>
            </a:r>
          </a:p>
          <a:p>
            <a:endParaRPr lang="da-DK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1916832"/>
            <a:ext cx="91440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INotifyPropertyChanged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da-DK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_alder;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da-DK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Alder 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 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_alder;}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_alder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OnPropertyChanged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"Alder"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PropertyChangedEventHandler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PropertyChanged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OnPropertyChanged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propertyNavn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PropertyChanged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!=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PropertyChanged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PropertyChangedEventArgs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propertyNavn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DataTemplates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2148840"/>
            <a:ext cx="8229600" cy="4709160"/>
          </a:xfrm>
        </p:spPr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Definerer hvordan data præsenteres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XAML </a:t>
            </a:r>
            <a:r>
              <a:rPr lang="da-DK" dirty="0" err="1" smtClean="0">
                <a:solidFill>
                  <a:schemeClr val="bg1"/>
                </a:solidFill>
              </a:rPr>
              <a:t>markup</a:t>
            </a:r>
            <a:r>
              <a:rPr lang="da-DK" dirty="0" smtClean="0">
                <a:solidFill>
                  <a:schemeClr val="bg1"/>
                </a:solidFill>
              </a:rPr>
              <a:t> med databinding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Brugbar hvor ensformig udseende ønskes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Definering</a:t>
            </a:r>
            <a:endParaRPr lang="da-DK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9552" y="1146232"/>
            <a:ext cx="8632491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Window.Resources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da-DK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x:Key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PersonTemplate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DataType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="{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x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: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lokal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: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Person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da-DK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Grid.RowDefinitions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RowDefinition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Height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="auto"/&gt;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RowDefinition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Height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="auto"/&gt;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Grid.RowDefinitions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Grid.ColumnDefinitions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ColumnDefinition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Width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="auto"/&gt;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ColumnDefinition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Width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="auto"/&gt;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Grid.ColumnDefinitions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da-DK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da-DK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Label</a:t>
            </a:r>
            <a:r>
              <a:rPr lang="da-DK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Grid.Column</a:t>
            </a:r>
            <a:r>
              <a:rPr lang="da-DK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="0"</a:t>
            </a:r>
            <a:r>
              <a:rPr lang="da-DK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Grid.Row</a:t>
            </a:r>
            <a:r>
              <a:rPr lang="da-DK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="0" &gt;</a:t>
            </a:r>
            <a:r>
              <a:rPr lang="da-DK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Navn</a:t>
            </a:r>
            <a:r>
              <a:rPr lang="da-DK" sz="14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da-DK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Label</a:t>
            </a:r>
            <a:r>
              <a:rPr lang="da-DK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TextBox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Grid.Column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="1"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Grid.Row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="0"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Text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="{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Binding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Path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Navn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}" /&gt;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Label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Grid.Column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="0"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Grid.Row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="1" &gt;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Alder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Label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TextBox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Grid.Column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="1"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Grid.Row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="1"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Text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="{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Binding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Path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=Alder}" /&gt;</a:t>
            </a:r>
            <a:endParaRPr lang="da-DK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</a:t>
            </a:r>
            <a:r>
              <a:rPr lang="da-DK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da-DK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Grid</a:t>
            </a:r>
            <a:r>
              <a:rPr lang="da-DK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400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 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da-DK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DataTemplate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da-DK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da-DK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Window.Resources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da-DK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03732" y="5805264"/>
            <a:ext cx="856997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ListBox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400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Margin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"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ItemTemplate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StaticResource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PersonTemplate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/&gt;</a:t>
            </a:r>
            <a:r>
              <a:rPr kumimoji="0" lang="da-DK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Og gennemgående</a:t>
            </a:r>
            <a:endParaRPr lang="da-DK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947898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Window.Resources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DataTemplate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DataType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lokal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}"&gt;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Grid.RowDefinitions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RowDefinition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="auto"/&gt;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RowDefinition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="auto"/&gt;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Grid.RowDefinitions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Grid.ColumnDefinitions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ColumnDefinition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="auto"/&gt;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ColumnDefinition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="auto"/&gt;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Grid.ColumnDefinitions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Grid.Column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="0"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Grid.Row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="0" &gt;</a:t>
            </a:r>
            <a:r>
              <a:rPr kumimoji="0" lang="da-DK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Navn</a:t>
            </a:r>
            <a:r>
              <a:rPr kumimoji="0" lang="da-DK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da-DK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TextBox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Grid.Column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="1"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="0"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Binding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}" /&gt;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Grid.Column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="0"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="1" 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TextBox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Grid.Column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="1"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Grid.Row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="1"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Binding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=Alder}" /&gt;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Grid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da-DK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DataTemplate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da-DK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Window.Resources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da-DK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051720" y="1484784"/>
            <a:ext cx="50097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xmlns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lokal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="clr-namespace:WpfApplication3"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2915816" y="6165304"/>
            <a:ext cx="363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Her er </a:t>
            </a:r>
            <a:r>
              <a:rPr lang="da-DK" dirty="0" err="1" smtClean="0">
                <a:solidFill>
                  <a:schemeClr val="bg1"/>
                </a:solidFill>
              </a:rPr>
              <a:t>Key</a:t>
            </a:r>
            <a:r>
              <a:rPr lang="da-DK" dirty="0" smtClean="0">
                <a:solidFill>
                  <a:schemeClr val="bg1"/>
                </a:solidFill>
              </a:rPr>
              <a:t> ikke angivet.</a:t>
            </a: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347</TotalTime>
  <Words>594</Words>
  <Application>Microsoft Office PowerPoint</Application>
  <PresentationFormat>Skærmshow (4:3)</PresentationFormat>
  <Paragraphs>107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Apex</vt:lpstr>
      <vt:lpstr>WPF  Databinding</vt:lpstr>
      <vt:lpstr>Databinding</vt:lpstr>
      <vt:lpstr>Binding Expressions</vt:lpstr>
      <vt:lpstr>Binding i xaml vs. C#</vt:lpstr>
      <vt:lpstr>Datacontext via C#</vt:lpstr>
      <vt:lpstr>INotifyPropertyChanged</vt:lpstr>
      <vt:lpstr>DataTemplates</vt:lpstr>
      <vt:lpstr>Definering</vt:lpstr>
      <vt:lpstr>Og gennemgående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Thomas</dc:creator>
  <cp:lastModifiedBy>thve</cp:lastModifiedBy>
  <cp:revision>51</cp:revision>
  <dcterms:created xsi:type="dcterms:W3CDTF">2013-02-08T12:42:55Z</dcterms:created>
  <dcterms:modified xsi:type="dcterms:W3CDTF">2013-10-28T08:46:55Z</dcterms:modified>
</cp:coreProperties>
</file>