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6" r:id="rId3"/>
  </p:sldMasterIdLst>
  <p:notesMasterIdLst>
    <p:notesMasterId r:id="rId19"/>
  </p:notesMasterIdLst>
  <p:sldIdLst>
    <p:sldId id="256" r:id="rId4"/>
    <p:sldId id="296" r:id="rId5"/>
    <p:sldId id="297" r:id="rId6"/>
    <p:sldId id="301" r:id="rId7"/>
    <p:sldId id="302" r:id="rId8"/>
    <p:sldId id="303" r:id="rId9"/>
    <p:sldId id="304" r:id="rId10"/>
    <p:sldId id="305" r:id="rId11"/>
    <p:sldId id="285" r:id="rId12"/>
    <p:sldId id="298" r:id="rId13"/>
    <p:sldId id="299" r:id="rId14"/>
    <p:sldId id="307" r:id="rId15"/>
    <p:sldId id="295" r:id="rId16"/>
    <p:sldId id="308" r:id="rId17"/>
    <p:sldId id="26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6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8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72" y="-104"/>
      </p:cViewPr>
      <p:guideLst>
        <p:guide pos="3840"/>
        <p:guide orient="horz" pos="2160"/>
        <p:guide orient="horz" pos="26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3D79-F044-3643-9653-2C8A2362B168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2FB0-F950-8845-86C0-38E7C9AC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1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53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1" y="4834657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3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585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0" y="1233488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88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3" y="260350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6" y="345774"/>
            <a:ext cx="472894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8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1963226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0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5" y="4741589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2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 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3525" y="1233488"/>
            <a:ext cx="11686056" cy="5380037"/>
          </a:xfrm>
        </p:spPr>
        <p:txBody>
          <a:bodyPr/>
          <a:lstStyle/>
          <a:p>
            <a:endParaRPr lang="uk-UA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72753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65 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1" y="1233498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2" y="585156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500">
                <a:solidFill>
                  <a:srgbClr val="171B65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 smtClean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1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2" y="2033697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2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6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3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12202" y="1268760"/>
            <a:ext cx="11352277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12201" y="216833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3050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0" r:id="rId3"/>
    <p:sldLayoutId id="2147483672" r:id="rId4"/>
    <p:sldLayoutId id="2147483651" r:id="rId5"/>
    <p:sldLayoutId id="2147483654" r:id="rId6"/>
    <p:sldLayoutId id="2147483675" r:id="rId7"/>
    <p:sldLayoutId id="2147483655" r:id="rId8"/>
    <p:sldLayoutId id="2147483656" r:id="rId9"/>
    <p:sldLayoutId id="2147483674" r:id="rId10"/>
    <p:sldLayoutId id="2147483658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6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0" y="131308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0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</a:t>
            </a:r>
            <a:r>
              <a:rPr lang="ru-RU" dirty="0" smtClean="0"/>
              <a:t> </a:t>
            </a:r>
            <a:r>
              <a:rPr lang="en-US" dirty="0" smtClean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0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0" orient="horz" pos="372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3" y="5624513"/>
            <a:ext cx="11664950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67">
          <p15:clr>
            <a:srgbClr val="F26B43"/>
          </p15:clr>
        </p15:guide>
        <p15:guide id="2" pos="7515">
          <p15:clr>
            <a:srgbClr val="F26B43"/>
          </p15:clr>
        </p15:guide>
        <p15:guide id="3" orient="horz" pos="4156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84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595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reference/ru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odefresh.io/blog/everyday-hacks-docker/?utm_medium=email&amp;utm_campaign=HacksforDocker&amp;utm_source=mailchimp&amp;utm_source=DockerConAttendeeList&amp;utm_campaign=509a1d4716-DockerHacksNewsletterJan_10_2017&amp;utm_medium=email&amp;utm_term=0_fbe327717a-50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userguide/eng-image/dockerfile_best-practic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userguide/eng-image/dockerfile_best-practices/" TargetMode="External"/><Relationship Id="rId3" Type="http://schemas.openxmlformats.org/officeDocument/2006/relationships/hyperlink" Target="https://docs.docker.com/engine/reference/builder/#dockerignore-f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userguide/eng-image/dockerfile_best-practic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userguide/eng-image/dockerfile_best-practic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userguide/eng-image/dockerfile_best-practic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ocs.docker.com/engine/userguide/eng-image/dockerfile_best-practic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tips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#3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0" y="1257872"/>
            <a:ext cx="11513504" cy="4679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Commands: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-</a:t>
            </a:r>
            <a:r>
              <a:rPr lang="en-US" b="1" dirty="0"/>
              <a:t>d, --detach</a:t>
            </a:r>
            <a:r>
              <a:rPr lang="en-US" dirty="0"/>
              <a:t>              </a:t>
            </a:r>
            <a:r>
              <a:rPr lang="en-US" dirty="0" smtClean="0"/>
              <a:t>	Run </a:t>
            </a:r>
            <a:r>
              <a:rPr lang="en-US" dirty="0"/>
              <a:t>container in background and print container </a:t>
            </a:r>
            <a:r>
              <a:rPr lang="en-US" dirty="0" smtClean="0"/>
              <a:t>ID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b="1" dirty="0"/>
              <a:t>, --interactive</a:t>
            </a:r>
            <a:r>
              <a:rPr lang="en-US" dirty="0"/>
              <a:t>        </a:t>
            </a:r>
            <a:r>
              <a:rPr lang="en-US" dirty="0" smtClean="0"/>
              <a:t>        	Keep </a:t>
            </a:r>
            <a:r>
              <a:rPr lang="en-US" dirty="0"/>
              <a:t>STDIN open even if not </a:t>
            </a:r>
            <a:r>
              <a:rPr lang="en-US" dirty="0" smtClean="0"/>
              <a:t>attached</a:t>
            </a:r>
          </a:p>
          <a:p>
            <a:pPr>
              <a:lnSpc>
                <a:spcPct val="100000"/>
              </a:lnSpc>
            </a:pPr>
            <a:r>
              <a:rPr lang="mr-IN" b="1" dirty="0"/>
              <a:t>-</a:t>
            </a:r>
            <a:r>
              <a:rPr lang="mr-IN" b="1" dirty="0" err="1"/>
              <a:t>t</a:t>
            </a:r>
            <a:r>
              <a:rPr lang="mr-IN" b="1" dirty="0"/>
              <a:t>, --</a:t>
            </a:r>
            <a:r>
              <a:rPr lang="mr-IN" b="1" dirty="0" err="1"/>
              <a:t>tty</a:t>
            </a:r>
            <a:r>
              <a:rPr lang="mr-IN" b="1" dirty="0"/>
              <a:t>                        </a:t>
            </a:r>
            <a:r>
              <a:rPr lang="mr-IN" b="1" dirty="0" smtClean="0"/>
              <a:t>         </a:t>
            </a:r>
            <a:r>
              <a:rPr lang="en-US" dirty="0" smtClean="0"/>
              <a:t>	</a:t>
            </a:r>
            <a:r>
              <a:rPr lang="mr-IN" dirty="0" err="1" smtClean="0"/>
              <a:t>Allocate</a:t>
            </a:r>
            <a:r>
              <a:rPr lang="mr-IN" dirty="0" smtClean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 smtClean="0"/>
              <a:t>pseudo</a:t>
            </a:r>
            <a:r>
              <a:rPr lang="mr-IN" dirty="0" smtClean="0"/>
              <a:t>-TTY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/>
              <a:t>--name string          </a:t>
            </a:r>
            <a:r>
              <a:rPr lang="en-US" dirty="0" smtClean="0"/>
              <a:t>	Assign </a:t>
            </a:r>
            <a:r>
              <a:rPr lang="en-US" dirty="0"/>
              <a:t>a name to the container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-p</a:t>
            </a:r>
            <a:r>
              <a:rPr lang="en-US" b="1" dirty="0"/>
              <a:t>, --publish list      </a:t>
            </a:r>
            <a:r>
              <a:rPr lang="en-US" b="1" dirty="0" smtClean="0"/>
              <a:t>      	</a:t>
            </a:r>
            <a:r>
              <a:rPr lang="en-US" dirty="0" smtClean="0"/>
              <a:t>Publish </a:t>
            </a:r>
            <a:r>
              <a:rPr lang="en-US" dirty="0"/>
              <a:t>a container's port(s) to the host (default </a:t>
            </a:r>
            <a:r>
              <a:rPr lang="en-US" dirty="0" smtClean="0"/>
              <a:t>[])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--</a:t>
            </a:r>
            <a:r>
              <a:rPr lang="en-US" b="1" dirty="0" err="1"/>
              <a:t>rm</a:t>
            </a:r>
            <a:r>
              <a:rPr lang="en-US" b="1" dirty="0"/>
              <a:t>                                </a:t>
            </a:r>
            <a:r>
              <a:rPr lang="en-US" b="1" dirty="0" smtClean="0"/>
              <a:t>	</a:t>
            </a:r>
            <a:r>
              <a:rPr lang="en-US" dirty="0" smtClean="0"/>
              <a:t>Automatically </a:t>
            </a:r>
            <a:r>
              <a:rPr lang="en-US" dirty="0"/>
              <a:t>remove the container when it exits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mr-IN" b="1" dirty="0"/>
              <a:t>-</a:t>
            </a:r>
            <a:r>
              <a:rPr lang="mr-IN" b="1" dirty="0" err="1"/>
              <a:t>v</a:t>
            </a:r>
            <a:r>
              <a:rPr lang="mr-IN" b="1" dirty="0"/>
              <a:t>, --</a:t>
            </a:r>
            <a:r>
              <a:rPr lang="mr-IN" b="1" dirty="0" err="1"/>
              <a:t>volume</a:t>
            </a:r>
            <a:r>
              <a:rPr lang="mr-IN" b="1" dirty="0"/>
              <a:t> </a:t>
            </a:r>
            <a:r>
              <a:rPr lang="mr-IN" b="1" dirty="0" err="1"/>
              <a:t>list</a:t>
            </a:r>
            <a:r>
              <a:rPr lang="mr-IN" b="1" dirty="0"/>
              <a:t>                  </a:t>
            </a:r>
            <a:r>
              <a:rPr lang="en-US" dirty="0" smtClean="0"/>
              <a:t>	</a:t>
            </a:r>
            <a:r>
              <a:rPr lang="mr-IN" dirty="0" err="1" smtClean="0"/>
              <a:t>Bind</a:t>
            </a:r>
            <a:r>
              <a:rPr lang="mr-IN" dirty="0" smtClean="0"/>
              <a:t> </a:t>
            </a:r>
            <a:r>
              <a:rPr lang="mr-IN" dirty="0" err="1"/>
              <a:t>mount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volume</a:t>
            </a:r>
            <a:r>
              <a:rPr lang="mr-IN" dirty="0"/>
              <a:t> (</a:t>
            </a:r>
            <a:r>
              <a:rPr lang="mr-IN" dirty="0" err="1"/>
              <a:t>default</a:t>
            </a:r>
            <a:r>
              <a:rPr lang="mr-IN" dirty="0"/>
              <a:t> [])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/>
              <a:t>--privileged                    </a:t>
            </a:r>
            <a:r>
              <a:rPr lang="en-US" dirty="0" smtClean="0"/>
              <a:t>	Give </a:t>
            </a:r>
            <a:r>
              <a:rPr lang="en-US" dirty="0"/>
              <a:t>extended privileges to this container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mr-IN" b="1" dirty="0"/>
              <a:t>-</a:t>
            </a:r>
            <a:r>
              <a:rPr lang="mr-IN" b="1" dirty="0" err="1"/>
              <a:t>e</a:t>
            </a:r>
            <a:r>
              <a:rPr lang="mr-IN" b="1" dirty="0"/>
              <a:t>, --env </a:t>
            </a:r>
            <a:r>
              <a:rPr lang="mr-IN" b="1" dirty="0" err="1"/>
              <a:t>list</a:t>
            </a:r>
            <a:r>
              <a:rPr lang="mr-IN" b="1" dirty="0"/>
              <a:t>                 </a:t>
            </a:r>
            <a:r>
              <a:rPr lang="en-US" dirty="0" smtClean="0"/>
              <a:t>	</a:t>
            </a:r>
            <a:r>
              <a:rPr lang="mr-IN" dirty="0" err="1" smtClean="0"/>
              <a:t>Set</a:t>
            </a:r>
            <a:r>
              <a:rPr lang="mr-IN" dirty="0" smtClean="0"/>
              <a:t> </a:t>
            </a:r>
            <a:r>
              <a:rPr lang="mr-IN" dirty="0" err="1"/>
              <a:t>environment</a:t>
            </a:r>
            <a:r>
              <a:rPr lang="mr-IN" dirty="0"/>
              <a:t> </a:t>
            </a:r>
            <a:r>
              <a:rPr lang="mr-IN" dirty="0" err="1"/>
              <a:t>variables</a:t>
            </a:r>
            <a:r>
              <a:rPr lang="mr-IN" dirty="0"/>
              <a:t> (</a:t>
            </a:r>
            <a:r>
              <a:rPr lang="mr-IN" dirty="0" err="1"/>
              <a:t>default</a:t>
            </a:r>
            <a:r>
              <a:rPr lang="mr-IN" dirty="0"/>
              <a:t> [])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useful </a:t>
            </a:r>
            <a:r>
              <a:rPr lang="en-US" b="1" i="1" dirty="0" smtClean="0"/>
              <a:t>docker </a:t>
            </a:r>
            <a:r>
              <a:rPr lang="en-US" b="1" i="1" dirty="0"/>
              <a:t>run [OPTIONS] </a:t>
            </a:r>
            <a:endParaRPr lang="uk-UA" b="1" i="1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docker run --help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https://docs.docker.com/engine/reference/run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7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docker exec [OPTIONS] CONTAINER COMMAND [ARG...]</a:t>
            </a:r>
          </a:p>
          <a:p>
            <a:r>
              <a:rPr lang="en-US" dirty="0" smtClean="0"/>
              <a:t>Options</a:t>
            </a:r>
            <a:r>
              <a:rPr lang="en-US" dirty="0"/>
              <a:t>:</a:t>
            </a:r>
          </a:p>
          <a:p>
            <a:r>
              <a:rPr lang="en-US" dirty="0"/>
              <a:t>  -d, --detach               Detached mode: run command in the background</a:t>
            </a:r>
          </a:p>
          <a:p>
            <a:r>
              <a:rPr lang="en-US" dirty="0"/>
              <a:t>      --detach-keys string   Override the key sequence for detaching a container</a:t>
            </a:r>
          </a:p>
          <a:p>
            <a:r>
              <a:rPr lang="en-US" dirty="0"/>
              <a:t>  -e, --env list             Set environment variables (default [])</a:t>
            </a:r>
          </a:p>
          <a:p>
            <a:r>
              <a:rPr lang="en-US" dirty="0"/>
              <a:t>      --help                 Print usage</a:t>
            </a:r>
          </a:p>
          <a:p>
            <a:r>
              <a:rPr lang="en-US" dirty="0"/>
              <a:t>  -</a:t>
            </a:r>
            <a:r>
              <a:rPr lang="en-US" dirty="0" err="1"/>
              <a:t>i</a:t>
            </a:r>
            <a:r>
              <a:rPr lang="en-US" dirty="0"/>
              <a:t>, --interactive          Keep STDIN open even if not attached</a:t>
            </a:r>
          </a:p>
          <a:p>
            <a:r>
              <a:rPr lang="en-US" dirty="0"/>
              <a:t>      --privileged           Give extended privileges to the command</a:t>
            </a:r>
          </a:p>
          <a:p>
            <a:r>
              <a:rPr lang="en-US" dirty="0"/>
              <a:t>  -t, --</a:t>
            </a:r>
            <a:r>
              <a:rPr lang="en-US" dirty="0" err="1"/>
              <a:t>tty</a:t>
            </a:r>
            <a:r>
              <a:rPr lang="en-US" dirty="0"/>
              <a:t>                  Allocate a pseudo-TTY</a:t>
            </a:r>
          </a:p>
          <a:p>
            <a:r>
              <a:rPr lang="en-US" dirty="0"/>
              <a:t>  -u, --user string          Username or UID (format: &lt;</a:t>
            </a:r>
            <a:r>
              <a:rPr lang="en-US" dirty="0" err="1"/>
              <a:t>name|uid</a:t>
            </a:r>
            <a:r>
              <a:rPr lang="en-US" dirty="0"/>
              <a:t>&gt;[:&lt;</a:t>
            </a:r>
            <a:r>
              <a:rPr lang="en-US" dirty="0" err="1"/>
              <a:t>group|gid</a:t>
            </a:r>
            <a:r>
              <a:rPr lang="en-US" dirty="0"/>
              <a:t>&gt;])</a:t>
            </a:r>
          </a:p>
          <a:p>
            <a:endParaRPr lang="en-US" dirty="0" smtClean="0"/>
          </a:p>
          <a:p>
            <a:r>
              <a:rPr lang="en-US" b="1" i="1" dirty="0"/>
              <a:t>docker exec -it </a:t>
            </a:r>
            <a:r>
              <a:rPr lang="en-US" b="1" i="1" u="sng" dirty="0" smtClean="0"/>
              <a:t>my-container-name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bash</a:t>
            </a:r>
            <a:r>
              <a:rPr lang="en-US" b="1" i="1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will redirect to bash within the given container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command in a running </a:t>
            </a:r>
            <a:r>
              <a:rPr lang="en-US" dirty="0" smtClean="0"/>
              <a:t>container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ocker exec --help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0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/>
              <a:t>docker system </a:t>
            </a:r>
            <a:r>
              <a:rPr lang="en-US" b="1" i="1" dirty="0" smtClean="0"/>
              <a:t>prune </a:t>
            </a:r>
            <a:r>
              <a:rPr lang="en-US" dirty="0" smtClean="0"/>
              <a:t>- </a:t>
            </a:r>
            <a:r>
              <a:rPr lang="en-US" dirty="0"/>
              <a:t>One Command to “Rule Them All”</a:t>
            </a:r>
          </a:p>
          <a:p>
            <a:endParaRPr lang="en-US" b="1" i="1" dirty="0" smtClean="0"/>
          </a:p>
          <a:p>
            <a:r>
              <a:rPr lang="en-US" b="1" i="1" dirty="0" smtClean="0"/>
              <a:t>docker </a:t>
            </a:r>
            <a:r>
              <a:rPr lang="en-US" b="1" i="1" dirty="0"/>
              <a:t>volume </a:t>
            </a:r>
            <a:r>
              <a:rPr lang="en-US" b="1" i="1" dirty="0" err="1"/>
              <a:t>rm</a:t>
            </a:r>
            <a:r>
              <a:rPr lang="en-US" b="1" i="1" dirty="0"/>
              <a:t> $(docker volume ls -q -f "dangling=true</a:t>
            </a:r>
            <a:r>
              <a:rPr lang="en-US" b="1" i="1" dirty="0" smtClean="0"/>
              <a:t>") </a:t>
            </a:r>
            <a:r>
              <a:rPr lang="en-US" dirty="0" smtClean="0"/>
              <a:t>- </a:t>
            </a:r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d</a:t>
            </a:r>
            <a:r>
              <a:rPr lang="en-US" dirty="0" smtClean="0"/>
              <a:t>angling volumes</a:t>
            </a:r>
            <a:endParaRPr lang="en-US" dirty="0"/>
          </a:p>
          <a:p>
            <a:endParaRPr lang="en-US" b="1" i="1" dirty="0" smtClean="0"/>
          </a:p>
          <a:p>
            <a:r>
              <a:rPr lang="en-US" b="1" i="1" dirty="0" smtClean="0"/>
              <a:t>docker </a:t>
            </a:r>
            <a:r>
              <a:rPr lang="en-US" b="1" i="1" dirty="0" err="1"/>
              <a:t>rm</a:t>
            </a:r>
            <a:r>
              <a:rPr lang="en-US" b="1" i="1" dirty="0"/>
              <a:t> $(docker </a:t>
            </a:r>
            <a:r>
              <a:rPr lang="en-US" b="1" i="1" dirty="0" err="1"/>
              <a:t>ps</a:t>
            </a:r>
            <a:r>
              <a:rPr lang="en-US" b="1" i="1" dirty="0"/>
              <a:t> -q -f "status=exited</a:t>
            </a:r>
            <a:r>
              <a:rPr lang="en-US" b="1" i="1" dirty="0" smtClean="0"/>
              <a:t>")</a:t>
            </a:r>
            <a:r>
              <a:rPr lang="en-US" dirty="0" smtClean="0"/>
              <a:t> - </a:t>
            </a:r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e</a:t>
            </a:r>
            <a:r>
              <a:rPr lang="en-US" dirty="0" smtClean="0"/>
              <a:t>xited </a:t>
            </a:r>
            <a:r>
              <a:rPr lang="en-US" dirty="0"/>
              <a:t>c</a:t>
            </a:r>
            <a:r>
              <a:rPr lang="en-US" dirty="0" smtClean="0"/>
              <a:t>ontainers</a:t>
            </a:r>
            <a:endParaRPr lang="en-US" dirty="0"/>
          </a:p>
          <a:p>
            <a:endParaRPr lang="en-US" b="1" i="1" dirty="0" smtClean="0"/>
          </a:p>
          <a:p>
            <a:r>
              <a:rPr lang="en-US" b="1" i="1" dirty="0" smtClean="0"/>
              <a:t>docker </a:t>
            </a:r>
            <a:r>
              <a:rPr lang="en-US" b="1" i="1" dirty="0" err="1"/>
              <a:t>rmi</a:t>
            </a:r>
            <a:r>
              <a:rPr lang="en-US" b="1" i="1" dirty="0"/>
              <a:t> $(docker images -q -f "dangling=true</a:t>
            </a:r>
            <a:r>
              <a:rPr lang="en-US" b="1" i="1" dirty="0" smtClean="0"/>
              <a:t>") </a:t>
            </a:r>
            <a:r>
              <a:rPr lang="en-US" dirty="0" smtClean="0"/>
              <a:t>- </a:t>
            </a:r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d</a:t>
            </a:r>
            <a:r>
              <a:rPr lang="en-US" dirty="0" smtClean="0"/>
              <a:t>angling </a:t>
            </a:r>
            <a:r>
              <a:rPr lang="en-US" dirty="0"/>
              <a:t>i</a:t>
            </a:r>
            <a:r>
              <a:rPr lang="en-US" dirty="0" smtClean="0"/>
              <a:t>mages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Cleaning </a:t>
            </a:r>
            <a:r>
              <a:rPr lang="en-US" b="1" dirty="0" smtClean="0"/>
              <a:t>Up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815072" y="6083808"/>
            <a:ext cx="4113403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hlinkClick r:id="rId2"/>
              </a:rPr>
              <a:t>everyday-hacks-docker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https://github.com/wsargent/docker-cheat-sheet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7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5333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Unzip </a:t>
            </a:r>
            <a:r>
              <a:rPr lang="en-US" b="1" i="1" dirty="0" smtClean="0"/>
              <a:t>home-work-3.zip</a:t>
            </a:r>
            <a:r>
              <a:rPr lang="en-US" dirty="0"/>
              <a:t>. Inside you will find </a:t>
            </a:r>
            <a:r>
              <a:rPr lang="en-US" dirty="0" err="1">
                <a:solidFill>
                  <a:srgbClr val="0070C0"/>
                </a:solidFill>
              </a:rPr>
              <a:t>instructions.txt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file with instructions how to run </a:t>
            </a:r>
            <a:r>
              <a:rPr lang="en-US" dirty="0" smtClean="0"/>
              <a:t>an application and the automated tests. You have to: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Prepare </a:t>
            </a:r>
            <a:r>
              <a:rPr lang="en-US" b="1" dirty="0" err="1" smtClean="0"/>
              <a:t>Dockerfile</a:t>
            </a:r>
            <a:r>
              <a:rPr lang="en-US" b="1" dirty="0" smtClean="0"/>
              <a:t> </a:t>
            </a:r>
            <a:r>
              <a:rPr lang="en-US" dirty="0" smtClean="0"/>
              <a:t> to create an image </a:t>
            </a:r>
            <a:r>
              <a:rPr lang="en-US" dirty="0" smtClean="0"/>
              <a:t>with the </a:t>
            </a:r>
            <a:r>
              <a:rPr lang="en-US" dirty="0" smtClean="0"/>
              <a:t>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Prepare </a:t>
            </a:r>
            <a:r>
              <a:rPr lang="en-US" b="1" dirty="0" err="1"/>
              <a:t>Dockerfile.at</a:t>
            </a:r>
            <a:r>
              <a:rPr lang="en-US" b="1" dirty="0"/>
              <a:t> </a:t>
            </a:r>
            <a:r>
              <a:rPr lang="en-US" dirty="0" smtClean="0"/>
              <a:t> </a:t>
            </a:r>
            <a:r>
              <a:rPr lang="en-US" dirty="0"/>
              <a:t>to create an image </a:t>
            </a:r>
            <a:r>
              <a:rPr lang="en-US" dirty="0" smtClean="0"/>
              <a:t>with the automated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Push the application image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hits</a:t>
            </a:r>
            <a:r>
              <a:rPr lang="en-US" dirty="0" smtClean="0"/>
              <a:t> repo with ‘</a:t>
            </a:r>
            <a:r>
              <a:rPr lang="en-US" b="1" dirty="0" smtClean="0">
                <a:solidFill>
                  <a:schemeClr val="accent6"/>
                </a:solidFill>
              </a:rPr>
              <a:t>h3</a:t>
            </a:r>
            <a:r>
              <a:rPr lang="en-US" dirty="0" smtClean="0"/>
              <a:t>’ tag </a:t>
            </a:r>
          </a:p>
          <a:p>
            <a:pPr>
              <a:lnSpc>
                <a:spcPct val="100000"/>
              </a:lnSpc>
            </a:pPr>
            <a:r>
              <a:rPr lang="en-US" dirty="0"/>
              <a:t>Push the </a:t>
            </a:r>
            <a:r>
              <a:rPr lang="en-US" dirty="0" smtClean="0"/>
              <a:t>automated tests image </a:t>
            </a:r>
            <a:r>
              <a:rPr lang="en-US" dirty="0"/>
              <a:t>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hits-at</a:t>
            </a:r>
            <a:r>
              <a:rPr lang="en-US" dirty="0" smtClean="0"/>
              <a:t> </a:t>
            </a:r>
            <a:r>
              <a:rPr lang="en-US" dirty="0"/>
              <a:t>repo with ‘</a:t>
            </a:r>
            <a:r>
              <a:rPr lang="en-US" b="1" dirty="0">
                <a:solidFill>
                  <a:schemeClr val="accent6"/>
                </a:solidFill>
              </a:rPr>
              <a:t>h3</a:t>
            </a:r>
            <a:r>
              <a:rPr lang="en-US" dirty="0"/>
              <a:t>’ </a:t>
            </a:r>
            <a:r>
              <a:rPr lang="en-US" dirty="0" smtClean="0"/>
              <a:t>tag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Store logs to local filesystem when run the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#3.1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5333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Run </a:t>
            </a:r>
            <a:r>
              <a:rPr lang="en-US" dirty="0" smtClean="0"/>
              <a:t>Jenkins from official Docker image.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#3.2</a:t>
            </a:r>
            <a:endParaRPr lang="uk-UA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89" y="3430970"/>
            <a:ext cx="3189286" cy="3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Have a nice day!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Containers should be </a:t>
            </a:r>
            <a:r>
              <a:rPr lang="en-US" sz="4800" dirty="0" smtClean="0"/>
              <a:t>ephemeral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https://docs.docker.com/engine/userguide/eng-image/dockerfile_best-practices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7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Use a .</a:t>
            </a:r>
            <a:r>
              <a:rPr lang="en-US" sz="4800" dirty="0" err="1"/>
              <a:t>dockerignore</a:t>
            </a:r>
            <a:r>
              <a:rPr lang="en-US" sz="4800" dirty="0"/>
              <a:t> </a:t>
            </a:r>
            <a:r>
              <a:rPr lang="en-US" sz="4800" dirty="0" smtClean="0"/>
              <a:t>file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https://docs.docker.com/engine/userguide/eng-image/dockerfile_best-practices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https://docs.docker.com/engine/reference/builder/#</a:t>
            </a:r>
            <a:r>
              <a:rPr lang="en-US" dirty="0" smtClean="0">
                <a:hlinkClick r:id="rId3"/>
              </a:rPr>
              <a:t>dockerignore-file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Each container should have only one </a:t>
            </a:r>
            <a:r>
              <a:rPr lang="en-US" sz="4800" dirty="0" smtClean="0"/>
              <a:t>concern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https://docs.docker.com/engine/userguide/eng-image/dockerfile_best-practices/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0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Avoid installing unnecessary </a:t>
            </a:r>
            <a:r>
              <a:rPr lang="en-US" sz="4800" dirty="0" smtClean="0"/>
              <a:t>packages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https://docs.docker.com/engine/userguide/eng-image/dockerfile_best-practices/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Minimize the number of </a:t>
            </a:r>
            <a:r>
              <a:rPr lang="en-US" sz="4800" dirty="0" smtClean="0"/>
              <a:t>layers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https://docs.docker.com/engine/userguide/eng-image/dockerfile_best-practices/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7963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Don’t store data within container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uk-UA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https://docs.docker.com/engine/userguide/eng-image/dockerfile_best-practices/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6308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Commands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build</a:t>
            </a:r>
            <a:r>
              <a:rPr lang="en-US" dirty="0"/>
              <a:t>       </a:t>
            </a:r>
            <a:r>
              <a:rPr lang="en-US" dirty="0" smtClean="0"/>
              <a:t>	Build </a:t>
            </a:r>
            <a:r>
              <a:rPr lang="en-US" dirty="0"/>
              <a:t>an image from a Dockerfile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history</a:t>
            </a:r>
            <a:r>
              <a:rPr lang="en-US" dirty="0"/>
              <a:t>     </a:t>
            </a:r>
            <a:r>
              <a:rPr lang="en-US" dirty="0" smtClean="0"/>
              <a:t>	Show </a:t>
            </a:r>
            <a:r>
              <a:rPr lang="en-US" dirty="0"/>
              <a:t>the history of an image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import</a:t>
            </a:r>
            <a:r>
              <a:rPr lang="en-US" dirty="0"/>
              <a:t>      </a:t>
            </a:r>
            <a:r>
              <a:rPr lang="en-US" dirty="0" smtClean="0"/>
              <a:t>	Import </a:t>
            </a:r>
            <a:r>
              <a:rPr lang="en-US" dirty="0"/>
              <a:t>the contents from a </a:t>
            </a:r>
            <a:r>
              <a:rPr lang="en-US" dirty="0" err="1"/>
              <a:t>tarball</a:t>
            </a:r>
            <a:r>
              <a:rPr lang="en-US" dirty="0"/>
              <a:t> to create a filesystem image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inspect</a:t>
            </a:r>
            <a:r>
              <a:rPr lang="en-US" dirty="0"/>
              <a:t>     </a:t>
            </a:r>
            <a:r>
              <a:rPr lang="en-US" dirty="0" smtClean="0"/>
              <a:t>	Display </a:t>
            </a:r>
            <a:r>
              <a:rPr lang="en-US" dirty="0"/>
              <a:t>detailed information on one or more 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load</a:t>
            </a:r>
            <a:r>
              <a:rPr lang="en-US" dirty="0"/>
              <a:t>        </a:t>
            </a:r>
            <a:r>
              <a:rPr lang="en-US" dirty="0" smtClean="0"/>
              <a:t>	Load </a:t>
            </a:r>
            <a:r>
              <a:rPr lang="en-US" dirty="0"/>
              <a:t>an image from a tar archive or STDIN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ls </a:t>
            </a:r>
            <a:r>
              <a:rPr lang="en-US" dirty="0"/>
              <a:t>         </a:t>
            </a:r>
            <a:r>
              <a:rPr lang="en-US" dirty="0" smtClean="0"/>
              <a:t>		List </a:t>
            </a:r>
            <a:r>
              <a:rPr lang="en-US" dirty="0"/>
              <a:t>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prune</a:t>
            </a:r>
            <a:r>
              <a:rPr lang="en-US" dirty="0"/>
              <a:t>       </a:t>
            </a:r>
            <a:r>
              <a:rPr lang="en-US" dirty="0" smtClean="0"/>
              <a:t>	Remove </a:t>
            </a:r>
            <a:r>
              <a:rPr lang="en-US" dirty="0"/>
              <a:t>unused 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pull</a:t>
            </a:r>
            <a:r>
              <a:rPr lang="en-US" dirty="0"/>
              <a:t>        </a:t>
            </a:r>
            <a:r>
              <a:rPr lang="en-US" dirty="0" smtClean="0"/>
              <a:t>	Pull an </a:t>
            </a:r>
            <a:r>
              <a:rPr lang="en-US" dirty="0"/>
              <a:t>image or a repository from a registry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push</a:t>
            </a:r>
            <a:r>
              <a:rPr lang="en-US" dirty="0"/>
              <a:t>        </a:t>
            </a:r>
            <a:r>
              <a:rPr lang="en-US" dirty="0" smtClean="0"/>
              <a:t>	Push </a:t>
            </a:r>
            <a:r>
              <a:rPr lang="en-US" dirty="0"/>
              <a:t>an image or a repository to a registry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 err="1"/>
              <a:t>rm</a:t>
            </a:r>
            <a:r>
              <a:rPr lang="en-US" dirty="0"/>
              <a:t>          </a:t>
            </a:r>
            <a:r>
              <a:rPr lang="en-US" dirty="0" smtClean="0"/>
              <a:t>	Remove </a:t>
            </a:r>
            <a:r>
              <a:rPr lang="en-US" dirty="0"/>
              <a:t>one or more 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save</a:t>
            </a:r>
            <a:r>
              <a:rPr lang="en-US" dirty="0"/>
              <a:t>        </a:t>
            </a:r>
            <a:r>
              <a:rPr lang="en-US" dirty="0" smtClean="0"/>
              <a:t>	Save </a:t>
            </a:r>
            <a:r>
              <a:rPr lang="en-US" dirty="0"/>
              <a:t>one or more images to a tar archive (streamed to STDOUT by default)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tag</a:t>
            </a:r>
            <a:r>
              <a:rPr lang="en-US" dirty="0"/>
              <a:t>         </a:t>
            </a:r>
            <a:r>
              <a:rPr lang="en-US" dirty="0" smtClean="0"/>
              <a:t>	Create </a:t>
            </a:r>
            <a:r>
              <a:rPr lang="en-US" dirty="0"/>
              <a:t>a tag TARGET_IMAGE that refers to SOURCE_IMAGE</a:t>
            </a: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ClrTx/>
              <a:buNone/>
            </a:pP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images</a:t>
            </a:r>
            <a:endParaRPr lang="uk-UA" b="1" i="1" u="sng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ocker image --help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4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561" y="1233488"/>
            <a:ext cx="11513504" cy="4594288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Commands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 smtClean="0"/>
              <a:t>attach</a:t>
            </a:r>
            <a:r>
              <a:rPr lang="en-US" dirty="0"/>
              <a:t>	</a:t>
            </a:r>
            <a:r>
              <a:rPr lang="en-US" dirty="0" smtClean="0"/>
              <a:t>Attach </a:t>
            </a:r>
            <a:r>
              <a:rPr lang="en-US" dirty="0"/>
              <a:t>to a running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 smtClean="0"/>
              <a:t>commit</a:t>
            </a: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dirty="0"/>
              <a:t>a new image from a container's changes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  </a:t>
            </a:r>
            <a:r>
              <a:rPr lang="en-US" b="1" dirty="0" err="1" smtClean="0"/>
              <a:t>cp</a:t>
            </a:r>
            <a:r>
              <a:rPr lang="en-US" b="1" dirty="0" smtClean="0"/>
              <a:t>	</a:t>
            </a:r>
            <a:r>
              <a:rPr lang="en-US" dirty="0" smtClean="0"/>
              <a:t>Copy files/folders between a container and the local filesystem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  </a:t>
            </a:r>
            <a:r>
              <a:rPr lang="en-US" b="1" dirty="0" smtClean="0"/>
              <a:t>create</a:t>
            </a:r>
            <a:r>
              <a:rPr lang="en-US" dirty="0" smtClean="0"/>
              <a:t>      	Create a new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diff</a:t>
            </a:r>
            <a:r>
              <a:rPr lang="en-US" dirty="0"/>
              <a:t>        </a:t>
            </a:r>
            <a:r>
              <a:rPr lang="en-US" dirty="0" smtClean="0"/>
              <a:t>	Inspect </a:t>
            </a:r>
            <a:r>
              <a:rPr lang="en-US" dirty="0"/>
              <a:t>changes on a container's filesystem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exec</a:t>
            </a:r>
            <a:r>
              <a:rPr lang="en-US" dirty="0"/>
              <a:t>        </a:t>
            </a:r>
            <a:r>
              <a:rPr lang="en-US" dirty="0" smtClean="0"/>
              <a:t>	Run </a:t>
            </a:r>
            <a:r>
              <a:rPr lang="en-US" dirty="0"/>
              <a:t>a command in a running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export</a:t>
            </a:r>
            <a:r>
              <a:rPr lang="en-US" dirty="0"/>
              <a:t>     </a:t>
            </a:r>
            <a:r>
              <a:rPr lang="en-US" dirty="0" smtClean="0"/>
              <a:t>	 </a:t>
            </a:r>
            <a:r>
              <a:rPr lang="en-US" dirty="0"/>
              <a:t>Export a container's filesystem as a tar archive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inspect</a:t>
            </a:r>
            <a:r>
              <a:rPr lang="en-US" dirty="0"/>
              <a:t>     </a:t>
            </a:r>
            <a:r>
              <a:rPr lang="en-US" dirty="0" smtClean="0"/>
              <a:t>	Display </a:t>
            </a:r>
            <a:r>
              <a:rPr lang="en-US" dirty="0"/>
              <a:t>detailed information on one or more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kill</a:t>
            </a:r>
            <a:r>
              <a:rPr lang="en-US" dirty="0"/>
              <a:t>        </a:t>
            </a:r>
            <a:r>
              <a:rPr lang="en-US" dirty="0" smtClean="0"/>
              <a:t>	Kill </a:t>
            </a:r>
            <a:r>
              <a:rPr lang="en-US" dirty="0"/>
              <a:t>one or more running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logs</a:t>
            </a:r>
            <a:r>
              <a:rPr lang="en-US" dirty="0"/>
              <a:t>        </a:t>
            </a:r>
            <a:r>
              <a:rPr lang="en-US" dirty="0" smtClean="0"/>
              <a:t>	Fetch </a:t>
            </a:r>
            <a:r>
              <a:rPr lang="en-US" dirty="0"/>
              <a:t>the logs of a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ls</a:t>
            </a:r>
            <a:r>
              <a:rPr lang="en-US" dirty="0"/>
              <a:t>          </a:t>
            </a:r>
            <a:r>
              <a:rPr lang="en-US" dirty="0" smtClean="0"/>
              <a:t>	List </a:t>
            </a:r>
            <a:r>
              <a:rPr lang="en-US" dirty="0"/>
              <a:t>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pause</a:t>
            </a:r>
            <a:r>
              <a:rPr lang="en-US" dirty="0"/>
              <a:t>       </a:t>
            </a:r>
            <a:r>
              <a:rPr lang="en-US" dirty="0" smtClean="0"/>
              <a:t>	Pause </a:t>
            </a:r>
            <a:r>
              <a:rPr lang="en-US" dirty="0"/>
              <a:t>all processes within one or more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port</a:t>
            </a:r>
            <a:r>
              <a:rPr lang="en-US" dirty="0"/>
              <a:t>        </a:t>
            </a:r>
            <a:r>
              <a:rPr lang="en-US" dirty="0" smtClean="0"/>
              <a:t>	List </a:t>
            </a:r>
            <a:r>
              <a:rPr lang="en-US" dirty="0"/>
              <a:t>port mappings or a specific mapping for the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prune</a:t>
            </a:r>
            <a:r>
              <a:rPr lang="en-US" dirty="0"/>
              <a:t>       </a:t>
            </a:r>
            <a:r>
              <a:rPr lang="en-US" dirty="0" smtClean="0"/>
              <a:t>	Remove </a:t>
            </a:r>
            <a:r>
              <a:rPr lang="en-US" dirty="0"/>
              <a:t>all stopped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rename</a:t>
            </a:r>
            <a:r>
              <a:rPr lang="en-US" dirty="0"/>
              <a:t>      Rename a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restart</a:t>
            </a:r>
            <a:r>
              <a:rPr lang="en-US" dirty="0"/>
              <a:t>     </a:t>
            </a:r>
            <a:r>
              <a:rPr lang="en-US" dirty="0" smtClean="0"/>
              <a:t>	Restart </a:t>
            </a:r>
            <a:r>
              <a:rPr lang="en-US" dirty="0"/>
              <a:t>one or more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 err="1"/>
              <a:t>rm</a:t>
            </a:r>
            <a:r>
              <a:rPr lang="en-US" dirty="0"/>
              <a:t>          </a:t>
            </a:r>
            <a:r>
              <a:rPr lang="en-US" dirty="0" smtClean="0"/>
              <a:t>	Remove </a:t>
            </a:r>
            <a:r>
              <a:rPr lang="en-US" dirty="0"/>
              <a:t>one or more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run</a:t>
            </a:r>
            <a:r>
              <a:rPr lang="en-US" dirty="0"/>
              <a:t>         </a:t>
            </a:r>
            <a:r>
              <a:rPr lang="en-US" dirty="0" smtClean="0"/>
              <a:t>	Run </a:t>
            </a:r>
            <a:r>
              <a:rPr lang="en-US" dirty="0"/>
              <a:t>a command in a new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start</a:t>
            </a:r>
            <a:r>
              <a:rPr lang="en-US" dirty="0"/>
              <a:t>       </a:t>
            </a:r>
            <a:r>
              <a:rPr lang="en-US" dirty="0" smtClean="0"/>
              <a:t>	Start </a:t>
            </a:r>
            <a:r>
              <a:rPr lang="en-US" dirty="0"/>
              <a:t>one or more stopped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stats</a:t>
            </a:r>
            <a:r>
              <a:rPr lang="en-US" dirty="0"/>
              <a:t>       </a:t>
            </a:r>
            <a:r>
              <a:rPr lang="en-US" dirty="0" smtClean="0"/>
              <a:t>	Display </a:t>
            </a:r>
            <a:r>
              <a:rPr lang="en-US" dirty="0"/>
              <a:t>a live stream of container(s) resource usage statistics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stop</a:t>
            </a:r>
            <a:r>
              <a:rPr lang="en-US" dirty="0"/>
              <a:t>        </a:t>
            </a:r>
            <a:r>
              <a:rPr lang="en-US" dirty="0" smtClean="0"/>
              <a:t>	Stop </a:t>
            </a:r>
            <a:r>
              <a:rPr lang="en-US" dirty="0"/>
              <a:t>one or more running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top</a:t>
            </a:r>
            <a:r>
              <a:rPr lang="en-US" dirty="0"/>
              <a:t>         </a:t>
            </a:r>
            <a:r>
              <a:rPr lang="en-US" dirty="0" smtClean="0"/>
              <a:t>	Display </a:t>
            </a:r>
            <a:r>
              <a:rPr lang="en-US" dirty="0"/>
              <a:t>the running processes of a container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 err="1"/>
              <a:t>unpause</a:t>
            </a:r>
            <a:r>
              <a:rPr lang="en-US" dirty="0"/>
              <a:t>     </a:t>
            </a:r>
            <a:r>
              <a:rPr lang="en-US" dirty="0" err="1"/>
              <a:t>Unpause</a:t>
            </a:r>
            <a:r>
              <a:rPr lang="en-US" dirty="0"/>
              <a:t> all processes within one or more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update</a:t>
            </a:r>
            <a:r>
              <a:rPr lang="en-US" dirty="0"/>
              <a:t>      </a:t>
            </a:r>
            <a:r>
              <a:rPr lang="en-US" dirty="0" smtClean="0"/>
              <a:t>	Update </a:t>
            </a:r>
            <a:r>
              <a:rPr lang="en-US" dirty="0"/>
              <a:t>configuration of one or more containers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 </a:t>
            </a:r>
            <a:r>
              <a:rPr lang="en-US" b="1" dirty="0"/>
              <a:t>wait</a:t>
            </a:r>
            <a:r>
              <a:rPr lang="en-US" dirty="0"/>
              <a:t>        </a:t>
            </a:r>
            <a:r>
              <a:rPr lang="en-US" dirty="0" smtClean="0"/>
              <a:t>	Block </a:t>
            </a:r>
            <a:r>
              <a:rPr lang="en-US" dirty="0"/>
              <a:t>until one or more containers stop, then print their exit </a:t>
            </a:r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containers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05600" y="6083808"/>
            <a:ext cx="5222875" cy="53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smtClean="0"/>
              <a:t>container --help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2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</TotalTime>
  <Words>311</Words>
  <Application>Microsoft Macintosh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Tahoma</vt:lpstr>
      <vt:lpstr>Arial</vt:lpstr>
      <vt:lpstr>Title Slides Brand Panel</vt:lpstr>
      <vt:lpstr>Blank Slides with Logo</vt:lpstr>
      <vt:lpstr>Chapter Slides</vt:lpstr>
      <vt:lpstr>Advanced tips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Manage images</vt:lpstr>
      <vt:lpstr>Manage containers</vt:lpstr>
      <vt:lpstr>Most useful docker run [OPTIONS] </vt:lpstr>
      <vt:lpstr>Run a command in a running container</vt:lpstr>
      <vt:lpstr>Cleaning Up</vt:lpstr>
      <vt:lpstr>Home work #3.1</vt:lpstr>
      <vt:lpstr>Home work #3.2</vt:lpstr>
      <vt:lpstr>Have a nice day!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Microsoft Office User</cp:lastModifiedBy>
  <cp:revision>122</cp:revision>
  <dcterms:created xsi:type="dcterms:W3CDTF">2015-09-10T13:48:25Z</dcterms:created>
  <dcterms:modified xsi:type="dcterms:W3CDTF">2017-04-06T08:57:25Z</dcterms:modified>
</cp:coreProperties>
</file>