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3"/>
  </p:notesMasterIdLst>
  <p:sldIdLst>
    <p:sldId id="256" r:id="rId4"/>
    <p:sldId id="297" r:id="rId5"/>
    <p:sldId id="308" r:id="rId6"/>
    <p:sldId id="305" r:id="rId7"/>
    <p:sldId id="310" r:id="rId8"/>
    <p:sldId id="306" r:id="rId9"/>
    <p:sldId id="309" r:id="rId10"/>
    <p:sldId id="295" r:id="rId11"/>
    <p:sldId id="262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8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92" y="200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3D79-F044-3643-9653-2C8A2362B16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2FB0-F950-8845-86C0-38E7C9A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ntainer-engine/" TargetMode="External"/><Relationship Id="rId4" Type="http://schemas.openxmlformats.org/officeDocument/2006/relationships/hyperlink" Target="http://kubernetes.io/" TargetMode="External"/><Relationship Id="rId5" Type="http://schemas.openxmlformats.org/officeDocument/2006/relationships/hyperlink" Target="https://aws.amazon.com/ecs/" TargetMode="External"/><Relationship Id="rId6" Type="http://schemas.openxmlformats.org/officeDocument/2006/relationships/hyperlink" Target="https://azure.microsoft.com/en-us/blog/azure-container-service-preview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docker.com/products/docker-swar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nfluence.softserveinc.com/download/attachments/224633257/home-work-5.zip?api=v2" TargetMode="External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&amp; development pipeline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#5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"Try docker" </a:t>
            </a:r>
            <a:r>
              <a:rPr lang="en-US" dirty="0"/>
              <a:t>approach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3729" y="1098348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Without Docker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93" y="1733322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9842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49842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49842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05600" y="1064364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 Docker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20164" y="1699338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120128" y="4123318"/>
            <a:ext cx="3118724" cy="8874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564865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64865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564865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Application portability</a:t>
            </a:r>
          </a:p>
          <a:p>
            <a:r>
              <a:rPr lang="en-US" dirty="0" smtClean="0"/>
              <a:t>Unreproducible environment (dev, test etc.)</a:t>
            </a:r>
          </a:p>
          <a:p>
            <a:r>
              <a:rPr lang="en-US" dirty="0" smtClean="0"/>
              <a:t>Configuration hell (envs, settings etc.)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</a:t>
            </a:r>
            <a:r>
              <a:rPr lang="en-US" dirty="0" smtClean="0"/>
              <a:t>Cons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6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 </a:t>
            </a:r>
            <a:r>
              <a:rPr lang="en-US" dirty="0" smtClean="0"/>
              <a:t>Dockerfile" </a:t>
            </a:r>
            <a:r>
              <a:rPr lang="en-US" dirty="0"/>
              <a:t>approach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3729" y="1098348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Without Docker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93" y="1733322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9842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49842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49842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05600" y="1064364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 Docker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20164" y="1699338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107935" y="2292096"/>
            <a:ext cx="3316225" cy="271864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86785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86785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686785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Repeatable environment </a:t>
            </a:r>
          </a:p>
          <a:p>
            <a:r>
              <a:rPr lang="en-US" dirty="0" smtClean="0"/>
              <a:t>Less configuration logic (once described in Dockerfile)</a:t>
            </a:r>
          </a:p>
          <a:p>
            <a:r>
              <a:rPr lang="en-US" dirty="0" smtClean="0"/>
              <a:t>Predictable and reproducible tests</a:t>
            </a:r>
          </a:p>
          <a:p>
            <a:r>
              <a:rPr lang="en-US" dirty="0" smtClean="0"/>
              <a:t>Huge image size (testing </a:t>
            </a:r>
            <a:r>
              <a:rPr lang="en-US" dirty="0"/>
              <a:t>tools, required packages, test scripts, and perhaps even test </a:t>
            </a:r>
            <a:r>
              <a:rPr lang="en-US" dirty="0" smtClean="0"/>
              <a:t>data)</a:t>
            </a:r>
          </a:p>
          <a:p>
            <a:r>
              <a:rPr lang="en-US" dirty="0" smtClean="0"/>
              <a:t>Unneeded dependencies in production (also configurations, logs, runtime test deps)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</a:t>
            </a:r>
            <a:r>
              <a:rPr lang="en-US" dirty="0" smtClean="0"/>
              <a:t>Cons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"Elegant Docker" </a:t>
            </a:r>
            <a:r>
              <a:rPr lang="en-US" dirty="0"/>
              <a:t>approach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3729" y="1098348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Without Docker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93" y="1733322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9842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49842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49842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05600" y="1064364"/>
            <a:ext cx="4157472" cy="438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With Docker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020164" y="1699338"/>
            <a:ext cx="3530283" cy="34869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120128" y="4123318"/>
            <a:ext cx="3118724" cy="8874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120128" y="2232415"/>
            <a:ext cx="3118724" cy="8874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564865" y="2492448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0128" y="3189628"/>
            <a:ext cx="3118724" cy="8874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64865" y="338600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564865" y="4301365"/>
            <a:ext cx="2585246" cy="5171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484560"/>
          </a:xfrm>
        </p:spPr>
        <p:txBody>
          <a:bodyPr/>
          <a:lstStyle/>
          <a:p>
            <a:r>
              <a:rPr lang="en-US" dirty="0" smtClean="0"/>
              <a:t>Repeatable </a:t>
            </a:r>
            <a:r>
              <a:rPr lang="en-US" dirty="0"/>
              <a:t>environment </a:t>
            </a:r>
            <a:endParaRPr lang="en-US" dirty="0" smtClean="0"/>
          </a:p>
          <a:p>
            <a:r>
              <a:rPr lang="en-US" dirty="0"/>
              <a:t>Less configuration logic </a:t>
            </a:r>
            <a:endParaRPr lang="en-US" dirty="0" smtClean="0"/>
          </a:p>
          <a:p>
            <a:r>
              <a:rPr lang="en-US" dirty="0" smtClean="0"/>
              <a:t>Image single responsibility (app and tests are separated as particular images)</a:t>
            </a:r>
          </a:p>
          <a:p>
            <a:r>
              <a:rPr lang="en-US" dirty="0" smtClean="0"/>
              <a:t>Welcome to Docker Container Orchestration </a:t>
            </a:r>
          </a:p>
          <a:p>
            <a:pPr lvl="1"/>
            <a:r>
              <a:rPr lang="en-US" dirty="0">
                <a:hlinkClick r:id="rId2"/>
              </a:rPr>
              <a:t>Docker </a:t>
            </a:r>
            <a:r>
              <a:rPr lang="en-US" dirty="0" smtClean="0">
                <a:hlinkClick r:id="rId2"/>
              </a:rPr>
              <a:t>Swarm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Google Container Engine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Kubernetes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The </a:t>
            </a:r>
            <a:r>
              <a:rPr lang="en-US" dirty="0">
                <a:hlinkClick r:id="rId5"/>
              </a:rPr>
              <a:t>Amazon EC2 Container Service (ECS) 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Azure Container </a:t>
            </a:r>
            <a:r>
              <a:rPr lang="en-US" dirty="0" smtClean="0">
                <a:hlinkClick r:id="rId6"/>
              </a:rPr>
              <a:t>Servic</a:t>
            </a:r>
            <a:r>
              <a:rPr lang="en-US" dirty="0">
                <a:hlinkClick r:id="rId6"/>
              </a:rPr>
              <a:t>e (ACS)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</a:t>
            </a:r>
            <a:r>
              <a:rPr lang="en-US" dirty="0" smtClean="0"/>
              <a:t>Cons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Unzip </a:t>
            </a:r>
            <a:r>
              <a:rPr lang="en-US" b="1" i="1" dirty="0" smtClean="0"/>
              <a:t>home-work-5.zip</a:t>
            </a:r>
            <a:r>
              <a:rPr lang="en-US" dirty="0" smtClean="0"/>
              <a:t>. There are instructions in </a:t>
            </a:r>
            <a:r>
              <a:rPr lang="en-US" dirty="0" err="1" smtClean="0">
                <a:solidFill>
                  <a:srgbClr val="0070C0"/>
                </a:solidFill>
              </a:rPr>
              <a:t>README.md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dirty="0" smtClean="0"/>
              <a:t>Update </a:t>
            </a:r>
            <a:r>
              <a:rPr lang="en-US" dirty="0" smtClean="0"/>
              <a:t>a project </a:t>
            </a:r>
            <a:r>
              <a:rPr lang="en-US" dirty="0"/>
              <a:t>and provide solution to use in “Elegant Docker</a:t>
            </a:r>
            <a:r>
              <a:rPr lang="en-US" dirty="0" smtClean="0"/>
              <a:t>” (each step as a separate command).</a:t>
            </a:r>
            <a:endParaRPr lang="en-US" dirty="0">
              <a:hlinkClick r:id="rId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 smtClean="0"/>
              <a:t>work #5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Have a nice day!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5809</TotalTime>
  <Words>205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Tahoma</vt:lpstr>
      <vt:lpstr>Arial</vt:lpstr>
      <vt:lpstr>Title Slides Brand Panel</vt:lpstr>
      <vt:lpstr>Blank Slides with Logo</vt:lpstr>
      <vt:lpstr>Chapter Slides</vt:lpstr>
      <vt:lpstr>Docker &amp; development pipeline</vt:lpstr>
      <vt:lpstr>"Try docker" approach</vt:lpstr>
      <vt:lpstr>Pros &amp; Cons</vt:lpstr>
      <vt:lpstr>"Fat Dockerfile" approach</vt:lpstr>
      <vt:lpstr>Pros &amp; Cons</vt:lpstr>
      <vt:lpstr>"Elegant Docker" approach</vt:lpstr>
      <vt:lpstr>Pros &amp; Cons</vt:lpstr>
      <vt:lpstr>Home work #5</vt:lpstr>
      <vt:lpstr>Have a nice day!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Microsoft Office User</cp:lastModifiedBy>
  <cp:revision>123</cp:revision>
  <cp:lastPrinted>2017-02-17T09:39:27Z</cp:lastPrinted>
  <dcterms:created xsi:type="dcterms:W3CDTF">2015-09-10T13:48:25Z</dcterms:created>
  <dcterms:modified xsi:type="dcterms:W3CDTF">2017-04-06T08:57:17Z</dcterms:modified>
</cp:coreProperties>
</file>