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1BA"/>
    <a:srgbClr val="5D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7" autoAdjust="0"/>
    <p:restoredTop sz="94660"/>
  </p:normalViewPr>
  <p:slideViewPr>
    <p:cSldViewPr snapToGrid="0">
      <p:cViewPr>
        <p:scale>
          <a:sx n="100" d="100"/>
          <a:sy n="100" d="100"/>
        </p:scale>
        <p:origin x="-312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24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638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855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08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41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951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901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2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907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63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869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D15C-F12D-4367-87CF-7E7203FF7E98}" type="datetimeFigureOut">
              <a:rPr lang="he-IL" smtClean="0"/>
              <a:t>ח'/אלול/תשע"ז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724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37" y="2465688"/>
            <a:ext cx="3047619" cy="1952381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4116756" y="2645364"/>
            <a:ext cx="453226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D9AFC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MyBooks</a:t>
            </a:r>
            <a:endParaRPr lang="he-IL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5D9AFC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94233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Matan</dc:creator>
  <cp:lastModifiedBy>Matan</cp:lastModifiedBy>
  <cp:revision>4</cp:revision>
  <dcterms:created xsi:type="dcterms:W3CDTF">2017-08-30T11:07:56Z</dcterms:created>
  <dcterms:modified xsi:type="dcterms:W3CDTF">2017-08-30T12:41:24Z</dcterms:modified>
</cp:coreProperties>
</file>