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7"/>
  </p:handoutMasterIdLst>
  <p:sldIdLst>
    <p:sldId id="259" r:id="rId6"/>
  </p:sldIdLst>
  <p:sldSz cx="16002000" cy="113157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3E2"/>
    <a:srgbClr val="ECF2FA"/>
    <a:srgbClr val="D1E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04519-6E40-4B57-A4F0-6EA829DF58FB}" v="1" dt="2025-10-07T12:22:19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Gates" userId="a84fbacf-f5ff-43e2-94b2-4640fdb25e3a" providerId="ADAL" clId="{3A1009A1-9309-411E-8707-15F037984896}"/>
    <pc:docChg chg="modSld">
      <pc:chgData name="Dan Gates" userId="a84fbacf-f5ff-43e2-94b2-4640fdb25e3a" providerId="ADAL" clId="{3A1009A1-9309-411E-8707-15F037984896}" dt="2025-10-07T12:22:59.365" v="21" actId="6549"/>
      <pc:docMkLst>
        <pc:docMk/>
      </pc:docMkLst>
      <pc:sldChg chg="modSp mod">
        <pc:chgData name="Dan Gates" userId="a84fbacf-f5ff-43e2-94b2-4640fdb25e3a" providerId="ADAL" clId="{3A1009A1-9309-411E-8707-15F037984896}" dt="2025-10-07T12:22:59.365" v="21" actId="6549"/>
        <pc:sldMkLst>
          <pc:docMk/>
          <pc:sldMk cId="2650490662" sldId="259"/>
        </pc:sldMkLst>
        <pc:graphicFrameChg chg="modGraphic">
          <ac:chgData name="Dan Gates" userId="a84fbacf-f5ff-43e2-94b2-4640fdb25e3a" providerId="ADAL" clId="{3A1009A1-9309-411E-8707-15F037984896}" dt="2025-10-07T12:22:59.365" v="21" actId="6549"/>
          <ac:graphicFrameMkLst>
            <pc:docMk/>
            <pc:sldMk cId="2650490662" sldId="259"/>
            <ac:graphicFrameMk id="2" creationId="{75B2C5AC-D6E4-9EAA-1AB8-6E282093117E}"/>
          </ac:graphicFrameMkLst>
        </pc:graphicFrameChg>
        <pc:graphicFrameChg chg="mod modGraphic">
          <ac:chgData name="Dan Gates" userId="a84fbacf-f5ff-43e2-94b2-4640fdb25e3a" providerId="ADAL" clId="{3A1009A1-9309-411E-8707-15F037984896}" dt="2025-10-07T12:22:41.782" v="20" actId="20577"/>
          <ac:graphicFrameMkLst>
            <pc:docMk/>
            <pc:sldMk cId="2650490662" sldId="259"/>
            <ac:graphicFrameMk id="3" creationId="{B99B333D-0746-8F77-CA08-1A8D42986C4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2BC24E77-69DB-4511-8F67-16E522CA69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E03A41B-B5B4-4CC1-AB7C-960D6EF69C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7B07A222-F814-4B32-9F3A-AC6CB5DAD0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50817318-7B3A-47EF-BE67-9DA3FDF66A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F9B4598B-3C2C-4FE7-9484-83E3ADDB4A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3514725"/>
            <a:ext cx="13601700" cy="2425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6411913"/>
            <a:ext cx="11201400" cy="28924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A293FA-E61F-4B66-847A-BBE29B32AD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6C230-9F79-4ADC-9A73-C9C9464CB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1E6E82-4594-46A8-846D-6E20FFD65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5A2B3-E3DD-4CCE-9159-FDE7AA4A2B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38895A-8BDE-4890-BFD3-CB926B13A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616517-E32A-4429-ABA1-9F3192669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21ED74-9110-46D5-A294-60F768E62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46657-4F62-4383-A146-D23050D254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7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01425" y="1006475"/>
            <a:ext cx="3400425" cy="9051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0" y="1006475"/>
            <a:ext cx="10048875" cy="9051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A026B8-74C1-4C6A-8ED3-71DCC072F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2F27D4-5D67-4D1F-8BEE-90F5895B5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939B52-A542-45B3-B0CD-126E46A59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402C-A491-4EDD-8107-604F2D5239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70C141-DCB6-43D1-9BFA-402EAF5968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CF68B-404D-44E6-922F-A719CBEDB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B422D-43DA-4D70-840E-B764507A4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22DF-9165-4C64-B21C-78F664FF8D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650" y="7270750"/>
            <a:ext cx="13601700" cy="2247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650" y="4795838"/>
            <a:ext cx="13601700" cy="2474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EF4909-F8DC-4723-A85F-9EB19FC664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A9928C-92CC-4BE6-93F4-692076041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FE8C04-08D2-48A1-B387-96FCDAEEB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0D6D5-C428-4086-9323-20865701F6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0" y="3268663"/>
            <a:ext cx="6724650" cy="6789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77200" y="3268663"/>
            <a:ext cx="6724650" cy="6789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A9496-6A0D-4926-B270-498A2E65C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69E0D-F264-46BC-8371-27DC7FF2E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BA10B-EC63-425A-A6BD-1EFA90BB7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42F6B-7AEF-41E1-9387-2A74539B79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1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2438"/>
            <a:ext cx="14401800" cy="1885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533650"/>
            <a:ext cx="7070725" cy="1055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3589338"/>
            <a:ext cx="7070725" cy="651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9588" y="2533650"/>
            <a:ext cx="7072312" cy="1055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9588" y="3589338"/>
            <a:ext cx="7072312" cy="651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8E7C90-298B-429F-B76C-B5FDAB11B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A1F93E-9BB6-4853-A7AA-104F2B765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AD7725-F314-4107-864E-263F14FB4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1BD8A-9397-4E67-81F5-11C9FD7954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C61B34-A08A-4F16-9F22-E80B8898C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2C285F-D104-4777-B9D7-AB202B51C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A4C024-0A1D-4D9C-80A3-2617F700E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3F19B-2330-4519-8160-EB8255BCCD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ACE7B6-ADF7-4ACD-887C-827C42D7E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128B84-B96D-463C-AD30-7524A40B5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271B38-F9C0-4F2C-B0FB-678656304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F0C8C-FAE9-4563-833F-41D00315C1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4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0850"/>
            <a:ext cx="5264150" cy="1917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8" y="450850"/>
            <a:ext cx="8945562" cy="9656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0" y="2368550"/>
            <a:ext cx="5264150" cy="7739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7E469-3C19-4216-BF6B-67E0DE807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43474-087B-4049-8CAC-DE36F7502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42A58-0E1C-426B-8EA6-B458E7B63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2118E-A07A-4272-BD36-CF29439ED8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900" y="7921625"/>
            <a:ext cx="9601200" cy="93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900" y="1011238"/>
            <a:ext cx="9601200" cy="6789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900" y="8856663"/>
            <a:ext cx="9601200" cy="1327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30BE0-A359-4D98-9576-EB3D2F4CA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77929-5765-405E-8197-A8328C47D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55EF2-F483-41D3-A064-01DDE5882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E178-6C4A-484E-8651-05315DE204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BF2988-E73E-49C7-8C7D-CD1AEC24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1006475"/>
            <a:ext cx="136017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9001" tIns="74501" rIns="149001" bIns="745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5B8DCC-F522-44E4-9B53-1C6BAA0E1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0" y="3268663"/>
            <a:ext cx="13601700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9001" tIns="74501" rIns="149001" bIns="74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949063-A4A3-411D-ABEE-A3BAAC84E9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00150" y="10309225"/>
            <a:ext cx="33337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001" tIns="74501" rIns="149001" bIns="7450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F6FE15-C914-40DF-A1A3-C4468762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67350" y="10309225"/>
            <a:ext cx="50673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001" tIns="74501" rIns="149001" bIns="7450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139EEC-2BDF-46C9-9D84-2F936ADAE4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8100" y="10309225"/>
            <a:ext cx="33337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9001" tIns="74501" rIns="149001" bIns="745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300"/>
            </a:lvl1pPr>
          </a:lstStyle>
          <a:p>
            <a:pPr>
              <a:defRPr/>
            </a:pPr>
            <a:fld id="{B18FBCB8-83F2-4010-B1A9-8125767814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2pPr>
      <a:lvl3pPr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3pPr>
      <a:lvl4pPr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4pPr>
      <a:lvl5pPr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5pPr>
      <a:lvl6pPr marL="457200"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6pPr>
      <a:lvl7pPr marL="914400"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7pPr>
      <a:lvl8pPr marL="1371600"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8pPr>
      <a:lvl9pPr marL="1828800" algn="ctr" defTabSz="1490663" rtl="0" eaLnBrk="1" fontAlgn="base" hangingPunct="1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pitchFamily="34" charset="0"/>
          <a:cs typeface="Times New Roman" pitchFamily="18" charset="0"/>
        </a:defRPr>
      </a:lvl9pPr>
    </p:titleStyle>
    <p:bodyStyle>
      <a:lvl1pPr marL="558800" indent="-558800" algn="l" defTabSz="1490663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211263" indent="-466725" algn="l" defTabSz="1490663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cs typeface="+mn-cs"/>
        </a:defRPr>
      </a:lvl2pPr>
      <a:lvl3pPr marL="1862138" indent="-371475" algn="l" defTabSz="1490663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  <a:cs typeface="+mn-cs"/>
        </a:defRPr>
      </a:lvl3pPr>
      <a:lvl4pPr marL="2608263" indent="-373063" algn="l" defTabSz="1490663" rtl="0" eaLnBrk="1" fontAlgn="base" hangingPunct="1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cs typeface="+mn-cs"/>
        </a:defRPr>
      </a:lvl4pPr>
      <a:lvl5pPr marL="3352800" indent="-373063" algn="l" defTabSz="1490663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cs typeface="+mn-cs"/>
        </a:defRPr>
      </a:lvl5pPr>
      <a:lvl6pPr marL="3810000" indent="-373063" algn="l" defTabSz="1490663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cs typeface="+mn-cs"/>
        </a:defRPr>
      </a:lvl6pPr>
      <a:lvl7pPr marL="4267200" indent="-373063" algn="l" defTabSz="1490663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cs typeface="+mn-cs"/>
        </a:defRPr>
      </a:lvl7pPr>
      <a:lvl8pPr marL="4724400" indent="-373063" algn="l" defTabSz="1490663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cs typeface="+mn-cs"/>
        </a:defRPr>
      </a:lvl8pPr>
      <a:lvl9pPr marL="5181600" indent="-373063" algn="l" defTabSz="1490663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FDD06-10D3-BF55-B8B0-A9FA8170C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B2C5AC-D6E4-9EAA-1AB8-6E282093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5302"/>
              </p:ext>
            </p:extLst>
          </p:nvPr>
        </p:nvGraphicFramePr>
        <p:xfrm>
          <a:off x="283534" y="294083"/>
          <a:ext cx="12375836" cy="1076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942">
                  <a:extLst>
                    <a:ext uri="{9D8B030D-6E8A-4147-A177-3AD203B41FA5}">
                      <a16:colId xmlns:a16="http://schemas.microsoft.com/office/drawing/2014/main" val="3299640003"/>
                    </a:ext>
                  </a:extLst>
                </a:gridCol>
                <a:gridCol w="6243894">
                  <a:extLst>
                    <a:ext uri="{9D8B030D-6E8A-4147-A177-3AD203B41FA5}">
                      <a16:colId xmlns:a16="http://schemas.microsoft.com/office/drawing/2014/main" val="2587753350"/>
                    </a:ext>
                  </a:extLst>
                </a:gridCol>
              </a:tblGrid>
              <a:tr h="395215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987132"/>
                  </a:ext>
                </a:extLst>
              </a:tr>
              <a:tr h="4752528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1203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baseline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Photo 1: </a:t>
                      </a:r>
                      <a:endParaRPr lang="en-GB" sz="1600" cap="all" baseline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all" baseline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Photo 2: </a:t>
                      </a:r>
                      <a:endParaRPr lang="en-GB" sz="1600" cap="all" baseline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14115"/>
                  </a:ext>
                </a:extLst>
              </a:tr>
              <a:tr h="489658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01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baseline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Photo 3:  </a:t>
                      </a:r>
                      <a:endParaRPr lang="en-GB" sz="1600" cap="all" baseline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Photo 4:  </a:t>
                      </a:r>
                      <a:endParaRPr lang="en-GB" sz="1600" cap="all" baseline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74700"/>
                  </a:ext>
                </a:extLst>
              </a:tr>
            </a:tbl>
          </a:graphicData>
        </a:graphic>
      </p:graphicFrame>
      <p:sp>
        <p:nvSpPr>
          <p:cNvPr id="3075" name="Line 3">
            <a:extLst>
              <a:ext uri="{FF2B5EF4-FFF2-40B4-BE49-F238E27FC236}">
                <a16:creationId xmlns:a16="http://schemas.microsoft.com/office/drawing/2014/main" id="{8BF16A67-CEBF-F67C-6914-400DFFFA5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2492" y="254280"/>
            <a:ext cx="15118" cy="10810596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Line 4">
            <a:extLst>
              <a:ext uri="{FF2B5EF4-FFF2-40B4-BE49-F238E27FC236}">
                <a16:creationId xmlns:a16="http://schemas.microsoft.com/office/drawing/2014/main" id="{1824FFC8-7A0D-B3EB-4C49-5F877786CD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07610" y="7170017"/>
            <a:ext cx="3048325" cy="0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Rectangle 5">
            <a:extLst>
              <a:ext uri="{FF2B5EF4-FFF2-40B4-BE49-F238E27FC236}">
                <a16:creationId xmlns:a16="http://schemas.microsoft.com/office/drawing/2014/main" id="{EADC77DE-97EE-9AB3-5A92-11C5033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250825"/>
            <a:ext cx="15509875" cy="10814050"/>
          </a:xfrm>
          <a:prstGeom prst="rect">
            <a:avLst/>
          </a:prstGeom>
          <a:noFill/>
          <a:ln w="12700">
            <a:solidFill>
              <a:srgbClr val="8DB3E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6" name="Line 15">
            <a:extLst>
              <a:ext uri="{FF2B5EF4-FFF2-40B4-BE49-F238E27FC236}">
                <a16:creationId xmlns:a16="http://schemas.microsoft.com/office/drawing/2014/main" id="{8DA5FD1D-0CEC-7380-2768-02092E24C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8" y="7780396"/>
            <a:ext cx="3048329" cy="14229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88" name="Picture 2" descr="Z:\Brownfield\Logos\Colour Logo 1.jpg">
            <a:extLst>
              <a:ext uri="{FF2B5EF4-FFF2-40B4-BE49-F238E27FC236}">
                <a16:creationId xmlns:a16="http://schemas.microsoft.com/office/drawing/2014/main" id="{886C6395-3114-0E21-179E-024D4044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40" y="7822509"/>
            <a:ext cx="2177281" cy="80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8">
            <a:extLst>
              <a:ext uri="{FF2B5EF4-FFF2-40B4-BE49-F238E27FC236}">
                <a16:creationId xmlns:a16="http://schemas.microsoft.com/office/drawing/2014/main" id="{CB5DB483-CE44-ED4F-795D-B0E1ABA94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8" y="8669753"/>
            <a:ext cx="3048328" cy="14226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ED612110-A397-39AA-BBA5-5613111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1289" y="8824802"/>
            <a:ext cx="30547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alibri"/>
                <a:ea typeface="Calibri"/>
                <a:cs typeface="Times New Roman"/>
              </a:rPr>
              <a:t>XXXX</a:t>
            </a:r>
            <a:endParaRPr lang="en-GB" altLang="en-US" sz="1600">
              <a:latin typeface="Calibri"/>
              <a:ea typeface="Calibri"/>
              <a:cs typeface="Times New Roman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9597EC-475A-745B-C235-B3CBB7ED757C}"/>
              </a:ext>
            </a:extLst>
          </p:cNvPr>
          <p:cNvCxnSpPr>
            <a:cxnSpLocks/>
          </p:cNvCxnSpPr>
          <p:nvPr/>
        </p:nvCxnSpPr>
        <p:spPr>
          <a:xfrm>
            <a:off x="13689632" y="7173574"/>
            <a:ext cx="2556" cy="613114"/>
          </a:xfrm>
          <a:prstGeom prst="line">
            <a:avLst/>
          </a:prstGeom>
          <a:ln>
            <a:solidFill>
              <a:srgbClr val="8DB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9FD18C-B8E3-BDAA-C27D-C6388A656318}"/>
              </a:ext>
            </a:extLst>
          </p:cNvPr>
          <p:cNvCxnSpPr>
            <a:cxnSpLocks/>
          </p:cNvCxnSpPr>
          <p:nvPr/>
        </p:nvCxnSpPr>
        <p:spPr>
          <a:xfrm>
            <a:off x="15489832" y="7170017"/>
            <a:ext cx="0" cy="624608"/>
          </a:xfrm>
          <a:prstGeom prst="line">
            <a:avLst/>
          </a:prstGeom>
          <a:ln>
            <a:solidFill>
              <a:srgbClr val="8DB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AF65DC-5830-7B00-925A-CEB0A2B2431D}"/>
              </a:ext>
            </a:extLst>
          </p:cNvPr>
          <p:cNvCxnSpPr>
            <a:cxnSpLocks/>
          </p:cNvCxnSpPr>
          <p:nvPr/>
        </p:nvCxnSpPr>
        <p:spPr>
          <a:xfrm>
            <a:off x="15201800" y="7170017"/>
            <a:ext cx="0" cy="624608"/>
          </a:xfrm>
          <a:prstGeom prst="line">
            <a:avLst/>
          </a:prstGeom>
          <a:ln>
            <a:solidFill>
              <a:srgbClr val="8DB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17">
            <a:extLst>
              <a:ext uri="{FF2B5EF4-FFF2-40B4-BE49-F238E27FC236}">
                <a16:creationId xmlns:a16="http://schemas.microsoft.com/office/drawing/2014/main" id="{44DABB84-356E-275A-084E-CC0F3996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816" y="7172649"/>
            <a:ext cx="7677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DESCRIPTION</a:t>
            </a: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83A0F0FC-3048-458A-A9D3-442F9249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278" y="7172649"/>
            <a:ext cx="459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CKD</a:t>
            </a:r>
          </a:p>
        </p:txBody>
      </p:sp>
      <p:sp>
        <p:nvSpPr>
          <p:cNvPr id="70" name="Line 4">
            <a:extLst>
              <a:ext uri="{FF2B5EF4-FFF2-40B4-BE49-F238E27FC236}">
                <a16:creationId xmlns:a16="http://schemas.microsoft.com/office/drawing/2014/main" id="{8D1DD99D-19ED-E40D-A197-2E4A77D29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7610" y="7386041"/>
            <a:ext cx="3048328" cy="8215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4">
            <a:extLst>
              <a:ext uri="{FF2B5EF4-FFF2-40B4-BE49-F238E27FC236}">
                <a16:creationId xmlns:a16="http://schemas.microsoft.com/office/drawing/2014/main" id="{B399ED05-E525-4468-D9B3-C8AB435DA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07610" y="7602066"/>
            <a:ext cx="3048328" cy="0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Text Box 17">
            <a:extLst>
              <a:ext uri="{FF2B5EF4-FFF2-40B4-BE49-F238E27FC236}">
                <a16:creationId xmlns:a16="http://schemas.microsoft.com/office/drawing/2014/main" id="{09979767-DBC3-E257-FE2D-E9642646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0389" y="7172649"/>
            <a:ext cx="459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BY</a:t>
            </a: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id="{1F76977D-1D83-B7B7-9DCA-FBE1651C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4641" y="7172649"/>
            <a:ext cx="5029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DATE</a:t>
            </a:r>
          </a:p>
        </p:txBody>
      </p:sp>
      <p:sp>
        <p:nvSpPr>
          <p:cNvPr id="78" name="Line 8">
            <a:extLst>
              <a:ext uri="{FF2B5EF4-FFF2-40B4-BE49-F238E27FC236}">
                <a16:creationId xmlns:a16="http://schemas.microsoft.com/office/drawing/2014/main" id="{0BBF4AC8-BC6E-1591-2AF1-8A59C9912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7" y="9262288"/>
            <a:ext cx="3048329" cy="0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A262A188-6C64-49AF-D71A-7EAD0BE36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7" y="9807569"/>
            <a:ext cx="3048328" cy="0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3D28DB9B-740D-FAB6-63B5-B166E7E94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7" y="10295992"/>
            <a:ext cx="3048329" cy="4131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FD7352B1-D3D4-B7CA-F4F9-04767443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9535" y="9943129"/>
            <a:ext cx="304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alibri"/>
                <a:ea typeface="Calibri"/>
                <a:cs typeface="Times New Roman"/>
              </a:rPr>
              <a:t>XXXX</a:t>
            </a:r>
            <a:endParaRPr lang="en-US" altLang="en-US" sz="1400">
              <a:latin typeface="Calibri" panose="020F0502020204030204" pitchFamily="34" charset="0"/>
              <a:ea typeface="Calibri"/>
            </a:endParaRPr>
          </a:p>
        </p:txBody>
      </p:sp>
      <p:sp>
        <p:nvSpPr>
          <p:cNvPr id="83" name="Line 8">
            <a:extLst>
              <a:ext uri="{FF2B5EF4-FFF2-40B4-BE49-F238E27FC236}">
                <a16:creationId xmlns:a16="http://schemas.microsoft.com/office/drawing/2014/main" id="{2B6550C7-0731-027B-61E6-4C748DC70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7606" y="10691920"/>
            <a:ext cx="3048329" cy="14229"/>
          </a:xfrm>
          <a:prstGeom prst="line">
            <a:avLst/>
          </a:prstGeom>
          <a:noFill/>
          <a:ln w="9525">
            <a:solidFill>
              <a:srgbClr val="8DB3E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6FD8DA-EBA8-B399-090B-E4C47D716012}"/>
              </a:ext>
            </a:extLst>
          </p:cNvPr>
          <p:cNvCxnSpPr>
            <a:cxnSpLocks/>
          </p:cNvCxnSpPr>
          <p:nvPr/>
        </p:nvCxnSpPr>
        <p:spPr>
          <a:xfrm>
            <a:off x="14223481" y="10293008"/>
            <a:ext cx="9344" cy="766388"/>
          </a:xfrm>
          <a:prstGeom prst="line">
            <a:avLst/>
          </a:prstGeom>
          <a:ln>
            <a:solidFill>
              <a:srgbClr val="8DB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7">
            <a:extLst>
              <a:ext uri="{FF2B5EF4-FFF2-40B4-BE49-F238E27FC236}">
                <a16:creationId xmlns:a16="http://schemas.microsoft.com/office/drawing/2014/main" id="{9EE39BB5-0243-5CF3-3585-AB0374A7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638" y="8646626"/>
            <a:ext cx="7480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94" name="Text Box 17">
            <a:extLst>
              <a:ext uri="{FF2B5EF4-FFF2-40B4-BE49-F238E27FC236}">
                <a16:creationId xmlns:a16="http://schemas.microsoft.com/office/drawing/2014/main" id="{4E258B0D-B8D2-2CBE-2DC3-F1A11A5C9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508" y="9235472"/>
            <a:ext cx="11151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PROJECT TITLE</a:t>
            </a:r>
          </a:p>
        </p:txBody>
      </p:sp>
      <p:sp>
        <p:nvSpPr>
          <p:cNvPr id="96" name="Text Box 17">
            <a:extLst>
              <a:ext uri="{FF2B5EF4-FFF2-40B4-BE49-F238E27FC236}">
                <a16:creationId xmlns:a16="http://schemas.microsoft.com/office/drawing/2014/main" id="{C6145C77-D576-4E09-DC5B-7A5CBDD2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5636" y="9776604"/>
            <a:ext cx="5567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TITLE</a:t>
            </a: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5ABBC540-1407-6F38-42D7-845C2673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8433" y="10261710"/>
            <a:ext cx="742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PAGE</a:t>
            </a:r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C5081EB7-FE72-5737-8315-DF60FA8D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81" y="10248658"/>
            <a:ext cx="14139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Associated Document Ref No.</a:t>
            </a:r>
          </a:p>
        </p:txBody>
      </p:sp>
      <p:sp>
        <p:nvSpPr>
          <p:cNvPr id="102" name="Text Box 17">
            <a:extLst>
              <a:ext uri="{FF2B5EF4-FFF2-40B4-BE49-F238E27FC236}">
                <a16:creationId xmlns:a16="http://schemas.microsoft.com/office/drawing/2014/main" id="{AF19B328-9943-2D83-A01D-C1E22F0B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6382" y="10644086"/>
            <a:ext cx="8669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COMPLIED BY</a:t>
            </a:r>
          </a:p>
        </p:txBody>
      </p:sp>
      <p:sp>
        <p:nvSpPr>
          <p:cNvPr id="103" name="Text Box 17">
            <a:extLst>
              <a:ext uri="{FF2B5EF4-FFF2-40B4-BE49-F238E27FC236}">
                <a16:creationId xmlns:a16="http://schemas.microsoft.com/office/drawing/2014/main" id="{74FC9BD5-8943-ABC5-9EB8-EA8C6748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496" y="10663292"/>
            <a:ext cx="742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CHECKED BY</a:t>
            </a:r>
          </a:p>
        </p:txBody>
      </p:sp>
      <p:sp>
        <p:nvSpPr>
          <p:cNvPr id="104" name="Text Box 17">
            <a:extLst>
              <a:ext uri="{FF2B5EF4-FFF2-40B4-BE49-F238E27FC236}">
                <a16:creationId xmlns:a16="http://schemas.microsoft.com/office/drawing/2014/main" id="{FD94B034-ACFD-F75A-0823-5607F000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8790" y="10750337"/>
            <a:ext cx="8234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alibri"/>
                <a:ea typeface="Calibri"/>
                <a:cs typeface="Times New Roman"/>
              </a:rPr>
              <a:t>XX</a:t>
            </a:r>
            <a:endParaRPr lang="en-GB" altLang="en-US" sz="1400">
              <a:latin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5E7F27-3C66-596D-B449-22E3CED84622}"/>
              </a:ext>
            </a:extLst>
          </p:cNvPr>
          <p:cNvCxnSpPr>
            <a:cxnSpLocks/>
          </p:cNvCxnSpPr>
          <p:nvPr/>
        </p:nvCxnSpPr>
        <p:spPr>
          <a:xfrm>
            <a:off x="13035827" y="7170017"/>
            <a:ext cx="0" cy="610379"/>
          </a:xfrm>
          <a:prstGeom prst="line">
            <a:avLst/>
          </a:prstGeom>
          <a:ln>
            <a:solidFill>
              <a:srgbClr val="8DB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CBB83B97-8966-B2C6-87D6-5CF7DD45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0773" y="7172649"/>
            <a:ext cx="5029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REV</a:t>
            </a: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AAE2BA6D-253F-E29E-238A-A6272E37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467" y="10385861"/>
            <a:ext cx="1411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Calibri"/>
                <a:ea typeface="Calibri"/>
                <a:cs typeface="Times New Roman"/>
              </a:rPr>
              <a:t>CXXXX</a:t>
            </a:r>
            <a:endParaRPr lang="en-GB" altLang="en-US" sz="1200">
              <a:latin typeface="Calibri" panose="020F0502020204030204" pitchFamily="34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443029F5-4F8B-E831-0AD1-4DA39884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2642" y="10739228"/>
            <a:ext cx="8234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Calibri" panose="020F0502020204030204" pitchFamily="34" charset="0"/>
              </a:rPr>
              <a:t>XXX</a:t>
            </a: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8DEFAF37-7A93-4230-F659-8A150736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1055" y="10376389"/>
            <a:ext cx="8234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err="1">
                <a:latin typeface="Calibri"/>
                <a:ea typeface="Calibri"/>
                <a:cs typeface="Times New Roman"/>
              </a:rPr>
              <a:t>Xof</a:t>
            </a:r>
            <a:r>
              <a:rPr lang="en-US" altLang="en-US" sz="1200">
                <a:latin typeface="Calibri"/>
                <a:ea typeface="Calibri"/>
                <a:cs typeface="Times New Roman"/>
              </a:rPr>
              <a:t> X</a:t>
            </a:r>
            <a:endParaRPr lang="en-GB" altLang="en-US" sz="1200">
              <a:latin typeface="Calibri" panose="020F0502020204030204" pitchFamily="34" charset="0"/>
            </a:endParaRPr>
          </a:p>
        </p:txBody>
      </p:sp>
      <p:sp>
        <p:nvSpPr>
          <p:cNvPr id="58" name="Text Box 35">
            <a:extLst>
              <a:ext uri="{FF2B5EF4-FFF2-40B4-BE49-F238E27FC236}">
                <a16:creationId xmlns:a16="http://schemas.microsoft.com/office/drawing/2014/main" id="{E347A764-4B60-F0E8-578B-03D20A0A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3186" y="447891"/>
            <a:ext cx="2281593" cy="42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001" tIns="74501" rIns="149001" bIns="74501">
            <a:spAutoFit/>
          </a:bodyPr>
          <a:lstStyle>
            <a:lvl1pPr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Photo Descriptions</a:t>
            </a:r>
          </a:p>
        </p:txBody>
      </p:sp>
      <p:sp>
        <p:nvSpPr>
          <p:cNvPr id="145" name="Text Box 35">
            <a:extLst>
              <a:ext uri="{FF2B5EF4-FFF2-40B4-BE49-F238E27FC236}">
                <a16:creationId xmlns:a16="http://schemas.microsoft.com/office/drawing/2014/main" id="{8B5F9D3F-9B1A-6F6A-866E-3F7BAE25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97330" y="681264"/>
            <a:ext cx="1782763" cy="13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9001" tIns="74501" rIns="149001" bIns="74501">
            <a:spAutoFit/>
          </a:bodyPr>
          <a:lstStyle>
            <a:lvl1pPr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latin typeface="Calibri" panose="020F0502020204030204" pitchFamily="34" charset="0"/>
                <a:cs typeface="Calibri" panose="020F0502020204030204" pitchFamily="34" charset="0"/>
              </a:rPr>
              <a:t>LANDSCAPE PICTURE WIDTH – 17cm</a:t>
            </a:r>
          </a:p>
          <a:p>
            <a:pPr eaLnBrk="1" hangingPunct="1">
              <a:spcBef>
                <a:spcPct val="50000"/>
              </a:spcBef>
            </a:pPr>
            <a:endParaRPr lang="en-GB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Text Box 35">
            <a:extLst>
              <a:ext uri="{FF2B5EF4-FFF2-40B4-BE49-F238E27FC236}">
                <a16:creationId xmlns:a16="http://schemas.microsoft.com/office/drawing/2014/main" id="{9BCDF10D-031F-3337-D46C-3DF10EAE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95953" y="1641359"/>
            <a:ext cx="1782763" cy="98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9001" tIns="74501" rIns="149001" bIns="74501">
            <a:spAutoFit/>
          </a:bodyPr>
          <a:lstStyle>
            <a:lvl1pPr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 defTabSz="1490663"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defTabSz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latin typeface="Calibri" panose="020F0502020204030204" pitchFamily="34" charset="0"/>
                <a:cs typeface="Calibri" panose="020F0502020204030204" pitchFamily="34" charset="0"/>
              </a:rPr>
              <a:t>PORTRAIT PICTURE WIDTH – 10cm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B333D-0746-8F77-CA08-1A8D42986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20884"/>
              </p:ext>
            </p:extLst>
          </p:nvPr>
        </p:nvGraphicFramePr>
        <p:xfrm>
          <a:off x="12667449" y="919358"/>
          <a:ext cx="2998629" cy="445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38">
                  <a:extLst>
                    <a:ext uri="{9D8B030D-6E8A-4147-A177-3AD203B41FA5}">
                      <a16:colId xmlns:a16="http://schemas.microsoft.com/office/drawing/2014/main" val="244699774"/>
                    </a:ext>
                  </a:extLst>
                </a:gridCol>
                <a:gridCol w="2072691">
                  <a:extLst>
                    <a:ext uri="{9D8B030D-6E8A-4147-A177-3AD203B41FA5}">
                      <a16:colId xmlns:a16="http://schemas.microsoft.com/office/drawing/2014/main" val="1688409084"/>
                    </a:ext>
                  </a:extLst>
                </a:gridCol>
              </a:tblGrid>
              <a:tr h="862460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PHOTO NO.</a:t>
                      </a:r>
                      <a:endParaRPr lang="en-GB" sz="10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all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GB" sz="1000" b="0" cap="all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209"/>
                  </a:ext>
                </a:extLst>
              </a:tr>
              <a:tr h="88875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2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345163"/>
                  </a:ext>
                </a:extLst>
              </a:tr>
              <a:tr h="86286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949178"/>
                  </a:ext>
                </a:extLst>
              </a:tr>
              <a:tr h="900843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2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074790"/>
                  </a:ext>
                </a:extLst>
              </a:tr>
              <a:tr h="93881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52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90662"/>
      </p:ext>
    </p:extLst>
  </p:cSld>
  <p:clrMapOvr>
    <a:masterClrMapping/>
  </p:clrMapOvr>
</p:sld>
</file>

<file path=ppt/theme/theme1.xml><?xml version="1.0" encoding="utf-8"?>
<a:theme xmlns:a="http://schemas.openxmlformats.org/drawingml/2006/main" name="BSL A4 P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Times New Roman"/>
      </a:majorFont>
      <a:minorFont>
        <a:latin typeface="Arial Black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XXX Photoboard Template" id="{67EC8832-4C83-4204-90E5-B925CA7F40EE}" vid="{340FD6D0-3076-43EA-BC53-4C14C7C8F7E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b02e16b-bc3c-4769-9c63-1c9ed4977554">BSL0-1490804979-354562</_dlc_DocId>
    <_dlc_DocIdUrl xmlns="5b02e16b-bc3c-4769-9c63-1c9ed4977554">
      <Url>https://brownfieldsolutions.sharepoint.com/sites/Brownfield/_layouts/15/DocIdRedir.aspx?ID=BSL0-1490804979-354562</Url>
      <Description>BSL0-1490804979-354562</Description>
    </_dlc_DocIdUrl>
    <TaxCatchAll xmlns="5b02e16b-bc3c-4769-9c63-1c9ed4977554" xsi:nil="true"/>
    <lcf76f155ced4ddcb4097134ff3c332f xmlns="d6809cb3-4de9-4866-8574-0df7cca04da7">
      <Terms xmlns="http://schemas.microsoft.com/office/infopath/2007/PartnerControls"/>
    </lcf76f155ced4ddcb4097134ff3c332f>
    <Uploaded xmlns="d6809cb3-4de9-4866-8574-0df7cca04da7">false</Upload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8583310B1FE4AB077D099645F2B2D" ma:contentTypeVersion="24" ma:contentTypeDescription="Create a new document." ma:contentTypeScope="" ma:versionID="688e77847c00478b5e8253a0dcc1383e">
  <xsd:schema xmlns:xsd="http://www.w3.org/2001/XMLSchema" xmlns:xs="http://www.w3.org/2001/XMLSchema" xmlns:p="http://schemas.microsoft.com/office/2006/metadata/properties" xmlns:ns2="d6809cb3-4de9-4866-8574-0df7cca04da7" xmlns:ns3="5b02e16b-bc3c-4769-9c63-1c9ed4977554" targetNamespace="http://schemas.microsoft.com/office/2006/metadata/properties" ma:root="true" ma:fieldsID="4be57f52fa20c9d7de9b7a472695b9e2" ns2:_="" ns3:_="">
    <xsd:import namespace="d6809cb3-4de9-4866-8574-0df7cca04da7"/>
    <xsd:import namespace="5b02e16b-bc3c-4769-9c63-1c9ed49775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Uploaded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09cb3-4de9-4866-8574-0df7cca04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Uploaded" ma:index="24" nillable="true" ma:displayName="On CB" ma:default="0" ma:format="Dropdown" ma:internalName="Uploaded">
      <xsd:simpleType>
        <xsd:restriction base="dms:Boolea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977381d0-f351-47db-a43e-9417c9ba2e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2e16b-bc3c-4769-9c63-1c9ed497755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eb0564d7-9d7c-43b2-a603-7c00455cdc45}" ma:internalName="TaxCatchAll" ma:showField="CatchAllData" ma:web="5b02e16b-bc3c-4769-9c63-1c9ed49775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463AD-0280-4D8D-A951-08475C2041D7}">
  <ds:schemaRefs>
    <ds:schemaRef ds:uri="01c5b090-590a-40f3-80ea-cdf835e915de"/>
    <ds:schemaRef ds:uri="5b02e16b-bc3c-4769-9c63-1c9ed4977554"/>
    <ds:schemaRef ds:uri="d6809cb3-4de9-4866-8574-0df7cca04d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003155-0F47-40FB-993F-C9469AC24D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BF118-D4E3-402F-BCAC-D54875546C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998C47A-36C2-4F76-8D91-2394A18BA8A2}">
  <ds:schemaRefs>
    <ds:schemaRef ds:uri="5b02e16b-bc3c-4769-9c63-1c9ed4977554"/>
    <ds:schemaRef ds:uri="d6809cb3-4de9-4866-8574-0df7cca04d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XXXX Photoboard Template</Template>
  <TotalTime>2</TotalTime>
  <Words>58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BSL A4 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Gates</dc:creator>
  <cp:lastModifiedBy>Dan Gates</cp:lastModifiedBy>
  <cp:revision>1</cp:revision>
  <cp:lastPrinted>2019-04-05T12:00:35Z</cp:lastPrinted>
  <dcterms:created xsi:type="dcterms:W3CDTF">2025-10-07T12:20:15Z</dcterms:created>
  <dcterms:modified xsi:type="dcterms:W3CDTF">2025-10-07T12:23:08Z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0x0101005398583310B1FE4AB077D099645F2B2D</vt:lpwstr>
  </property>
  <property fmtid="{D5CDD505-2E9C-101B-9397-08002B2CF9AE}" pid="3" name="Order">
    <vt:r8>18402200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AuthorIds_UIVersion_1536">
    <vt:lpwstr>55</vt:lpwstr>
  </property>
  <property fmtid="{D5CDD505-2E9C-101B-9397-08002B2CF9AE}" pid="9" name="_dlc_DocIdItemGuid">
    <vt:lpwstr>fea9c72c-06db-43f0-a5bd-b61afa27a152</vt:lpwstr>
  </property>
  <property fmtid="{D5CDD505-2E9C-101B-9397-08002B2CF9AE}" pid="10" name="AuthorIds_UIVersion_1024">
    <vt:lpwstr>30</vt:lpwstr>
  </property>
  <property fmtid="{D5CDD505-2E9C-101B-9397-08002B2CF9AE}" pid="11" name="MediaServiceImageTags">
    <vt:lpwstr/>
  </property>
</Properties>
</file>