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02658-881E-41FB-815B-78C08F64D5AF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6491A-9748-4EB4-9659-EEF407E5C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289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14" y="6"/>
            <a:ext cx="9143987" cy="4571997"/>
          </a:xfrm>
          <a:custGeom>
            <a:avLst/>
            <a:gdLst/>
            <a:ahLst/>
            <a:cxnLst/>
            <a:rect l="l" t="t" r="r" b="b"/>
            <a:pathLst>
              <a:path w="9143987" h="4571997">
                <a:moveTo>
                  <a:pt x="1" y="4316132"/>
                </a:moveTo>
                <a:lnTo>
                  <a:pt x="255863" y="4571994"/>
                </a:lnTo>
                <a:lnTo>
                  <a:pt x="203619" y="4571994"/>
                </a:lnTo>
                <a:lnTo>
                  <a:pt x="1" y="4368376"/>
                </a:lnTo>
                <a:close/>
                <a:moveTo>
                  <a:pt x="9143985" y="4208793"/>
                </a:moveTo>
                <a:lnTo>
                  <a:pt x="9143985" y="4261037"/>
                </a:lnTo>
                <a:lnTo>
                  <a:pt x="8833027" y="4571996"/>
                </a:lnTo>
                <a:lnTo>
                  <a:pt x="8780783" y="4571996"/>
                </a:lnTo>
                <a:close/>
                <a:moveTo>
                  <a:pt x="8664832" y="4076819"/>
                </a:moveTo>
                <a:lnTo>
                  <a:pt x="8775657" y="4076819"/>
                </a:lnTo>
                <a:lnTo>
                  <a:pt x="8775657" y="4187644"/>
                </a:lnTo>
                <a:lnTo>
                  <a:pt x="8664832" y="4187644"/>
                </a:lnTo>
                <a:close/>
                <a:moveTo>
                  <a:pt x="7614024" y="4076819"/>
                </a:moveTo>
                <a:lnTo>
                  <a:pt x="7724849" y="4076819"/>
                </a:lnTo>
                <a:lnTo>
                  <a:pt x="7724849" y="4187644"/>
                </a:lnTo>
                <a:lnTo>
                  <a:pt x="7614024" y="4187644"/>
                </a:lnTo>
                <a:close/>
                <a:moveTo>
                  <a:pt x="6563216" y="4076819"/>
                </a:moveTo>
                <a:lnTo>
                  <a:pt x="6674041" y="4076819"/>
                </a:lnTo>
                <a:lnTo>
                  <a:pt x="6674041" y="4187644"/>
                </a:lnTo>
                <a:lnTo>
                  <a:pt x="6563216" y="4187644"/>
                </a:lnTo>
                <a:close/>
                <a:moveTo>
                  <a:pt x="5512408" y="4076819"/>
                </a:moveTo>
                <a:lnTo>
                  <a:pt x="5623233" y="4076819"/>
                </a:lnTo>
                <a:lnTo>
                  <a:pt x="5623233" y="4187644"/>
                </a:lnTo>
                <a:lnTo>
                  <a:pt x="5512408" y="4187644"/>
                </a:lnTo>
                <a:close/>
                <a:moveTo>
                  <a:pt x="4461600" y="4076819"/>
                </a:moveTo>
                <a:lnTo>
                  <a:pt x="4572425" y="4076819"/>
                </a:lnTo>
                <a:lnTo>
                  <a:pt x="4572425" y="4187644"/>
                </a:lnTo>
                <a:lnTo>
                  <a:pt x="4461600" y="4187644"/>
                </a:lnTo>
                <a:close/>
                <a:moveTo>
                  <a:pt x="3410793" y="4076819"/>
                </a:moveTo>
                <a:lnTo>
                  <a:pt x="3521618" y="4076819"/>
                </a:lnTo>
                <a:lnTo>
                  <a:pt x="3521618" y="4187644"/>
                </a:lnTo>
                <a:lnTo>
                  <a:pt x="3410793" y="4187644"/>
                </a:lnTo>
                <a:close/>
                <a:moveTo>
                  <a:pt x="2359985" y="4076819"/>
                </a:moveTo>
                <a:lnTo>
                  <a:pt x="2470810" y="4076819"/>
                </a:lnTo>
                <a:lnTo>
                  <a:pt x="2470810" y="4187644"/>
                </a:lnTo>
                <a:lnTo>
                  <a:pt x="2359985" y="4187644"/>
                </a:lnTo>
                <a:close/>
                <a:moveTo>
                  <a:pt x="1309177" y="4076819"/>
                </a:moveTo>
                <a:lnTo>
                  <a:pt x="1420002" y="4076819"/>
                </a:lnTo>
                <a:lnTo>
                  <a:pt x="1420002" y="4187644"/>
                </a:lnTo>
                <a:lnTo>
                  <a:pt x="1309177" y="4187644"/>
                </a:lnTo>
                <a:close/>
                <a:moveTo>
                  <a:pt x="258369" y="4076819"/>
                </a:moveTo>
                <a:lnTo>
                  <a:pt x="369194" y="4076819"/>
                </a:lnTo>
                <a:lnTo>
                  <a:pt x="369194" y="4187644"/>
                </a:lnTo>
                <a:lnTo>
                  <a:pt x="258369" y="4187644"/>
                </a:lnTo>
                <a:close/>
                <a:moveTo>
                  <a:pt x="8139428" y="3551212"/>
                </a:moveTo>
                <a:lnTo>
                  <a:pt x="8250253" y="3551212"/>
                </a:lnTo>
                <a:lnTo>
                  <a:pt x="8250253" y="3662037"/>
                </a:lnTo>
                <a:lnTo>
                  <a:pt x="8139428" y="3662037"/>
                </a:lnTo>
                <a:close/>
                <a:moveTo>
                  <a:pt x="7088620" y="3551212"/>
                </a:moveTo>
                <a:lnTo>
                  <a:pt x="7199445" y="3551212"/>
                </a:lnTo>
                <a:lnTo>
                  <a:pt x="7199445" y="3662037"/>
                </a:lnTo>
                <a:lnTo>
                  <a:pt x="7088620" y="3662037"/>
                </a:lnTo>
                <a:close/>
                <a:moveTo>
                  <a:pt x="6037812" y="3551212"/>
                </a:moveTo>
                <a:lnTo>
                  <a:pt x="6148637" y="3551212"/>
                </a:lnTo>
                <a:lnTo>
                  <a:pt x="6148637" y="3662037"/>
                </a:lnTo>
                <a:lnTo>
                  <a:pt x="6037812" y="3662037"/>
                </a:lnTo>
                <a:close/>
                <a:moveTo>
                  <a:pt x="4987004" y="3551212"/>
                </a:moveTo>
                <a:lnTo>
                  <a:pt x="5097829" y="3551212"/>
                </a:lnTo>
                <a:lnTo>
                  <a:pt x="5097829" y="3662037"/>
                </a:lnTo>
                <a:lnTo>
                  <a:pt x="4987004" y="3662037"/>
                </a:lnTo>
                <a:close/>
                <a:moveTo>
                  <a:pt x="3936204" y="3551212"/>
                </a:moveTo>
                <a:lnTo>
                  <a:pt x="4047028" y="3551212"/>
                </a:lnTo>
                <a:lnTo>
                  <a:pt x="4047028" y="3662037"/>
                </a:lnTo>
                <a:lnTo>
                  <a:pt x="3936204" y="3662037"/>
                </a:lnTo>
                <a:close/>
                <a:moveTo>
                  <a:pt x="2885395" y="3551212"/>
                </a:moveTo>
                <a:lnTo>
                  <a:pt x="2996220" y="3551212"/>
                </a:lnTo>
                <a:lnTo>
                  <a:pt x="2996220" y="3662037"/>
                </a:lnTo>
                <a:lnTo>
                  <a:pt x="2885395" y="3662037"/>
                </a:lnTo>
                <a:close/>
                <a:moveTo>
                  <a:pt x="1834587" y="3551212"/>
                </a:moveTo>
                <a:lnTo>
                  <a:pt x="1945412" y="3551212"/>
                </a:lnTo>
                <a:lnTo>
                  <a:pt x="1945412" y="3662037"/>
                </a:lnTo>
                <a:lnTo>
                  <a:pt x="1834587" y="3662037"/>
                </a:lnTo>
                <a:close/>
                <a:moveTo>
                  <a:pt x="783778" y="3551212"/>
                </a:moveTo>
                <a:lnTo>
                  <a:pt x="894603" y="3551212"/>
                </a:lnTo>
                <a:lnTo>
                  <a:pt x="894603" y="3662037"/>
                </a:lnTo>
                <a:lnTo>
                  <a:pt x="783778" y="3662037"/>
                </a:lnTo>
                <a:close/>
                <a:moveTo>
                  <a:pt x="2942310" y="3107962"/>
                </a:moveTo>
                <a:lnTo>
                  <a:pt x="2470818" y="3579456"/>
                </a:lnTo>
                <a:lnTo>
                  <a:pt x="2470818" y="3634904"/>
                </a:lnTo>
                <a:lnTo>
                  <a:pt x="2942310" y="4106399"/>
                </a:lnTo>
                <a:lnTo>
                  <a:pt x="3410800" y="3637911"/>
                </a:lnTo>
                <a:lnTo>
                  <a:pt x="3410800" y="3576450"/>
                </a:lnTo>
                <a:close/>
                <a:moveTo>
                  <a:pt x="8195700" y="3107962"/>
                </a:moveTo>
                <a:lnTo>
                  <a:pt x="7724849" y="3578813"/>
                </a:lnTo>
                <a:lnTo>
                  <a:pt x="7724849" y="3635545"/>
                </a:lnTo>
                <a:lnTo>
                  <a:pt x="8195702" y="4106398"/>
                </a:lnTo>
                <a:lnTo>
                  <a:pt x="8664832" y="3637268"/>
                </a:lnTo>
                <a:lnTo>
                  <a:pt x="8664832" y="3577094"/>
                </a:lnTo>
                <a:close/>
                <a:moveTo>
                  <a:pt x="5043655" y="3107962"/>
                </a:moveTo>
                <a:lnTo>
                  <a:pt x="4572425" y="3579192"/>
                </a:lnTo>
                <a:lnTo>
                  <a:pt x="4572425" y="3635169"/>
                </a:lnTo>
                <a:lnTo>
                  <a:pt x="5043654" y="4106399"/>
                </a:lnTo>
                <a:lnTo>
                  <a:pt x="5512408" y="3637645"/>
                </a:lnTo>
                <a:lnTo>
                  <a:pt x="5512408" y="3576714"/>
                </a:lnTo>
                <a:close/>
                <a:moveTo>
                  <a:pt x="840943" y="3107962"/>
                </a:moveTo>
                <a:lnTo>
                  <a:pt x="369199" y="3579705"/>
                </a:lnTo>
                <a:lnTo>
                  <a:pt x="369199" y="3634656"/>
                </a:lnTo>
                <a:lnTo>
                  <a:pt x="840943" y="4106401"/>
                </a:lnTo>
                <a:lnTo>
                  <a:pt x="1309186" y="3638165"/>
                </a:lnTo>
                <a:lnTo>
                  <a:pt x="1309186" y="3576196"/>
                </a:lnTo>
                <a:close/>
                <a:moveTo>
                  <a:pt x="3992991" y="3107961"/>
                </a:moveTo>
                <a:lnTo>
                  <a:pt x="3521625" y="3579327"/>
                </a:lnTo>
                <a:lnTo>
                  <a:pt x="3521625" y="3635034"/>
                </a:lnTo>
                <a:lnTo>
                  <a:pt x="3992992" y="4106400"/>
                </a:lnTo>
                <a:lnTo>
                  <a:pt x="4461600" y="3637773"/>
                </a:lnTo>
                <a:lnTo>
                  <a:pt x="4461600" y="3576588"/>
                </a:lnTo>
                <a:close/>
                <a:moveTo>
                  <a:pt x="1891629" y="3107961"/>
                </a:moveTo>
                <a:lnTo>
                  <a:pt x="1420011" y="3579585"/>
                </a:lnTo>
                <a:lnTo>
                  <a:pt x="1420011" y="3634777"/>
                </a:lnTo>
                <a:lnTo>
                  <a:pt x="1891629" y="4106400"/>
                </a:lnTo>
                <a:lnTo>
                  <a:pt x="2359993" y="3638038"/>
                </a:lnTo>
                <a:lnTo>
                  <a:pt x="2359993" y="3576322"/>
                </a:lnTo>
                <a:close/>
                <a:moveTo>
                  <a:pt x="6094336" y="3107961"/>
                </a:moveTo>
                <a:lnTo>
                  <a:pt x="5623233" y="3579064"/>
                </a:lnTo>
                <a:lnTo>
                  <a:pt x="5623233" y="3635295"/>
                </a:lnTo>
                <a:lnTo>
                  <a:pt x="6094336" y="4106399"/>
                </a:lnTo>
                <a:lnTo>
                  <a:pt x="6563216" y="3637520"/>
                </a:lnTo>
                <a:lnTo>
                  <a:pt x="6563216" y="3576841"/>
                </a:lnTo>
                <a:close/>
                <a:moveTo>
                  <a:pt x="7145019" y="3107960"/>
                </a:moveTo>
                <a:lnTo>
                  <a:pt x="6674041" y="3578938"/>
                </a:lnTo>
                <a:lnTo>
                  <a:pt x="6674041" y="3635421"/>
                </a:lnTo>
                <a:lnTo>
                  <a:pt x="7145018" y="4106399"/>
                </a:lnTo>
                <a:lnTo>
                  <a:pt x="7614024" y="3637394"/>
                </a:lnTo>
                <a:lnTo>
                  <a:pt x="7614024" y="3576965"/>
                </a:lnTo>
                <a:close/>
                <a:moveTo>
                  <a:pt x="8664832" y="3027337"/>
                </a:moveTo>
                <a:lnTo>
                  <a:pt x="8775657" y="3027337"/>
                </a:lnTo>
                <a:lnTo>
                  <a:pt x="8775657" y="3138162"/>
                </a:lnTo>
                <a:lnTo>
                  <a:pt x="8664832" y="3138162"/>
                </a:lnTo>
                <a:close/>
                <a:moveTo>
                  <a:pt x="7614024" y="3027337"/>
                </a:moveTo>
                <a:lnTo>
                  <a:pt x="7724849" y="3027337"/>
                </a:lnTo>
                <a:lnTo>
                  <a:pt x="7724849" y="3138162"/>
                </a:lnTo>
                <a:lnTo>
                  <a:pt x="7614024" y="3138162"/>
                </a:lnTo>
                <a:close/>
                <a:moveTo>
                  <a:pt x="6563216" y="3027337"/>
                </a:moveTo>
                <a:lnTo>
                  <a:pt x="6674041" y="3027337"/>
                </a:lnTo>
                <a:lnTo>
                  <a:pt x="6674041" y="3138162"/>
                </a:lnTo>
                <a:lnTo>
                  <a:pt x="6563216" y="3138162"/>
                </a:lnTo>
                <a:close/>
                <a:moveTo>
                  <a:pt x="5512408" y="3027337"/>
                </a:moveTo>
                <a:lnTo>
                  <a:pt x="5623233" y="3027337"/>
                </a:lnTo>
                <a:lnTo>
                  <a:pt x="5623233" y="3138162"/>
                </a:lnTo>
                <a:lnTo>
                  <a:pt x="5512408" y="3138162"/>
                </a:lnTo>
                <a:close/>
                <a:moveTo>
                  <a:pt x="4461600" y="3027337"/>
                </a:moveTo>
                <a:lnTo>
                  <a:pt x="4572425" y="3027337"/>
                </a:lnTo>
                <a:lnTo>
                  <a:pt x="4572425" y="3138162"/>
                </a:lnTo>
                <a:lnTo>
                  <a:pt x="4461600" y="3138162"/>
                </a:lnTo>
                <a:close/>
                <a:moveTo>
                  <a:pt x="3410798" y="3027337"/>
                </a:moveTo>
                <a:lnTo>
                  <a:pt x="3521622" y="3027337"/>
                </a:lnTo>
                <a:lnTo>
                  <a:pt x="3521622" y="3138162"/>
                </a:lnTo>
                <a:lnTo>
                  <a:pt x="3410798" y="3138162"/>
                </a:lnTo>
                <a:close/>
                <a:moveTo>
                  <a:pt x="2359990" y="3027337"/>
                </a:moveTo>
                <a:lnTo>
                  <a:pt x="2470815" y="3027337"/>
                </a:lnTo>
                <a:lnTo>
                  <a:pt x="2470815" y="3138162"/>
                </a:lnTo>
                <a:lnTo>
                  <a:pt x="2359990" y="3138162"/>
                </a:lnTo>
                <a:close/>
                <a:moveTo>
                  <a:pt x="1309183" y="3027337"/>
                </a:moveTo>
                <a:lnTo>
                  <a:pt x="1420008" y="3027337"/>
                </a:lnTo>
                <a:lnTo>
                  <a:pt x="1420008" y="3138162"/>
                </a:lnTo>
                <a:lnTo>
                  <a:pt x="1309183" y="3138162"/>
                </a:lnTo>
                <a:close/>
                <a:moveTo>
                  <a:pt x="258373" y="3027337"/>
                </a:moveTo>
                <a:lnTo>
                  <a:pt x="369197" y="3027337"/>
                </a:lnTo>
                <a:lnTo>
                  <a:pt x="369197" y="3138162"/>
                </a:lnTo>
                <a:lnTo>
                  <a:pt x="258373" y="3138162"/>
                </a:lnTo>
                <a:close/>
                <a:moveTo>
                  <a:pt x="7642081" y="2610898"/>
                </a:moveTo>
                <a:lnTo>
                  <a:pt x="7171142" y="3081837"/>
                </a:lnTo>
                <a:lnTo>
                  <a:pt x="7640516" y="3551212"/>
                </a:lnTo>
                <a:lnTo>
                  <a:pt x="7700206" y="3551212"/>
                </a:lnTo>
                <a:lnTo>
                  <a:pt x="8169578" y="3081840"/>
                </a:lnTo>
                <a:lnTo>
                  <a:pt x="7698636" y="2610898"/>
                </a:lnTo>
                <a:close/>
                <a:moveTo>
                  <a:pt x="6591400" y="2610898"/>
                </a:moveTo>
                <a:lnTo>
                  <a:pt x="6120458" y="3081839"/>
                </a:lnTo>
                <a:lnTo>
                  <a:pt x="6589831" y="3551212"/>
                </a:lnTo>
                <a:lnTo>
                  <a:pt x="6649523" y="3551212"/>
                </a:lnTo>
                <a:lnTo>
                  <a:pt x="7118897" y="3081838"/>
                </a:lnTo>
                <a:lnTo>
                  <a:pt x="6647958" y="2610898"/>
                </a:lnTo>
                <a:close/>
                <a:moveTo>
                  <a:pt x="5540719" y="2610898"/>
                </a:moveTo>
                <a:lnTo>
                  <a:pt x="5069777" y="3081840"/>
                </a:lnTo>
                <a:lnTo>
                  <a:pt x="5539149" y="3551212"/>
                </a:lnTo>
                <a:lnTo>
                  <a:pt x="5598841" y="3551212"/>
                </a:lnTo>
                <a:lnTo>
                  <a:pt x="6068214" y="3081839"/>
                </a:lnTo>
                <a:lnTo>
                  <a:pt x="5597273" y="2610898"/>
                </a:lnTo>
                <a:close/>
                <a:moveTo>
                  <a:pt x="4490037" y="2610898"/>
                </a:moveTo>
                <a:lnTo>
                  <a:pt x="4019113" y="3081839"/>
                </a:lnTo>
                <a:lnTo>
                  <a:pt x="4488468" y="3551212"/>
                </a:lnTo>
                <a:lnTo>
                  <a:pt x="4548161" y="3551212"/>
                </a:lnTo>
                <a:lnTo>
                  <a:pt x="5017533" y="3081840"/>
                </a:lnTo>
                <a:lnTo>
                  <a:pt x="4546591" y="2610898"/>
                </a:lnTo>
                <a:close/>
                <a:moveTo>
                  <a:pt x="3439375" y="2610898"/>
                </a:moveTo>
                <a:lnTo>
                  <a:pt x="2968432" y="3081840"/>
                </a:lnTo>
                <a:lnTo>
                  <a:pt x="3437804" y="3551212"/>
                </a:lnTo>
                <a:lnTo>
                  <a:pt x="3497496" y="3551212"/>
                </a:lnTo>
                <a:lnTo>
                  <a:pt x="3966869" y="3081840"/>
                </a:lnTo>
                <a:lnTo>
                  <a:pt x="3495925" y="2610898"/>
                </a:lnTo>
                <a:close/>
                <a:moveTo>
                  <a:pt x="2388694" y="2610898"/>
                </a:moveTo>
                <a:lnTo>
                  <a:pt x="1917751" y="3081839"/>
                </a:lnTo>
                <a:lnTo>
                  <a:pt x="2387125" y="3551212"/>
                </a:lnTo>
                <a:lnTo>
                  <a:pt x="2446818" y="3551212"/>
                </a:lnTo>
                <a:lnTo>
                  <a:pt x="2916188" y="3081841"/>
                </a:lnTo>
                <a:lnTo>
                  <a:pt x="2445246" y="2610898"/>
                </a:lnTo>
                <a:close/>
                <a:moveTo>
                  <a:pt x="1338016" y="2610898"/>
                </a:moveTo>
                <a:lnTo>
                  <a:pt x="867065" y="3081840"/>
                </a:lnTo>
                <a:lnTo>
                  <a:pt x="1336446" y="3551212"/>
                </a:lnTo>
                <a:lnTo>
                  <a:pt x="1396142" y="3551212"/>
                </a:lnTo>
                <a:lnTo>
                  <a:pt x="1865507" y="3081839"/>
                </a:lnTo>
                <a:lnTo>
                  <a:pt x="1394572" y="2610898"/>
                </a:lnTo>
                <a:close/>
                <a:moveTo>
                  <a:pt x="8139428" y="2500073"/>
                </a:moveTo>
                <a:lnTo>
                  <a:pt x="8250253" y="2500073"/>
                </a:lnTo>
                <a:lnTo>
                  <a:pt x="8250253" y="2610898"/>
                </a:lnTo>
                <a:lnTo>
                  <a:pt x="8139428" y="2610898"/>
                </a:lnTo>
                <a:close/>
                <a:moveTo>
                  <a:pt x="7088620" y="2500073"/>
                </a:moveTo>
                <a:lnTo>
                  <a:pt x="7199445" y="2500073"/>
                </a:lnTo>
                <a:lnTo>
                  <a:pt x="7199445" y="2610898"/>
                </a:lnTo>
                <a:lnTo>
                  <a:pt x="7088620" y="2610898"/>
                </a:lnTo>
                <a:close/>
                <a:moveTo>
                  <a:pt x="6037812" y="2500073"/>
                </a:moveTo>
                <a:lnTo>
                  <a:pt x="6148637" y="2500073"/>
                </a:lnTo>
                <a:lnTo>
                  <a:pt x="6148637" y="2610898"/>
                </a:lnTo>
                <a:lnTo>
                  <a:pt x="6037812" y="2610898"/>
                </a:lnTo>
                <a:close/>
                <a:moveTo>
                  <a:pt x="4987004" y="2500073"/>
                </a:moveTo>
                <a:lnTo>
                  <a:pt x="5097829" y="2500073"/>
                </a:lnTo>
                <a:lnTo>
                  <a:pt x="5097829" y="2610898"/>
                </a:lnTo>
                <a:lnTo>
                  <a:pt x="4987004" y="2610898"/>
                </a:lnTo>
                <a:close/>
                <a:moveTo>
                  <a:pt x="3936207" y="2500073"/>
                </a:moveTo>
                <a:lnTo>
                  <a:pt x="4047031" y="2500073"/>
                </a:lnTo>
                <a:lnTo>
                  <a:pt x="4047031" y="2610898"/>
                </a:lnTo>
                <a:lnTo>
                  <a:pt x="3936207" y="2610898"/>
                </a:lnTo>
                <a:close/>
                <a:moveTo>
                  <a:pt x="2885399" y="2500073"/>
                </a:moveTo>
                <a:lnTo>
                  <a:pt x="2996223" y="2500073"/>
                </a:lnTo>
                <a:lnTo>
                  <a:pt x="2996223" y="2610898"/>
                </a:lnTo>
                <a:lnTo>
                  <a:pt x="2885399" y="2610898"/>
                </a:lnTo>
                <a:close/>
                <a:moveTo>
                  <a:pt x="1834589" y="2500073"/>
                </a:moveTo>
                <a:lnTo>
                  <a:pt x="1945415" y="2500073"/>
                </a:lnTo>
                <a:lnTo>
                  <a:pt x="1945415" y="2610898"/>
                </a:lnTo>
                <a:lnTo>
                  <a:pt x="1834589" y="2610898"/>
                </a:lnTo>
                <a:close/>
                <a:moveTo>
                  <a:pt x="783780" y="2500073"/>
                </a:moveTo>
                <a:lnTo>
                  <a:pt x="894605" y="2500073"/>
                </a:lnTo>
                <a:lnTo>
                  <a:pt x="894605" y="2610898"/>
                </a:lnTo>
                <a:lnTo>
                  <a:pt x="783780" y="2610898"/>
                </a:lnTo>
                <a:close/>
                <a:moveTo>
                  <a:pt x="1891628" y="2057290"/>
                </a:moveTo>
                <a:lnTo>
                  <a:pt x="1420016" y="2528900"/>
                </a:lnTo>
                <a:lnTo>
                  <a:pt x="1420016" y="2584097"/>
                </a:lnTo>
                <a:lnTo>
                  <a:pt x="1891629" y="3055718"/>
                </a:lnTo>
                <a:lnTo>
                  <a:pt x="2359995" y="2587353"/>
                </a:lnTo>
                <a:lnTo>
                  <a:pt x="2359995" y="2525647"/>
                </a:lnTo>
                <a:close/>
                <a:moveTo>
                  <a:pt x="2942310" y="2057290"/>
                </a:moveTo>
                <a:lnTo>
                  <a:pt x="2470820" y="2528772"/>
                </a:lnTo>
                <a:lnTo>
                  <a:pt x="2470820" y="2584228"/>
                </a:lnTo>
                <a:lnTo>
                  <a:pt x="2942310" y="3055719"/>
                </a:lnTo>
                <a:lnTo>
                  <a:pt x="3410803" y="2587227"/>
                </a:lnTo>
                <a:lnTo>
                  <a:pt x="3410803" y="2525772"/>
                </a:lnTo>
                <a:close/>
                <a:moveTo>
                  <a:pt x="3992992" y="2057289"/>
                </a:moveTo>
                <a:lnTo>
                  <a:pt x="3521627" y="2528644"/>
                </a:lnTo>
                <a:lnTo>
                  <a:pt x="3521627" y="2584355"/>
                </a:lnTo>
                <a:lnTo>
                  <a:pt x="3992992" y="3055718"/>
                </a:lnTo>
                <a:lnTo>
                  <a:pt x="4461600" y="2587092"/>
                </a:lnTo>
                <a:lnTo>
                  <a:pt x="4461600" y="2525906"/>
                </a:lnTo>
                <a:close/>
                <a:moveTo>
                  <a:pt x="7145018" y="2057289"/>
                </a:moveTo>
                <a:lnTo>
                  <a:pt x="6674041" y="2528257"/>
                </a:lnTo>
                <a:lnTo>
                  <a:pt x="6674041" y="2584737"/>
                </a:lnTo>
                <a:lnTo>
                  <a:pt x="7145020" y="3055716"/>
                </a:lnTo>
                <a:lnTo>
                  <a:pt x="7614024" y="2586712"/>
                </a:lnTo>
                <a:lnTo>
                  <a:pt x="7614024" y="2526286"/>
                </a:lnTo>
                <a:close/>
                <a:moveTo>
                  <a:pt x="5043655" y="2057288"/>
                </a:moveTo>
                <a:lnTo>
                  <a:pt x="4572425" y="2528510"/>
                </a:lnTo>
                <a:lnTo>
                  <a:pt x="4572425" y="2584487"/>
                </a:lnTo>
                <a:lnTo>
                  <a:pt x="5043655" y="3055718"/>
                </a:lnTo>
                <a:lnTo>
                  <a:pt x="5512408" y="2586964"/>
                </a:lnTo>
                <a:lnTo>
                  <a:pt x="5512408" y="2526033"/>
                </a:lnTo>
                <a:close/>
                <a:moveTo>
                  <a:pt x="840943" y="2057288"/>
                </a:moveTo>
                <a:lnTo>
                  <a:pt x="369202" y="2529021"/>
                </a:lnTo>
                <a:lnTo>
                  <a:pt x="369202" y="2583976"/>
                </a:lnTo>
                <a:lnTo>
                  <a:pt x="840943" y="3055718"/>
                </a:lnTo>
                <a:lnTo>
                  <a:pt x="1309190" y="2587479"/>
                </a:lnTo>
                <a:lnTo>
                  <a:pt x="1309190" y="2525518"/>
                </a:lnTo>
                <a:close/>
                <a:moveTo>
                  <a:pt x="8195701" y="2057287"/>
                </a:moveTo>
                <a:lnTo>
                  <a:pt x="7724849" y="2528130"/>
                </a:lnTo>
                <a:lnTo>
                  <a:pt x="7724849" y="2584867"/>
                </a:lnTo>
                <a:lnTo>
                  <a:pt x="8195700" y="3055717"/>
                </a:lnTo>
                <a:lnTo>
                  <a:pt x="8664832" y="2586585"/>
                </a:lnTo>
                <a:lnTo>
                  <a:pt x="8664832" y="2526410"/>
                </a:lnTo>
                <a:close/>
                <a:moveTo>
                  <a:pt x="6094339" y="2057287"/>
                </a:moveTo>
                <a:lnTo>
                  <a:pt x="5623233" y="2528385"/>
                </a:lnTo>
                <a:lnTo>
                  <a:pt x="5623233" y="2584613"/>
                </a:lnTo>
                <a:lnTo>
                  <a:pt x="6094336" y="3055717"/>
                </a:lnTo>
                <a:lnTo>
                  <a:pt x="6563216" y="2586838"/>
                </a:lnTo>
                <a:lnTo>
                  <a:pt x="6563216" y="2526156"/>
                </a:lnTo>
                <a:close/>
                <a:moveTo>
                  <a:pt x="1309181" y="1973451"/>
                </a:moveTo>
                <a:lnTo>
                  <a:pt x="1420005" y="1973451"/>
                </a:lnTo>
                <a:lnTo>
                  <a:pt x="1420005" y="2084276"/>
                </a:lnTo>
                <a:lnTo>
                  <a:pt x="1309181" y="2084276"/>
                </a:lnTo>
                <a:close/>
                <a:moveTo>
                  <a:pt x="258371" y="1973451"/>
                </a:moveTo>
                <a:lnTo>
                  <a:pt x="369196" y="1973451"/>
                </a:lnTo>
                <a:lnTo>
                  <a:pt x="369196" y="2084276"/>
                </a:lnTo>
                <a:lnTo>
                  <a:pt x="258371" y="2084276"/>
                </a:lnTo>
                <a:close/>
                <a:moveTo>
                  <a:pt x="3410796" y="1973451"/>
                </a:moveTo>
                <a:lnTo>
                  <a:pt x="3521621" y="1973451"/>
                </a:lnTo>
                <a:lnTo>
                  <a:pt x="3521621" y="2084276"/>
                </a:lnTo>
                <a:lnTo>
                  <a:pt x="3410796" y="2084276"/>
                </a:lnTo>
                <a:close/>
                <a:moveTo>
                  <a:pt x="2359988" y="1973451"/>
                </a:moveTo>
                <a:lnTo>
                  <a:pt x="2470813" y="1973451"/>
                </a:lnTo>
                <a:lnTo>
                  <a:pt x="2470813" y="2084276"/>
                </a:lnTo>
                <a:lnTo>
                  <a:pt x="2359988" y="2084276"/>
                </a:lnTo>
                <a:close/>
                <a:moveTo>
                  <a:pt x="4461600" y="1973451"/>
                </a:moveTo>
                <a:lnTo>
                  <a:pt x="4572425" y="1973451"/>
                </a:lnTo>
                <a:lnTo>
                  <a:pt x="4572425" y="2084276"/>
                </a:lnTo>
                <a:lnTo>
                  <a:pt x="4461600" y="2084276"/>
                </a:lnTo>
                <a:close/>
                <a:moveTo>
                  <a:pt x="6563216" y="1973451"/>
                </a:moveTo>
                <a:lnTo>
                  <a:pt x="6674041" y="1973451"/>
                </a:lnTo>
                <a:lnTo>
                  <a:pt x="6674041" y="2084276"/>
                </a:lnTo>
                <a:lnTo>
                  <a:pt x="6563216" y="2084276"/>
                </a:lnTo>
                <a:close/>
                <a:moveTo>
                  <a:pt x="5512408" y="1973451"/>
                </a:moveTo>
                <a:lnTo>
                  <a:pt x="5623233" y="1973451"/>
                </a:lnTo>
                <a:lnTo>
                  <a:pt x="5623233" y="2084276"/>
                </a:lnTo>
                <a:lnTo>
                  <a:pt x="5512408" y="2084276"/>
                </a:lnTo>
                <a:close/>
                <a:moveTo>
                  <a:pt x="8664832" y="1973450"/>
                </a:moveTo>
                <a:lnTo>
                  <a:pt x="8775657" y="1973450"/>
                </a:lnTo>
                <a:lnTo>
                  <a:pt x="8775657" y="2084275"/>
                </a:lnTo>
                <a:lnTo>
                  <a:pt x="8664832" y="2084275"/>
                </a:lnTo>
                <a:close/>
                <a:moveTo>
                  <a:pt x="7614024" y="1973450"/>
                </a:moveTo>
                <a:lnTo>
                  <a:pt x="7724849" y="1973450"/>
                </a:lnTo>
                <a:lnTo>
                  <a:pt x="7724849" y="2084275"/>
                </a:lnTo>
                <a:lnTo>
                  <a:pt x="7614024" y="2084275"/>
                </a:lnTo>
                <a:close/>
                <a:moveTo>
                  <a:pt x="1340281" y="1557960"/>
                </a:moveTo>
                <a:lnTo>
                  <a:pt x="867065" y="2031167"/>
                </a:lnTo>
                <a:lnTo>
                  <a:pt x="1335989" y="2500073"/>
                </a:lnTo>
                <a:lnTo>
                  <a:pt x="1396599" y="2500073"/>
                </a:lnTo>
                <a:lnTo>
                  <a:pt x="1865505" y="2031168"/>
                </a:lnTo>
                <a:lnTo>
                  <a:pt x="1392304" y="1557960"/>
                </a:lnTo>
                <a:close/>
                <a:moveTo>
                  <a:pt x="3441642" y="1557959"/>
                </a:moveTo>
                <a:lnTo>
                  <a:pt x="2968432" y="2031168"/>
                </a:lnTo>
                <a:lnTo>
                  <a:pt x="3437347" y="2500073"/>
                </a:lnTo>
                <a:lnTo>
                  <a:pt x="3497954" y="2500073"/>
                </a:lnTo>
                <a:lnTo>
                  <a:pt x="3966871" y="2031167"/>
                </a:lnTo>
                <a:lnTo>
                  <a:pt x="3493660" y="1557959"/>
                </a:lnTo>
                <a:close/>
                <a:moveTo>
                  <a:pt x="2390960" y="1557959"/>
                </a:moveTo>
                <a:lnTo>
                  <a:pt x="1917749" y="2031168"/>
                </a:lnTo>
                <a:lnTo>
                  <a:pt x="2386666" y="2500073"/>
                </a:lnTo>
                <a:lnTo>
                  <a:pt x="2447276" y="2500073"/>
                </a:lnTo>
                <a:lnTo>
                  <a:pt x="2916188" y="2031168"/>
                </a:lnTo>
                <a:lnTo>
                  <a:pt x="2442982" y="1557959"/>
                </a:lnTo>
                <a:close/>
                <a:moveTo>
                  <a:pt x="5542984" y="1557959"/>
                </a:moveTo>
                <a:lnTo>
                  <a:pt x="5069777" y="2031166"/>
                </a:lnTo>
                <a:lnTo>
                  <a:pt x="5538692" y="2500073"/>
                </a:lnTo>
                <a:lnTo>
                  <a:pt x="5599300" y="2500073"/>
                </a:lnTo>
                <a:lnTo>
                  <a:pt x="6068216" y="2031165"/>
                </a:lnTo>
                <a:lnTo>
                  <a:pt x="5595011" y="1557959"/>
                </a:lnTo>
                <a:close/>
                <a:moveTo>
                  <a:pt x="4492304" y="1557959"/>
                </a:moveTo>
                <a:lnTo>
                  <a:pt x="4019114" y="2031167"/>
                </a:lnTo>
                <a:lnTo>
                  <a:pt x="4488010" y="2500073"/>
                </a:lnTo>
                <a:lnTo>
                  <a:pt x="4548618" y="2500073"/>
                </a:lnTo>
                <a:lnTo>
                  <a:pt x="5017533" y="2031166"/>
                </a:lnTo>
                <a:lnTo>
                  <a:pt x="4544326" y="1557959"/>
                </a:lnTo>
                <a:close/>
                <a:moveTo>
                  <a:pt x="7644348" y="1557959"/>
                </a:moveTo>
                <a:lnTo>
                  <a:pt x="7171139" y="2031167"/>
                </a:lnTo>
                <a:lnTo>
                  <a:pt x="7640054" y="2500073"/>
                </a:lnTo>
                <a:lnTo>
                  <a:pt x="7700663" y="2500073"/>
                </a:lnTo>
                <a:lnTo>
                  <a:pt x="8169579" y="2031166"/>
                </a:lnTo>
                <a:lnTo>
                  <a:pt x="7696373" y="1557959"/>
                </a:lnTo>
                <a:close/>
                <a:moveTo>
                  <a:pt x="6593666" y="1557959"/>
                </a:moveTo>
                <a:lnTo>
                  <a:pt x="6120461" y="2031165"/>
                </a:lnTo>
                <a:lnTo>
                  <a:pt x="6589377" y="2500073"/>
                </a:lnTo>
                <a:lnTo>
                  <a:pt x="6649981" y="2500073"/>
                </a:lnTo>
                <a:lnTo>
                  <a:pt x="7118896" y="2031167"/>
                </a:lnTo>
                <a:lnTo>
                  <a:pt x="6645688" y="1557959"/>
                </a:lnTo>
                <a:close/>
                <a:moveTo>
                  <a:pt x="783783" y="1447135"/>
                </a:moveTo>
                <a:lnTo>
                  <a:pt x="894607" y="1447135"/>
                </a:lnTo>
                <a:lnTo>
                  <a:pt x="894607" y="1557960"/>
                </a:lnTo>
                <a:lnTo>
                  <a:pt x="783783" y="1557960"/>
                </a:lnTo>
                <a:close/>
                <a:moveTo>
                  <a:pt x="3936210" y="1447134"/>
                </a:moveTo>
                <a:lnTo>
                  <a:pt x="4047034" y="1447134"/>
                </a:lnTo>
                <a:lnTo>
                  <a:pt x="4047034" y="1557959"/>
                </a:lnTo>
                <a:lnTo>
                  <a:pt x="3936210" y="1557959"/>
                </a:lnTo>
                <a:close/>
                <a:moveTo>
                  <a:pt x="2885402" y="1447134"/>
                </a:moveTo>
                <a:lnTo>
                  <a:pt x="2996226" y="1447134"/>
                </a:lnTo>
                <a:lnTo>
                  <a:pt x="2996226" y="1557959"/>
                </a:lnTo>
                <a:lnTo>
                  <a:pt x="2885402" y="1557959"/>
                </a:lnTo>
                <a:close/>
                <a:moveTo>
                  <a:pt x="1834592" y="1447134"/>
                </a:moveTo>
                <a:lnTo>
                  <a:pt x="1945417" y="1447134"/>
                </a:lnTo>
                <a:lnTo>
                  <a:pt x="1945417" y="1557959"/>
                </a:lnTo>
                <a:lnTo>
                  <a:pt x="1834592" y="1557959"/>
                </a:lnTo>
                <a:close/>
                <a:moveTo>
                  <a:pt x="6037812" y="1447134"/>
                </a:moveTo>
                <a:lnTo>
                  <a:pt x="6148637" y="1447134"/>
                </a:lnTo>
                <a:lnTo>
                  <a:pt x="6148637" y="1557959"/>
                </a:lnTo>
                <a:lnTo>
                  <a:pt x="6037812" y="1557959"/>
                </a:lnTo>
                <a:close/>
                <a:moveTo>
                  <a:pt x="4987004" y="1447134"/>
                </a:moveTo>
                <a:lnTo>
                  <a:pt x="5097829" y="1447134"/>
                </a:lnTo>
                <a:lnTo>
                  <a:pt x="5097829" y="1557959"/>
                </a:lnTo>
                <a:lnTo>
                  <a:pt x="4987004" y="1557959"/>
                </a:lnTo>
                <a:close/>
                <a:moveTo>
                  <a:pt x="8139428" y="1447134"/>
                </a:moveTo>
                <a:lnTo>
                  <a:pt x="8250253" y="1447134"/>
                </a:lnTo>
                <a:lnTo>
                  <a:pt x="8250253" y="1557959"/>
                </a:lnTo>
                <a:lnTo>
                  <a:pt x="8139428" y="1557959"/>
                </a:lnTo>
                <a:close/>
                <a:moveTo>
                  <a:pt x="7088620" y="1447134"/>
                </a:moveTo>
                <a:lnTo>
                  <a:pt x="7199445" y="1447134"/>
                </a:lnTo>
                <a:lnTo>
                  <a:pt x="7199445" y="1557959"/>
                </a:lnTo>
                <a:lnTo>
                  <a:pt x="7088620" y="1557959"/>
                </a:lnTo>
                <a:close/>
                <a:moveTo>
                  <a:pt x="2942311" y="1006606"/>
                </a:moveTo>
                <a:lnTo>
                  <a:pt x="2470823" y="1478096"/>
                </a:lnTo>
                <a:lnTo>
                  <a:pt x="2470823" y="1533557"/>
                </a:lnTo>
                <a:lnTo>
                  <a:pt x="2942310" y="2005046"/>
                </a:lnTo>
                <a:lnTo>
                  <a:pt x="3410807" y="1536551"/>
                </a:lnTo>
                <a:lnTo>
                  <a:pt x="3410807" y="1475102"/>
                </a:lnTo>
                <a:close/>
                <a:moveTo>
                  <a:pt x="1891628" y="1006606"/>
                </a:moveTo>
                <a:lnTo>
                  <a:pt x="1420020" y="1478222"/>
                </a:lnTo>
                <a:lnTo>
                  <a:pt x="1420020" y="1533430"/>
                </a:lnTo>
                <a:lnTo>
                  <a:pt x="1891628" y="2005046"/>
                </a:lnTo>
                <a:lnTo>
                  <a:pt x="2359999" y="1536677"/>
                </a:lnTo>
                <a:lnTo>
                  <a:pt x="2359999" y="1474976"/>
                </a:lnTo>
                <a:close/>
                <a:moveTo>
                  <a:pt x="840942" y="1006606"/>
                </a:moveTo>
                <a:lnTo>
                  <a:pt x="369204" y="1478346"/>
                </a:lnTo>
                <a:lnTo>
                  <a:pt x="369204" y="1533304"/>
                </a:lnTo>
                <a:lnTo>
                  <a:pt x="840943" y="2005045"/>
                </a:lnTo>
                <a:lnTo>
                  <a:pt x="1309193" y="1536802"/>
                </a:lnTo>
                <a:lnTo>
                  <a:pt x="1309193" y="1474850"/>
                </a:lnTo>
                <a:close/>
                <a:moveTo>
                  <a:pt x="3992992" y="1006606"/>
                </a:moveTo>
                <a:lnTo>
                  <a:pt x="3521631" y="1477968"/>
                </a:lnTo>
                <a:lnTo>
                  <a:pt x="3521631" y="1533684"/>
                </a:lnTo>
                <a:lnTo>
                  <a:pt x="3992992" y="2005046"/>
                </a:lnTo>
                <a:lnTo>
                  <a:pt x="4461600" y="1536420"/>
                </a:lnTo>
                <a:lnTo>
                  <a:pt x="4461600" y="1475233"/>
                </a:lnTo>
                <a:close/>
                <a:moveTo>
                  <a:pt x="6094336" y="1006605"/>
                </a:moveTo>
                <a:lnTo>
                  <a:pt x="5623233" y="1477710"/>
                </a:lnTo>
                <a:lnTo>
                  <a:pt x="5623233" y="1533937"/>
                </a:lnTo>
                <a:lnTo>
                  <a:pt x="6094338" y="2005043"/>
                </a:lnTo>
                <a:lnTo>
                  <a:pt x="6563216" y="1536165"/>
                </a:lnTo>
                <a:lnTo>
                  <a:pt x="6563216" y="1475486"/>
                </a:lnTo>
                <a:close/>
                <a:moveTo>
                  <a:pt x="7145020" y="1006604"/>
                </a:moveTo>
                <a:lnTo>
                  <a:pt x="6674041" y="1477584"/>
                </a:lnTo>
                <a:lnTo>
                  <a:pt x="6674041" y="1534069"/>
                </a:lnTo>
                <a:lnTo>
                  <a:pt x="7145018" y="2005045"/>
                </a:lnTo>
                <a:lnTo>
                  <a:pt x="7614024" y="1536039"/>
                </a:lnTo>
                <a:lnTo>
                  <a:pt x="7614024" y="1475610"/>
                </a:lnTo>
                <a:close/>
                <a:moveTo>
                  <a:pt x="8195701" y="1006604"/>
                </a:moveTo>
                <a:lnTo>
                  <a:pt x="7724849" y="1477457"/>
                </a:lnTo>
                <a:lnTo>
                  <a:pt x="7724849" y="1534190"/>
                </a:lnTo>
                <a:lnTo>
                  <a:pt x="8195702" y="2005044"/>
                </a:lnTo>
                <a:lnTo>
                  <a:pt x="8664832" y="1535914"/>
                </a:lnTo>
                <a:lnTo>
                  <a:pt x="8664832" y="1475735"/>
                </a:lnTo>
                <a:close/>
                <a:moveTo>
                  <a:pt x="5043657" y="1006604"/>
                </a:moveTo>
                <a:lnTo>
                  <a:pt x="4572425" y="1477838"/>
                </a:lnTo>
                <a:lnTo>
                  <a:pt x="4572425" y="1533814"/>
                </a:lnTo>
                <a:lnTo>
                  <a:pt x="5043655" y="2005045"/>
                </a:lnTo>
                <a:lnTo>
                  <a:pt x="5512408" y="1536292"/>
                </a:lnTo>
                <a:lnTo>
                  <a:pt x="5512408" y="1475356"/>
                </a:lnTo>
                <a:close/>
                <a:moveTo>
                  <a:pt x="2359987" y="922636"/>
                </a:moveTo>
                <a:lnTo>
                  <a:pt x="2470812" y="922636"/>
                </a:lnTo>
                <a:lnTo>
                  <a:pt x="2470812" y="1033461"/>
                </a:lnTo>
                <a:lnTo>
                  <a:pt x="2359987" y="1033461"/>
                </a:lnTo>
                <a:close/>
                <a:moveTo>
                  <a:pt x="1309178" y="922636"/>
                </a:moveTo>
                <a:lnTo>
                  <a:pt x="1420004" y="922636"/>
                </a:lnTo>
                <a:lnTo>
                  <a:pt x="1420004" y="1033461"/>
                </a:lnTo>
                <a:lnTo>
                  <a:pt x="1309178" y="1033461"/>
                </a:lnTo>
                <a:close/>
                <a:moveTo>
                  <a:pt x="258370" y="922636"/>
                </a:moveTo>
                <a:lnTo>
                  <a:pt x="369195" y="922636"/>
                </a:lnTo>
                <a:lnTo>
                  <a:pt x="369195" y="1033461"/>
                </a:lnTo>
                <a:lnTo>
                  <a:pt x="258370" y="1033461"/>
                </a:lnTo>
                <a:close/>
                <a:moveTo>
                  <a:pt x="4461600" y="922636"/>
                </a:moveTo>
                <a:lnTo>
                  <a:pt x="4572425" y="922636"/>
                </a:lnTo>
                <a:lnTo>
                  <a:pt x="4572425" y="1033461"/>
                </a:lnTo>
                <a:lnTo>
                  <a:pt x="4461600" y="1033461"/>
                </a:lnTo>
                <a:close/>
                <a:moveTo>
                  <a:pt x="3410794" y="922636"/>
                </a:moveTo>
                <a:lnTo>
                  <a:pt x="3521620" y="922636"/>
                </a:lnTo>
                <a:lnTo>
                  <a:pt x="3521620" y="1033461"/>
                </a:lnTo>
                <a:lnTo>
                  <a:pt x="3410794" y="1033461"/>
                </a:lnTo>
                <a:close/>
                <a:moveTo>
                  <a:pt x="7614024" y="922636"/>
                </a:moveTo>
                <a:lnTo>
                  <a:pt x="7724849" y="922636"/>
                </a:lnTo>
                <a:lnTo>
                  <a:pt x="7724849" y="1033461"/>
                </a:lnTo>
                <a:lnTo>
                  <a:pt x="7614024" y="1033461"/>
                </a:lnTo>
                <a:close/>
                <a:moveTo>
                  <a:pt x="6563216" y="922636"/>
                </a:moveTo>
                <a:lnTo>
                  <a:pt x="6674041" y="922636"/>
                </a:lnTo>
                <a:lnTo>
                  <a:pt x="6674041" y="1033461"/>
                </a:lnTo>
                <a:lnTo>
                  <a:pt x="6563216" y="1033461"/>
                </a:lnTo>
                <a:close/>
                <a:moveTo>
                  <a:pt x="5512408" y="922636"/>
                </a:moveTo>
                <a:lnTo>
                  <a:pt x="5623233" y="922636"/>
                </a:lnTo>
                <a:lnTo>
                  <a:pt x="5623233" y="1033461"/>
                </a:lnTo>
                <a:lnTo>
                  <a:pt x="5512408" y="1033461"/>
                </a:lnTo>
                <a:close/>
                <a:moveTo>
                  <a:pt x="8664832" y="922635"/>
                </a:moveTo>
                <a:lnTo>
                  <a:pt x="8775657" y="922635"/>
                </a:lnTo>
                <a:lnTo>
                  <a:pt x="8775657" y="1033460"/>
                </a:lnTo>
                <a:lnTo>
                  <a:pt x="8664832" y="1033460"/>
                </a:lnTo>
                <a:close/>
                <a:moveTo>
                  <a:pt x="1337494" y="510063"/>
                </a:moveTo>
                <a:lnTo>
                  <a:pt x="867064" y="980485"/>
                </a:lnTo>
                <a:lnTo>
                  <a:pt x="1333721" y="1447135"/>
                </a:lnTo>
                <a:lnTo>
                  <a:pt x="1398862" y="1447135"/>
                </a:lnTo>
                <a:lnTo>
                  <a:pt x="1865505" y="980485"/>
                </a:lnTo>
                <a:lnTo>
                  <a:pt x="1395091" y="510063"/>
                </a:lnTo>
                <a:close/>
                <a:moveTo>
                  <a:pt x="2388172" y="510063"/>
                </a:moveTo>
                <a:lnTo>
                  <a:pt x="1917749" y="980485"/>
                </a:lnTo>
                <a:lnTo>
                  <a:pt x="2384400" y="1447135"/>
                </a:lnTo>
                <a:lnTo>
                  <a:pt x="2449540" y="1447135"/>
                </a:lnTo>
                <a:lnTo>
                  <a:pt x="2916188" y="980485"/>
                </a:lnTo>
                <a:lnTo>
                  <a:pt x="2445768" y="510063"/>
                </a:lnTo>
                <a:close/>
                <a:moveTo>
                  <a:pt x="3438854" y="510063"/>
                </a:moveTo>
                <a:lnTo>
                  <a:pt x="2968432" y="980485"/>
                </a:lnTo>
                <a:lnTo>
                  <a:pt x="3435082" y="1447134"/>
                </a:lnTo>
                <a:lnTo>
                  <a:pt x="3500221" y="1447134"/>
                </a:lnTo>
                <a:lnTo>
                  <a:pt x="3966871" y="980485"/>
                </a:lnTo>
                <a:lnTo>
                  <a:pt x="3496446" y="510063"/>
                </a:lnTo>
                <a:close/>
                <a:moveTo>
                  <a:pt x="4489516" y="510063"/>
                </a:moveTo>
                <a:lnTo>
                  <a:pt x="4019114" y="980485"/>
                </a:lnTo>
                <a:lnTo>
                  <a:pt x="4485745" y="1447134"/>
                </a:lnTo>
                <a:lnTo>
                  <a:pt x="4550885" y="1447134"/>
                </a:lnTo>
                <a:lnTo>
                  <a:pt x="5017536" y="980482"/>
                </a:lnTo>
                <a:lnTo>
                  <a:pt x="4547117" y="510063"/>
                </a:lnTo>
                <a:close/>
                <a:moveTo>
                  <a:pt x="5540197" y="510063"/>
                </a:moveTo>
                <a:lnTo>
                  <a:pt x="5069779" y="980483"/>
                </a:lnTo>
                <a:lnTo>
                  <a:pt x="5536430" y="1447134"/>
                </a:lnTo>
                <a:lnTo>
                  <a:pt x="5601565" y="1447134"/>
                </a:lnTo>
                <a:lnTo>
                  <a:pt x="6068214" y="980484"/>
                </a:lnTo>
                <a:lnTo>
                  <a:pt x="5597794" y="510063"/>
                </a:lnTo>
                <a:close/>
                <a:moveTo>
                  <a:pt x="6590878" y="510062"/>
                </a:moveTo>
                <a:lnTo>
                  <a:pt x="6120457" y="980484"/>
                </a:lnTo>
                <a:lnTo>
                  <a:pt x="6587106" y="1447134"/>
                </a:lnTo>
                <a:lnTo>
                  <a:pt x="6652247" y="1447134"/>
                </a:lnTo>
                <a:lnTo>
                  <a:pt x="7118898" y="980483"/>
                </a:lnTo>
                <a:lnTo>
                  <a:pt x="6648479" y="510062"/>
                </a:lnTo>
                <a:close/>
                <a:moveTo>
                  <a:pt x="7641560" y="510062"/>
                </a:moveTo>
                <a:lnTo>
                  <a:pt x="7171142" y="980482"/>
                </a:lnTo>
                <a:lnTo>
                  <a:pt x="7637793" y="1447134"/>
                </a:lnTo>
                <a:lnTo>
                  <a:pt x="7702929" y="1447134"/>
                </a:lnTo>
                <a:lnTo>
                  <a:pt x="8169579" y="980483"/>
                </a:lnTo>
                <a:lnTo>
                  <a:pt x="7699160" y="510062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3"/>
                </a:lnTo>
                <a:lnTo>
                  <a:pt x="783785" y="510063"/>
                </a:lnTo>
                <a:close/>
                <a:moveTo>
                  <a:pt x="1834594" y="399238"/>
                </a:moveTo>
                <a:lnTo>
                  <a:pt x="1945420" y="399238"/>
                </a:lnTo>
                <a:lnTo>
                  <a:pt x="1945420" y="510063"/>
                </a:lnTo>
                <a:lnTo>
                  <a:pt x="1834594" y="510063"/>
                </a:lnTo>
                <a:close/>
                <a:moveTo>
                  <a:pt x="3936212" y="399238"/>
                </a:moveTo>
                <a:lnTo>
                  <a:pt x="4047037" y="399238"/>
                </a:lnTo>
                <a:lnTo>
                  <a:pt x="4047037" y="510063"/>
                </a:lnTo>
                <a:lnTo>
                  <a:pt x="3936212" y="510063"/>
                </a:lnTo>
                <a:close/>
                <a:moveTo>
                  <a:pt x="2885405" y="399238"/>
                </a:moveTo>
                <a:lnTo>
                  <a:pt x="2996229" y="399238"/>
                </a:lnTo>
                <a:lnTo>
                  <a:pt x="2996229" y="510063"/>
                </a:lnTo>
                <a:lnTo>
                  <a:pt x="2885405" y="510063"/>
                </a:lnTo>
                <a:close/>
                <a:moveTo>
                  <a:pt x="4987004" y="399238"/>
                </a:moveTo>
                <a:lnTo>
                  <a:pt x="5097829" y="399238"/>
                </a:lnTo>
                <a:lnTo>
                  <a:pt x="5097829" y="510063"/>
                </a:lnTo>
                <a:lnTo>
                  <a:pt x="4987004" y="510063"/>
                </a:lnTo>
                <a:close/>
                <a:moveTo>
                  <a:pt x="6037812" y="399238"/>
                </a:moveTo>
                <a:lnTo>
                  <a:pt x="6148637" y="399238"/>
                </a:lnTo>
                <a:lnTo>
                  <a:pt x="6148637" y="510062"/>
                </a:lnTo>
                <a:lnTo>
                  <a:pt x="6037812" y="510062"/>
                </a:lnTo>
                <a:close/>
                <a:moveTo>
                  <a:pt x="7088620" y="399237"/>
                </a:moveTo>
                <a:lnTo>
                  <a:pt x="7199445" y="399237"/>
                </a:lnTo>
                <a:lnTo>
                  <a:pt x="7199445" y="510062"/>
                </a:lnTo>
                <a:lnTo>
                  <a:pt x="7088620" y="510062"/>
                </a:lnTo>
                <a:close/>
                <a:moveTo>
                  <a:pt x="8139428" y="399237"/>
                </a:moveTo>
                <a:lnTo>
                  <a:pt x="8250253" y="399237"/>
                </a:lnTo>
                <a:lnTo>
                  <a:pt x="8250253" y="510062"/>
                </a:lnTo>
                <a:lnTo>
                  <a:pt x="8139428" y="510062"/>
                </a:lnTo>
                <a:close/>
                <a:moveTo>
                  <a:pt x="6138416" y="0"/>
                </a:moveTo>
                <a:lnTo>
                  <a:pt x="6190660" y="0"/>
                </a:lnTo>
                <a:lnTo>
                  <a:pt x="6589898" y="399238"/>
                </a:lnTo>
                <a:lnTo>
                  <a:pt x="6649459" y="399238"/>
                </a:lnTo>
                <a:lnTo>
                  <a:pt x="7048695" y="2"/>
                </a:lnTo>
                <a:lnTo>
                  <a:pt x="7100939" y="2"/>
                </a:lnTo>
                <a:lnTo>
                  <a:pt x="6674041" y="426899"/>
                </a:lnTo>
                <a:lnTo>
                  <a:pt x="6674041" y="483380"/>
                </a:lnTo>
                <a:lnTo>
                  <a:pt x="7145020" y="954361"/>
                </a:lnTo>
                <a:lnTo>
                  <a:pt x="7614024" y="485355"/>
                </a:lnTo>
                <a:lnTo>
                  <a:pt x="7614024" y="424926"/>
                </a:lnTo>
                <a:lnTo>
                  <a:pt x="7189097" y="1"/>
                </a:lnTo>
                <a:lnTo>
                  <a:pt x="7241340" y="1"/>
                </a:lnTo>
                <a:lnTo>
                  <a:pt x="7640577" y="399237"/>
                </a:lnTo>
                <a:lnTo>
                  <a:pt x="7700142" y="399237"/>
                </a:lnTo>
                <a:lnTo>
                  <a:pt x="8099378" y="1"/>
                </a:lnTo>
                <a:lnTo>
                  <a:pt x="8151622" y="1"/>
                </a:lnTo>
                <a:lnTo>
                  <a:pt x="7724849" y="426774"/>
                </a:lnTo>
                <a:lnTo>
                  <a:pt x="7724849" y="483509"/>
                </a:lnTo>
                <a:lnTo>
                  <a:pt x="8195700" y="954363"/>
                </a:lnTo>
                <a:lnTo>
                  <a:pt x="8664832" y="485228"/>
                </a:lnTo>
                <a:lnTo>
                  <a:pt x="8664832" y="425054"/>
                </a:lnTo>
                <a:lnTo>
                  <a:pt x="8239778" y="1"/>
                </a:lnTo>
                <a:lnTo>
                  <a:pt x="8292022" y="1"/>
                </a:lnTo>
                <a:lnTo>
                  <a:pt x="8691259" y="399237"/>
                </a:lnTo>
                <a:lnTo>
                  <a:pt x="8750823" y="399237"/>
                </a:lnTo>
                <a:lnTo>
                  <a:pt x="9143986" y="6075"/>
                </a:lnTo>
                <a:lnTo>
                  <a:pt x="9143986" y="58319"/>
                </a:lnTo>
                <a:lnTo>
                  <a:pt x="8775657" y="426647"/>
                </a:lnTo>
                <a:lnTo>
                  <a:pt x="8775657" y="483635"/>
                </a:lnTo>
                <a:lnTo>
                  <a:pt x="9143986" y="851966"/>
                </a:lnTo>
                <a:lnTo>
                  <a:pt x="9143986" y="904210"/>
                </a:lnTo>
                <a:lnTo>
                  <a:pt x="8749840" y="510062"/>
                </a:lnTo>
                <a:lnTo>
                  <a:pt x="8692242" y="510062"/>
                </a:lnTo>
                <a:lnTo>
                  <a:pt x="8221822" y="980484"/>
                </a:lnTo>
                <a:lnTo>
                  <a:pt x="8688471" y="1447133"/>
                </a:lnTo>
                <a:lnTo>
                  <a:pt x="8753611" y="1447133"/>
                </a:lnTo>
                <a:lnTo>
                  <a:pt x="9143986" y="1056762"/>
                </a:lnTo>
                <a:lnTo>
                  <a:pt x="9143986" y="1109003"/>
                </a:lnTo>
                <a:lnTo>
                  <a:pt x="8775657" y="1477331"/>
                </a:lnTo>
                <a:lnTo>
                  <a:pt x="8775657" y="1534319"/>
                </a:lnTo>
                <a:lnTo>
                  <a:pt x="9143986" y="1902649"/>
                </a:lnTo>
                <a:lnTo>
                  <a:pt x="9143987" y="1954891"/>
                </a:lnTo>
                <a:lnTo>
                  <a:pt x="8747055" y="1557959"/>
                </a:lnTo>
                <a:lnTo>
                  <a:pt x="8695029" y="1557959"/>
                </a:lnTo>
                <a:lnTo>
                  <a:pt x="8221823" y="2031165"/>
                </a:lnTo>
                <a:lnTo>
                  <a:pt x="8690741" y="2500073"/>
                </a:lnTo>
                <a:lnTo>
                  <a:pt x="8751345" y="2500073"/>
                </a:lnTo>
                <a:lnTo>
                  <a:pt x="9143986" y="2107432"/>
                </a:lnTo>
                <a:lnTo>
                  <a:pt x="9143986" y="2159677"/>
                </a:lnTo>
                <a:lnTo>
                  <a:pt x="8775657" y="2528005"/>
                </a:lnTo>
                <a:lnTo>
                  <a:pt x="8775657" y="2584989"/>
                </a:lnTo>
                <a:lnTo>
                  <a:pt x="9143987" y="2953319"/>
                </a:lnTo>
                <a:lnTo>
                  <a:pt x="9143987" y="3005564"/>
                </a:lnTo>
                <a:lnTo>
                  <a:pt x="8749321" y="2610898"/>
                </a:lnTo>
                <a:lnTo>
                  <a:pt x="8692765" y="2610898"/>
                </a:lnTo>
                <a:lnTo>
                  <a:pt x="8221822" y="3081840"/>
                </a:lnTo>
                <a:lnTo>
                  <a:pt x="8691194" y="3551212"/>
                </a:lnTo>
                <a:lnTo>
                  <a:pt x="8750888" y="3551212"/>
                </a:lnTo>
                <a:lnTo>
                  <a:pt x="9143986" y="3158114"/>
                </a:lnTo>
                <a:lnTo>
                  <a:pt x="9143986" y="3210356"/>
                </a:lnTo>
                <a:lnTo>
                  <a:pt x="8775657" y="3578686"/>
                </a:lnTo>
                <a:lnTo>
                  <a:pt x="8775657" y="3635674"/>
                </a:lnTo>
                <a:lnTo>
                  <a:pt x="9143986" y="4004003"/>
                </a:lnTo>
                <a:lnTo>
                  <a:pt x="9143986" y="4056248"/>
                </a:lnTo>
                <a:lnTo>
                  <a:pt x="8749774" y="3662037"/>
                </a:lnTo>
                <a:lnTo>
                  <a:pt x="8692306" y="3662037"/>
                </a:lnTo>
                <a:lnTo>
                  <a:pt x="8221823" y="4132519"/>
                </a:lnTo>
                <a:lnTo>
                  <a:pt x="8661299" y="4571995"/>
                </a:lnTo>
                <a:lnTo>
                  <a:pt x="8609053" y="4571995"/>
                </a:lnTo>
                <a:lnTo>
                  <a:pt x="8195700" y="4158642"/>
                </a:lnTo>
                <a:lnTo>
                  <a:pt x="7782346" y="4571997"/>
                </a:lnTo>
                <a:lnTo>
                  <a:pt x="7730103" y="4571997"/>
                </a:lnTo>
                <a:lnTo>
                  <a:pt x="8169579" y="4132521"/>
                </a:lnTo>
                <a:lnTo>
                  <a:pt x="7699096" y="3662037"/>
                </a:lnTo>
                <a:lnTo>
                  <a:pt x="7641624" y="3662037"/>
                </a:lnTo>
                <a:lnTo>
                  <a:pt x="7171140" y="4132521"/>
                </a:lnTo>
                <a:lnTo>
                  <a:pt x="7610615" y="4571996"/>
                </a:lnTo>
                <a:lnTo>
                  <a:pt x="7558371" y="4571996"/>
                </a:lnTo>
                <a:lnTo>
                  <a:pt x="7145018" y="4158643"/>
                </a:lnTo>
                <a:lnTo>
                  <a:pt x="6731665" y="4571996"/>
                </a:lnTo>
                <a:lnTo>
                  <a:pt x="6679421" y="4571997"/>
                </a:lnTo>
                <a:lnTo>
                  <a:pt x="7118896" y="4132521"/>
                </a:lnTo>
                <a:lnTo>
                  <a:pt x="6648412" y="3662037"/>
                </a:lnTo>
                <a:lnTo>
                  <a:pt x="6590942" y="3662037"/>
                </a:lnTo>
                <a:lnTo>
                  <a:pt x="6120458" y="4132521"/>
                </a:lnTo>
                <a:lnTo>
                  <a:pt x="6559933" y="4571996"/>
                </a:lnTo>
                <a:lnTo>
                  <a:pt x="6507689" y="4571996"/>
                </a:lnTo>
                <a:lnTo>
                  <a:pt x="6094336" y="4158643"/>
                </a:lnTo>
                <a:lnTo>
                  <a:pt x="5680986" y="4571994"/>
                </a:lnTo>
                <a:lnTo>
                  <a:pt x="5628742" y="4571994"/>
                </a:lnTo>
                <a:lnTo>
                  <a:pt x="6068215" y="4132521"/>
                </a:lnTo>
                <a:lnTo>
                  <a:pt x="5597730" y="3662037"/>
                </a:lnTo>
                <a:lnTo>
                  <a:pt x="5540260" y="3662037"/>
                </a:lnTo>
                <a:lnTo>
                  <a:pt x="5069776" y="4132521"/>
                </a:lnTo>
                <a:lnTo>
                  <a:pt x="5509251" y="4571996"/>
                </a:lnTo>
                <a:lnTo>
                  <a:pt x="5457007" y="4571996"/>
                </a:lnTo>
                <a:lnTo>
                  <a:pt x="5043654" y="4158643"/>
                </a:lnTo>
                <a:lnTo>
                  <a:pt x="4630302" y="4571995"/>
                </a:lnTo>
                <a:lnTo>
                  <a:pt x="4578058" y="4571995"/>
                </a:lnTo>
                <a:lnTo>
                  <a:pt x="5017532" y="4132521"/>
                </a:lnTo>
                <a:lnTo>
                  <a:pt x="4547048" y="3662037"/>
                </a:lnTo>
                <a:lnTo>
                  <a:pt x="4489581" y="3662037"/>
                </a:lnTo>
                <a:lnTo>
                  <a:pt x="4019114" y="4132522"/>
                </a:lnTo>
                <a:lnTo>
                  <a:pt x="4458569" y="4571996"/>
                </a:lnTo>
                <a:lnTo>
                  <a:pt x="4406325" y="4571996"/>
                </a:lnTo>
                <a:lnTo>
                  <a:pt x="3992992" y="4158644"/>
                </a:lnTo>
                <a:lnTo>
                  <a:pt x="3579640" y="4571995"/>
                </a:lnTo>
                <a:lnTo>
                  <a:pt x="3527396" y="4571995"/>
                </a:lnTo>
                <a:lnTo>
                  <a:pt x="3966870" y="4132522"/>
                </a:lnTo>
                <a:lnTo>
                  <a:pt x="3496383" y="3662037"/>
                </a:lnTo>
                <a:lnTo>
                  <a:pt x="3438916" y="3662037"/>
                </a:lnTo>
                <a:lnTo>
                  <a:pt x="2968432" y="4132520"/>
                </a:lnTo>
                <a:lnTo>
                  <a:pt x="3407909" y="4571995"/>
                </a:lnTo>
                <a:lnTo>
                  <a:pt x="3355664" y="4571995"/>
                </a:lnTo>
                <a:lnTo>
                  <a:pt x="2942310" y="4158642"/>
                </a:lnTo>
                <a:lnTo>
                  <a:pt x="2528960" y="4571994"/>
                </a:lnTo>
                <a:lnTo>
                  <a:pt x="2476716" y="4571994"/>
                </a:lnTo>
                <a:lnTo>
                  <a:pt x="2916189" y="4132521"/>
                </a:lnTo>
                <a:lnTo>
                  <a:pt x="2445706" y="3662037"/>
                </a:lnTo>
                <a:lnTo>
                  <a:pt x="2388237" y="3662037"/>
                </a:lnTo>
                <a:lnTo>
                  <a:pt x="1917750" y="4132522"/>
                </a:lnTo>
                <a:lnTo>
                  <a:pt x="2357226" y="4571995"/>
                </a:lnTo>
                <a:lnTo>
                  <a:pt x="2304983" y="4571996"/>
                </a:lnTo>
                <a:lnTo>
                  <a:pt x="1891628" y="4158644"/>
                </a:lnTo>
                <a:lnTo>
                  <a:pt x="1478287" y="4571994"/>
                </a:lnTo>
                <a:lnTo>
                  <a:pt x="1426043" y="4571994"/>
                </a:lnTo>
                <a:lnTo>
                  <a:pt x="1865506" y="4132522"/>
                </a:lnTo>
                <a:lnTo>
                  <a:pt x="1395028" y="3662037"/>
                </a:lnTo>
                <a:lnTo>
                  <a:pt x="1337560" y="3662037"/>
                </a:lnTo>
                <a:lnTo>
                  <a:pt x="867065" y="4132523"/>
                </a:lnTo>
                <a:lnTo>
                  <a:pt x="1306545" y="4571995"/>
                </a:lnTo>
                <a:lnTo>
                  <a:pt x="1254301" y="4571995"/>
                </a:lnTo>
                <a:lnTo>
                  <a:pt x="840943" y="4158645"/>
                </a:lnTo>
                <a:lnTo>
                  <a:pt x="427592" y="4571996"/>
                </a:lnTo>
                <a:lnTo>
                  <a:pt x="375348" y="4571996"/>
                </a:lnTo>
                <a:lnTo>
                  <a:pt x="814821" y="4132522"/>
                </a:lnTo>
                <a:lnTo>
                  <a:pt x="344336" y="3662037"/>
                </a:lnTo>
                <a:lnTo>
                  <a:pt x="286868" y="3662037"/>
                </a:lnTo>
                <a:lnTo>
                  <a:pt x="2" y="3948903"/>
                </a:lnTo>
                <a:lnTo>
                  <a:pt x="2" y="3896659"/>
                </a:lnTo>
                <a:lnTo>
                  <a:pt x="258375" y="3638287"/>
                </a:lnTo>
                <a:lnTo>
                  <a:pt x="258375" y="3576075"/>
                </a:lnTo>
                <a:lnTo>
                  <a:pt x="1" y="3317701"/>
                </a:lnTo>
                <a:lnTo>
                  <a:pt x="1" y="3265457"/>
                </a:lnTo>
                <a:lnTo>
                  <a:pt x="285755" y="3551212"/>
                </a:lnTo>
                <a:lnTo>
                  <a:pt x="345449" y="3551212"/>
                </a:lnTo>
                <a:lnTo>
                  <a:pt x="814821" y="3081840"/>
                </a:lnTo>
                <a:lnTo>
                  <a:pt x="343879" y="2610898"/>
                </a:lnTo>
                <a:lnTo>
                  <a:pt x="287325" y="2610898"/>
                </a:lnTo>
                <a:lnTo>
                  <a:pt x="4" y="2898220"/>
                </a:lnTo>
                <a:lnTo>
                  <a:pt x="4" y="2845976"/>
                </a:lnTo>
                <a:lnTo>
                  <a:pt x="258377" y="2587602"/>
                </a:lnTo>
                <a:lnTo>
                  <a:pt x="258377" y="2525395"/>
                </a:lnTo>
                <a:lnTo>
                  <a:pt x="1" y="2267018"/>
                </a:lnTo>
                <a:lnTo>
                  <a:pt x="0" y="2214773"/>
                </a:lnTo>
                <a:lnTo>
                  <a:pt x="285299" y="2500073"/>
                </a:lnTo>
                <a:lnTo>
                  <a:pt x="345906" y="2500073"/>
                </a:lnTo>
                <a:lnTo>
                  <a:pt x="814821" y="2031167"/>
                </a:lnTo>
                <a:lnTo>
                  <a:pt x="341615" y="1557960"/>
                </a:lnTo>
                <a:lnTo>
                  <a:pt x="289591" y="1557960"/>
                </a:lnTo>
                <a:lnTo>
                  <a:pt x="1" y="1847551"/>
                </a:lnTo>
                <a:lnTo>
                  <a:pt x="1" y="1795307"/>
                </a:lnTo>
                <a:lnTo>
                  <a:pt x="258379" y="1536928"/>
                </a:lnTo>
                <a:lnTo>
                  <a:pt x="258379" y="1474723"/>
                </a:lnTo>
                <a:lnTo>
                  <a:pt x="1" y="1216345"/>
                </a:lnTo>
                <a:lnTo>
                  <a:pt x="1" y="1164102"/>
                </a:lnTo>
                <a:lnTo>
                  <a:pt x="283034" y="1447135"/>
                </a:lnTo>
                <a:lnTo>
                  <a:pt x="348172" y="1447135"/>
                </a:lnTo>
                <a:lnTo>
                  <a:pt x="814820" y="980485"/>
                </a:lnTo>
                <a:lnTo>
                  <a:pt x="344400" y="510063"/>
                </a:lnTo>
                <a:lnTo>
                  <a:pt x="286802" y="510063"/>
                </a:lnTo>
                <a:lnTo>
                  <a:pt x="2" y="796868"/>
                </a:lnTo>
                <a:lnTo>
                  <a:pt x="2" y="744627"/>
                </a:lnTo>
                <a:lnTo>
                  <a:pt x="258382" y="486240"/>
                </a:lnTo>
                <a:lnTo>
                  <a:pt x="258382" y="424044"/>
                </a:lnTo>
                <a:lnTo>
                  <a:pt x="2" y="165665"/>
                </a:lnTo>
                <a:lnTo>
                  <a:pt x="2" y="113421"/>
                </a:lnTo>
                <a:lnTo>
                  <a:pt x="285819" y="399238"/>
                </a:lnTo>
                <a:lnTo>
                  <a:pt x="345383" y="399238"/>
                </a:lnTo>
                <a:lnTo>
                  <a:pt x="744619" y="2"/>
                </a:lnTo>
                <a:lnTo>
                  <a:pt x="796863" y="2"/>
                </a:lnTo>
                <a:lnTo>
                  <a:pt x="369206" y="427659"/>
                </a:lnTo>
                <a:lnTo>
                  <a:pt x="369206" y="482625"/>
                </a:lnTo>
                <a:lnTo>
                  <a:pt x="840942" y="954363"/>
                </a:lnTo>
                <a:lnTo>
                  <a:pt x="1309198" y="486115"/>
                </a:lnTo>
                <a:lnTo>
                  <a:pt x="1309198" y="424170"/>
                </a:lnTo>
                <a:lnTo>
                  <a:pt x="885018" y="1"/>
                </a:lnTo>
                <a:lnTo>
                  <a:pt x="937262" y="1"/>
                </a:lnTo>
                <a:lnTo>
                  <a:pt x="1336510" y="399238"/>
                </a:lnTo>
                <a:lnTo>
                  <a:pt x="1396075" y="399238"/>
                </a:lnTo>
                <a:lnTo>
                  <a:pt x="1795305" y="3"/>
                </a:lnTo>
                <a:lnTo>
                  <a:pt x="1847547" y="3"/>
                </a:lnTo>
                <a:lnTo>
                  <a:pt x="1420024" y="427535"/>
                </a:lnTo>
                <a:lnTo>
                  <a:pt x="1420024" y="482750"/>
                </a:lnTo>
                <a:lnTo>
                  <a:pt x="1891628" y="954364"/>
                </a:lnTo>
                <a:lnTo>
                  <a:pt x="2360002" y="485990"/>
                </a:lnTo>
                <a:lnTo>
                  <a:pt x="2360002" y="424295"/>
                </a:lnTo>
                <a:lnTo>
                  <a:pt x="1935703" y="1"/>
                </a:lnTo>
                <a:lnTo>
                  <a:pt x="1987946" y="1"/>
                </a:lnTo>
                <a:lnTo>
                  <a:pt x="2387188" y="399238"/>
                </a:lnTo>
                <a:lnTo>
                  <a:pt x="2446753" y="399238"/>
                </a:lnTo>
                <a:lnTo>
                  <a:pt x="2845989" y="2"/>
                </a:lnTo>
                <a:lnTo>
                  <a:pt x="2898233" y="2"/>
                </a:lnTo>
                <a:lnTo>
                  <a:pt x="2470826" y="427409"/>
                </a:lnTo>
                <a:lnTo>
                  <a:pt x="2470826" y="482876"/>
                </a:lnTo>
                <a:lnTo>
                  <a:pt x="2942310" y="954364"/>
                </a:lnTo>
                <a:lnTo>
                  <a:pt x="3410810" y="485864"/>
                </a:lnTo>
                <a:lnTo>
                  <a:pt x="3410810" y="424421"/>
                </a:lnTo>
                <a:lnTo>
                  <a:pt x="2986387" y="1"/>
                </a:lnTo>
                <a:lnTo>
                  <a:pt x="3038634" y="1"/>
                </a:lnTo>
                <a:lnTo>
                  <a:pt x="3437870" y="399238"/>
                </a:lnTo>
                <a:lnTo>
                  <a:pt x="3497432" y="399238"/>
                </a:lnTo>
                <a:lnTo>
                  <a:pt x="3896671" y="2"/>
                </a:lnTo>
                <a:lnTo>
                  <a:pt x="3948916" y="2"/>
                </a:lnTo>
                <a:lnTo>
                  <a:pt x="3521633" y="427284"/>
                </a:lnTo>
                <a:lnTo>
                  <a:pt x="3521633" y="483002"/>
                </a:lnTo>
                <a:lnTo>
                  <a:pt x="3992992" y="954363"/>
                </a:lnTo>
                <a:lnTo>
                  <a:pt x="4461600" y="485736"/>
                </a:lnTo>
                <a:lnTo>
                  <a:pt x="4461600" y="424545"/>
                </a:lnTo>
                <a:lnTo>
                  <a:pt x="4037073" y="1"/>
                </a:lnTo>
                <a:lnTo>
                  <a:pt x="4089316" y="1"/>
                </a:lnTo>
                <a:lnTo>
                  <a:pt x="4488536" y="399238"/>
                </a:lnTo>
                <a:lnTo>
                  <a:pt x="4548098" y="399238"/>
                </a:lnTo>
                <a:lnTo>
                  <a:pt x="4947332" y="4"/>
                </a:lnTo>
                <a:lnTo>
                  <a:pt x="4999576" y="4"/>
                </a:lnTo>
                <a:lnTo>
                  <a:pt x="4572425" y="427154"/>
                </a:lnTo>
                <a:lnTo>
                  <a:pt x="4572425" y="483127"/>
                </a:lnTo>
                <a:lnTo>
                  <a:pt x="5043657" y="954361"/>
                </a:lnTo>
                <a:lnTo>
                  <a:pt x="5512408" y="485609"/>
                </a:lnTo>
                <a:lnTo>
                  <a:pt x="5512408" y="424676"/>
                </a:lnTo>
                <a:lnTo>
                  <a:pt x="5087732" y="1"/>
                </a:lnTo>
                <a:lnTo>
                  <a:pt x="5139975" y="1"/>
                </a:lnTo>
                <a:lnTo>
                  <a:pt x="5539212" y="399238"/>
                </a:lnTo>
                <a:lnTo>
                  <a:pt x="5598779" y="399238"/>
                </a:lnTo>
                <a:lnTo>
                  <a:pt x="5998015" y="2"/>
                </a:lnTo>
                <a:lnTo>
                  <a:pt x="6050259" y="2"/>
                </a:lnTo>
                <a:lnTo>
                  <a:pt x="5623233" y="427027"/>
                </a:lnTo>
                <a:lnTo>
                  <a:pt x="5623233" y="483258"/>
                </a:lnTo>
                <a:lnTo>
                  <a:pt x="6094336" y="954363"/>
                </a:lnTo>
                <a:lnTo>
                  <a:pt x="6563216" y="485481"/>
                </a:lnTo>
                <a:lnTo>
                  <a:pt x="6563216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C01A4C9-B488-40D6-9E17-C359B0C090E5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92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C37AB-F449-4485-8F73-806747A0AD01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98AB8-62C9-4E94-8481-453F9651431F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81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185A-A357-4534-A81B-550F39B6FBB3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39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81E7-AE89-48D5-BFDA-9FA4961F0E50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14" y="6"/>
            <a:ext cx="9143987" cy="4571997"/>
          </a:xfrm>
          <a:custGeom>
            <a:avLst/>
            <a:gdLst/>
            <a:ahLst/>
            <a:cxnLst/>
            <a:rect l="l" t="t" r="r" b="b"/>
            <a:pathLst>
              <a:path w="9143987" h="4571997">
                <a:moveTo>
                  <a:pt x="1" y="4316132"/>
                </a:moveTo>
                <a:lnTo>
                  <a:pt x="255863" y="4571994"/>
                </a:lnTo>
                <a:lnTo>
                  <a:pt x="203619" y="4571994"/>
                </a:lnTo>
                <a:lnTo>
                  <a:pt x="1" y="4368376"/>
                </a:lnTo>
                <a:close/>
                <a:moveTo>
                  <a:pt x="9143985" y="4208793"/>
                </a:moveTo>
                <a:lnTo>
                  <a:pt x="9143985" y="4261037"/>
                </a:lnTo>
                <a:lnTo>
                  <a:pt x="8833027" y="4571996"/>
                </a:lnTo>
                <a:lnTo>
                  <a:pt x="8780783" y="4571996"/>
                </a:lnTo>
                <a:close/>
                <a:moveTo>
                  <a:pt x="8664832" y="4076819"/>
                </a:moveTo>
                <a:lnTo>
                  <a:pt x="8775657" y="4076819"/>
                </a:lnTo>
                <a:lnTo>
                  <a:pt x="8775657" y="4187644"/>
                </a:lnTo>
                <a:lnTo>
                  <a:pt x="8664832" y="4187644"/>
                </a:lnTo>
                <a:close/>
                <a:moveTo>
                  <a:pt x="7614024" y="4076819"/>
                </a:moveTo>
                <a:lnTo>
                  <a:pt x="7724849" y="4076819"/>
                </a:lnTo>
                <a:lnTo>
                  <a:pt x="7724849" y="4187644"/>
                </a:lnTo>
                <a:lnTo>
                  <a:pt x="7614024" y="4187644"/>
                </a:lnTo>
                <a:close/>
                <a:moveTo>
                  <a:pt x="6563216" y="4076819"/>
                </a:moveTo>
                <a:lnTo>
                  <a:pt x="6674041" y="4076819"/>
                </a:lnTo>
                <a:lnTo>
                  <a:pt x="6674041" y="4187644"/>
                </a:lnTo>
                <a:lnTo>
                  <a:pt x="6563216" y="4187644"/>
                </a:lnTo>
                <a:close/>
                <a:moveTo>
                  <a:pt x="5512408" y="4076819"/>
                </a:moveTo>
                <a:lnTo>
                  <a:pt x="5623233" y="4076819"/>
                </a:lnTo>
                <a:lnTo>
                  <a:pt x="5623233" y="4187644"/>
                </a:lnTo>
                <a:lnTo>
                  <a:pt x="5512408" y="4187644"/>
                </a:lnTo>
                <a:close/>
                <a:moveTo>
                  <a:pt x="4461600" y="4076819"/>
                </a:moveTo>
                <a:lnTo>
                  <a:pt x="4572425" y="4076819"/>
                </a:lnTo>
                <a:lnTo>
                  <a:pt x="4572425" y="4187644"/>
                </a:lnTo>
                <a:lnTo>
                  <a:pt x="4461600" y="4187644"/>
                </a:lnTo>
                <a:close/>
                <a:moveTo>
                  <a:pt x="3410793" y="4076819"/>
                </a:moveTo>
                <a:lnTo>
                  <a:pt x="3521618" y="4076819"/>
                </a:lnTo>
                <a:lnTo>
                  <a:pt x="3521618" y="4187644"/>
                </a:lnTo>
                <a:lnTo>
                  <a:pt x="3410793" y="4187644"/>
                </a:lnTo>
                <a:close/>
                <a:moveTo>
                  <a:pt x="2359985" y="4076819"/>
                </a:moveTo>
                <a:lnTo>
                  <a:pt x="2470810" y="4076819"/>
                </a:lnTo>
                <a:lnTo>
                  <a:pt x="2470810" y="4187644"/>
                </a:lnTo>
                <a:lnTo>
                  <a:pt x="2359985" y="4187644"/>
                </a:lnTo>
                <a:close/>
                <a:moveTo>
                  <a:pt x="1309177" y="4076819"/>
                </a:moveTo>
                <a:lnTo>
                  <a:pt x="1420002" y="4076819"/>
                </a:lnTo>
                <a:lnTo>
                  <a:pt x="1420002" y="4187644"/>
                </a:lnTo>
                <a:lnTo>
                  <a:pt x="1309177" y="4187644"/>
                </a:lnTo>
                <a:close/>
                <a:moveTo>
                  <a:pt x="258369" y="4076819"/>
                </a:moveTo>
                <a:lnTo>
                  <a:pt x="369194" y="4076819"/>
                </a:lnTo>
                <a:lnTo>
                  <a:pt x="369194" y="4187644"/>
                </a:lnTo>
                <a:lnTo>
                  <a:pt x="258369" y="4187644"/>
                </a:lnTo>
                <a:close/>
                <a:moveTo>
                  <a:pt x="8139428" y="3551212"/>
                </a:moveTo>
                <a:lnTo>
                  <a:pt x="8250253" y="3551212"/>
                </a:lnTo>
                <a:lnTo>
                  <a:pt x="8250253" y="3662037"/>
                </a:lnTo>
                <a:lnTo>
                  <a:pt x="8139428" y="3662037"/>
                </a:lnTo>
                <a:close/>
                <a:moveTo>
                  <a:pt x="7088620" y="3551212"/>
                </a:moveTo>
                <a:lnTo>
                  <a:pt x="7199445" y="3551212"/>
                </a:lnTo>
                <a:lnTo>
                  <a:pt x="7199445" y="3662037"/>
                </a:lnTo>
                <a:lnTo>
                  <a:pt x="7088620" y="3662037"/>
                </a:lnTo>
                <a:close/>
                <a:moveTo>
                  <a:pt x="6037812" y="3551212"/>
                </a:moveTo>
                <a:lnTo>
                  <a:pt x="6148637" y="3551212"/>
                </a:lnTo>
                <a:lnTo>
                  <a:pt x="6148637" y="3662037"/>
                </a:lnTo>
                <a:lnTo>
                  <a:pt x="6037812" y="3662037"/>
                </a:lnTo>
                <a:close/>
                <a:moveTo>
                  <a:pt x="4987004" y="3551212"/>
                </a:moveTo>
                <a:lnTo>
                  <a:pt x="5097829" y="3551212"/>
                </a:lnTo>
                <a:lnTo>
                  <a:pt x="5097829" y="3662037"/>
                </a:lnTo>
                <a:lnTo>
                  <a:pt x="4987004" y="3662037"/>
                </a:lnTo>
                <a:close/>
                <a:moveTo>
                  <a:pt x="3936204" y="3551212"/>
                </a:moveTo>
                <a:lnTo>
                  <a:pt x="4047028" y="3551212"/>
                </a:lnTo>
                <a:lnTo>
                  <a:pt x="4047028" y="3662037"/>
                </a:lnTo>
                <a:lnTo>
                  <a:pt x="3936204" y="3662037"/>
                </a:lnTo>
                <a:close/>
                <a:moveTo>
                  <a:pt x="2885395" y="3551212"/>
                </a:moveTo>
                <a:lnTo>
                  <a:pt x="2996220" y="3551212"/>
                </a:lnTo>
                <a:lnTo>
                  <a:pt x="2996220" y="3662037"/>
                </a:lnTo>
                <a:lnTo>
                  <a:pt x="2885395" y="3662037"/>
                </a:lnTo>
                <a:close/>
                <a:moveTo>
                  <a:pt x="1834587" y="3551212"/>
                </a:moveTo>
                <a:lnTo>
                  <a:pt x="1945412" y="3551212"/>
                </a:lnTo>
                <a:lnTo>
                  <a:pt x="1945412" y="3662037"/>
                </a:lnTo>
                <a:lnTo>
                  <a:pt x="1834587" y="3662037"/>
                </a:lnTo>
                <a:close/>
                <a:moveTo>
                  <a:pt x="783778" y="3551212"/>
                </a:moveTo>
                <a:lnTo>
                  <a:pt x="894603" y="3551212"/>
                </a:lnTo>
                <a:lnTo>
                  <a:pt x="894603" y="3662037"/>
                </a:lnTo>
                <a:lnTo>
                  <a:pt x="783778" y="3662037"/>
                </a:lnTo>
                <a:close/>
                <a:moveTo>
                  <a:pt x="2942310" y="3107962"/>
                </a:moveTo>
                <a:lnTo>
                  <a:pt x="2470818" y="3579456"/>
                </a:lnTo>
                <a:lnTo>
                  <a:pt x="2470818" y="3634904"/>
                </a:lnTo>
                <a:lnTo>
                  <a:pt x="2942310" y="4106399"/>
                </a:lnTo>
                <a:lnTo>
                  <a:pt x="3410800" y="3637911"/>
                </a:lnTo>
                <a:lnTo>
                  <a:pt x="3410800" y="3576450"/>
                </a:lnTo>
                <a:close/>
                <a:moveTo>
                  <a:pt x="8195700" y="3107962"/>
                </a:moveTo>
                <a:lnTo>
                  <a:pt x="7724849" y="3578813"/>
                </a:lnTo>
                <a:lnTo>
                  <a:pt x="7724849" y="3635545"/>
                </a:lnTo>
                <a:lnTo>
                  <a:pt x="8195702" y="4106398"/>
                </a:lnTo>
                <a:lnTo>
                  <a:pt x="8664832" y="3637268"/>
                </a:lnTo>
                <a:lnTo>
                  <a:pt x="8664832" y="3577094"/>
                </a:lnTo>
                <a:close/>
                <a:moveTo>
                  <a:pt x="5043655" y="3107962"/>
                </a:moveTo>
                <a:lnTo>
                  <a:pt x="4572425" y="3579192"/>
                </a:lnTo>
                <a:lnTo>
                  <a:pt x="4572425" y="3635169"/>
                </a:lnTo>
                <a:lnTo>
                  <a:pt x="5043654" y="4106399"/>
                </a:lnTo>
                <a:lnTo>
                  <a:pt x="5512408" y="3637645"/>
                </a:lnTo>
                <a:lnTo>
                  <a:pt x="5512408" y="3576714"/>
                </a:lnTo>
                <a:close/>
                <a:moveTo>
                  <a:pt x="840943" y="3107962"/>
                </a:moveTo>
                <a:lnTo>
                  <a:pt x="369199" y="3579705"/>
                </a:lnTo>
                <a:lnTo>
                  <a:pt x="369199" y="3634656"/>
                </a:lnTo>
                <a:lnTo>
                  <a:pt x="840943" y="4106401"/>
                </a:lnTo>
                <a:lnTo>
                  <a:pt x="1309186" y="3638165"/>
                </a:lnTo>
                <a:lnTo>
                  <a:pt x="1309186" y="3576196"/>
                </a:lnTo>
                <a:close/>
                <a:moveTo>
                  <a:pt x="3992991" y="3107961"/>
                </a:moveTo>
                <a:lnTo>
                  <a:pt x="3521625" y="3579327"/>
                </a:lnTo>
                <a:lnTo>
                  <a:pt x="3521625" y="3635034"/>
                </a:lnTo>
                <a:lnTo>
                  <a:pt x="3992992" y="4106400"/>
                </a:lnTo>
                <a:lnTo>
                  <a:pt x="4461600" y="3637773"/>
                </a:lnTo>
                <a:lnTo>
                  <a:pt x="4461600" y="3576588"/>
                </a:lnTo>
                <a:close/>
                <a:moveTo>
                  <a:pt x="1891629" y="3107961"/>
                </a:moveTo>
                <a:lnTo>
                  <a:pt x="1420011" y="3579585"/>
                </a:lnTo>
                <a:lnTo>
                  <a:pt x="1420011" y="3634777"/>
                </a:lnTo>
                <a:lnTo>
                  <a:pt x="1891629" y="4106400"/>
                </a:lnTo>
                <a:lnTo>
                  <a:pt x="2359993" y="3638038"/>
                </a:lnTo>
                <a:lnTo>
                  <a:pt x="2359993" y="3576322"/>
                </a:lnTo>
                <a:close/>
                <a:moveTo>
                  <a:pt x="6094336" y="3107961"/>
                </a:moveTo>
                <a:lnTo>
                  <a:pt x="5623233" y="3579064"/>
                </a:lnTo>
                <a:lnTo>
                  <a:pt x="5623233" y="3635295"/>
                </a:lnTo>
                <a:lnTo>
                  <a:pt x="6094336" y="4106399"/>
                </a:lnTo>
                <a:lnTo>
                  <a:pt x="6563216" y="3637520"/>
                </a:lnTo>
                <a:lnTo>
                  <a:pt x="6563216" y="3576841"/>
                </a:lnTo>
                <a:close/>
                <a:moveTo>
                  <a:pt x="7145019" y="3107960"/>
                </a:moveTo>
                <a:lnTo>
                  <a:pt x="6674041" y="3578938"/>
                </a:lnTo>
                <a:lnTo>
                  <a:pt x="6674041" y="3635421"/>
                </a:lnTo>
                <a:lnTo>
                  <a:pt x="7145018" y="4106399"/>
                </a:lnTo>
                <a:lnTo>
                  <a:pt x="7614024" y="3637394"/>
                </a:lnTo>
                <a:lnTo>
                  <a:pt x="7614024" y="3576965"/>
                </a:lnTo>
                <a:close/>
                <a:moveTo>
                  <a:pt x="8664832" y="3027337"/>
                </a:moveTo>
                <a:lnTo>
                  <a:pt x="8775657" y="3027337"/>
                </a:lnTo>
                <a:lnTo>
                  <a:pt x="8775657" y="3138162"/>
                </a:lnTo>
                <a:lnTo>
                  <a:pt x="8664832" y="3138162"/>
                </a:lnTo>
                <a:close/>
                <a:moveTo>
                  <a:pt x="7614024" y="3027337"/>
                </a:moveTo>
                <a:lnTo>
                  <a:pt x="7724849" y="3027337"/>
                </a:lnTo>
                <a:lnTo>
                  <a:pt x="7724849" y="3138162"/>
                </a:lnTo>
                <a:lnTo>
                  <a:pt x="7614024" y="3138162"/>
                </a:lnTo>
                <a:close/>
                <a:moveTo>
                  <a:pt x="6563216" y="3027337"/>
                </a:moveTo>
                <a:lnTo>
                  <a:pt x="6674041" y="3027337"/>
                </a:lnTo>
                <a:lnTo>
                  <a:pt x="6674041" y="3138162"/>
                </a:lnTo>
                <a:lnTo>
                  <a:pt x="6563216" y="3138162"/>
                </a:lnTo>
                <a:close/>
                <a:moveTo>
                  <a:pt x="5512408" y="3027337"/>
                </a:moveTo>
                <a:lnTo>
                  <a:pt x="5623233" y="3027337"/>
                </a:lnTo>
                <a:lnTo>
                  <a:pt x="5623233" y="3138162"/>
                </a:lnTo>
                <a:lnTo>
                  <a:pt x="5512408" y="3138162"/>
                </a:lnTo>
                <a:close/>
                <a:moveTo>
                  <a:pt x="4461600" y="3027337"/>
                </a:moveTo>
                <a:lnTo>
                  <a:pt x="4572425" y="3027337"/>
                </a:lnTo>
                <a:lnTo>
                  <a:pt x="4572425" y="3138162"/>
                </a:lnTo>
                <a:lnTo>
                  <a:pt x="4461600" y="3138162"/>
                </a:lnTo>
                <a:close/>
                <a:moveTo>
                  <a:pt x="3410798" y="3027337"/>
                </a:moveTo>
                <a:lnTo>
                  <a:pt x="3521622" y="3027337"/>
                </a:lnTo>
                <a:lnTo>
                  <a:pt x="3521622" y="3138162"/>
                </a:lnTo>
                <a:lnTo>
                  <a:pt x="3410798" y="3138162"/>
                </a:lnTo>
                <a:close/>
                <a:moveTo>
                  <a:pt x="2359990" y="3027337"/>
                </a:moveTo>
                <a:lnTo>
                  <a:pt x="2470815" y="3027337"/>
                </a:lnTo>
                <a:lnTo>
                  <a:pt x="2470815" y="3138162"/>
                </a:lnTo>
                <a:lnTo>
                  <a:pt x="2359990" y="3138162"/>
                </a:lnTo>
                <a:close/>
                <a:moveTo>
                  <a:pt x="1309183" y="3027337"/>
                </a:moveTo>
                <a:lnTo>
                  <a:pt x="1420008" y="3027337"/>
                </a:lnTo>
                <a:lnTo>
                  <a:pt x="1420008" y="3138162"/>
                </a:lnTo>
                <a:lnTo>
                  <a:pt x="1309183" y="3138162"/>
                </a:lnTo>
                <a:close/>
                <a:moveTo>
                  <a:pt x="258373" y="3027337"/>
                </a:moveTo>
                <a:lnTo>
                  <a:pt x="369197" y="3027337"/>
                </a:lnTo>
                <a:lnTo>
                  <a:pt x="369197" y="3138162"/>
                </a:lnTo>
                <a:lnTo>
                  <a:pt x="258373" y="3138162"/>
                </a:lnTo>
                <a:close/>
                <a:moveTo>
                  <a:pt x="7642081" y="2610898"/>
                </a:moveTo>
                <a:lnTo>
                  <a:pt x="7171142" y="3081837"/>
                </a:lnTo>
                <a:lnTo>
                  <a:pt x="7640516" y="3551212"/>
                </a:lnTo>
                <a:lnTo>
                  <a:pt x="7700206" y="3551212"/>
                </a:lnTo>
                <a:lnTo>
                  <a:pt x="8169578" y="3081840"/>
                </a:lnTo>
                <a:lnTo>
                  <a:pt x="7698636" y="2610898"/>
                </a:lnTo>
                <a:close/>
                <a:moveTo>
                  <a:pt x="6591400" y="2610898"/>
                </a:moveTo>
                <a:lnTo>
                  <a:pt x="6120458" y="3081839"/>
                </a:lnTo>
                <a:lnTo>
                  <a:pt x="6589831" y="3551212"/>
                </a:lnTo>
                <a:lnTo>
                  <a:pt x="6649523" y="3551212"/>
                </a:lnTo>
                <a:lnTo>
                  <a:pt x="7118897" y="3081838"/>
                </a:lnTo>
                <a:lnTo>
                  <a:pt x="6647958" y="2610898"/>
                </a:lnTo>
                <a:close/>
                <a:moveTo>
                  <a:pt x="5540719" y="2610898"/>
                </a:moveTo>
                <a:lnTo>
                  <a:pt x="5069777" y="3081840"/>
                </a:lnTo>
                <a:lnTo>
                  <a:pt x="5539149" y="3551212"/>
                </a:lnTo>
                <a:lnTo>
                  <a:pt x="5598841" y="3551212"/>
                </a:lnTo>
                <a:lnTo>
                  <a:pt x="6068214" y="3081839"/>
                </a:lnTo>
                <a:lnTo>
                  <a:pt x="5597273" y="2610898"/>
                </a:lnTo>
                <a:close/>
                <a:moveTo>
                  <a:pt x="4490037" y="2610898"/>
                </a:moveTo>
                <a:lnTo>
                  <a:pt x="4019113" y="3081839"/>
                </a:lnTo>
                <a:lnTo>
                  <a:pt x="4488468" y="3551212"/>
                </a:lnTo>
                <a:lnTo>
                  <a:pt x="4548161" y="3551212"/>
                </a:lnTo>
                <a:lnTo>
                  <a:pt x="5017533" y="3081840"/>
                </a:lnTo>
                <a:lnTo>
                  <a:pt x="4546591" y="2610898"/>
                </a:lnTo>
                <a:close/>
                <a:moveTo>
                  <a:pt x="3439375" y="2610898"/>
                </a:moveTo>
                <a:lnTo>
                  <a:pt x="2968432" y="3081840"/>
                </a:lnTo>
                <a:lnTo>
                  <a:pt x="3437804" y="3551212"/>
                </a:lnTo>
                <a:lnTo>
                  <a:pt x="3497496" y="3551212"/>
                </a:lnTo>
                <a:lnTo>
                  <a:pt x="3966869" y="3081840"/>
                </a:lnTo>
                <a:lnTo>
                  <a:pt x="3495925" y="2610898"/>
                </a:lnTo>
                <a:close/>
                <a:moveTo>
                  <a:pt x="2388694" y="2610898"/>
                </a:moveTo>
                <a:lnTo>
                  <a:pt x="1917751" y="3081839"/>
                </a:lnTo>
                <a:lnTo>
                  <a:pt x="2387125" y="3551212"/>
                </a:lnTo>
                <a:lnTo>
                  <a:pt x="2446818" y="3551212"/>
                </a:lnTo>
                <a:lnTo>
                  <a:pt x="2916188" y="3081841"/>
                </a:lnTo>
                <a:lnTo>
                  <a:pt x="2445246" y="2610898"/>
                </a:lnTo>
                <a:close/>
                <a:moveTo>
                  <a:pt x="1338016" y="2610898"/>
                </a:moveTo>
                <a:lnTo>
                  <a:pt x="867065" y="3081840"/>
                </a:lnTo>
                <a:lnTo>
                  <a:pt x="1336446" y="3551212"/>
                </a:lnTo>
                <a:lnTo>
                  <a:pt x="1396142" y="3551212"/>
                </a:lnTo>
                <a:lnTo>
                  <a:pt x="1865507" y="3081839"/>
                </a:lnTo>
                <a:lnTo>
                  <a:pt x="1394572" y="2610898"/>
                </a:lnTo>
                <a:close/>
                <a:moveTo>
                  <a:pt x="8139428" y="2500073"/>
                </a:moveTo>
                <a:lnTo>
                  <a:pt x="8250253" y="2500073"/>
                </a:lnTo>
                <a:lnTo>
                  <a:pt x="8250253" y="2610898"/>
                </a:lnTo>
                <a:lnTo>
                  <a:pt x="8139428" y="2610898"/>
                </a:lnTo>
                <a:close/>
                <a:moveTo>
                  <a:pt x="7088620" y="2500073"/>
                </a:moveTo>
                <a:lnTo>
                  <a:pt x="7199445" y="2500073"/>
                </a:lnTo>
                <a:lnTo>
                  <a:pt x="7199445" y="2610898"/>
                </a:lnTo>
                <a:lnTo>
                  <a:pt x="7088620" y="2610898"/>
                </a:lnTo>
                <a:close/>
                <a:moveTo>
                  <a:pt x="6037812" y="2500073"/>
                </a:moveTo>
                <a:lnTo>
                  <a:pt x="6148637" y="2500073"/>
                </a:lnTo>
                <a:lnTo>
                  <a:pt x="6148637" y="2610898"/>
                </a:lnTo>
                <a:lnTo>
                  <a:pt x="6037812" y="2610898"/>
                </a:lnTo>
                <a:close/>
                <a:moveTo>
                  <a:pt x="4987004" y="2500073"/>
                </a:moveTo>
                <a:lnTo>
                  <a:pt x="5097829" y="2500073"/>
                </a:lnTo>
                <a:lnTo>
                  <a:pt x="5097829" y="2610898"/>
                </a:lnTo>
                <a:lnTo>
                  <a:pt x="4987004" y="2610898"/>
                </a:lnTo>
                <a:close/>
                <a:moveTo>
                  <a:pt x="3936207" y="2500073"/>
                </a:moveTo>
                <a:lnTo>
                  <a:pt x="4047031" y="2500073"/>
                </a:lnTo>
                <a:lnTo>
                  <a:pt x="4047031" y="2610898"/>
                </a:lnTo>
                <a:lnTo>
                  <a:pt x="3936207" y="2610898"/>
                </a:lnTo>
                <a:close/>
                <a:moveTo>
                  <a:pt x="2885399" y="2500073"/>
                </a:moveTo>
                <a:lnTo>
                  <a:pt x="2996223" y="2500073"/>
                </a:lnTo>
                <a:lnTo>
                  <a:pt x="2996223" y="2610898"/>
                </a:lnTo>
                <a:lnTo>
                  <a:pt x="2885399" y="2610898"/>
                </a:lnTo>
                <a:close/>
                <a:moveTo>
                  <a:pt x="1834589" y="2500073"/>
                </a:moveTo>
                <a:lnTo>
                  <a:pt x="1945415" y="2500073"/>
                </a:lnTo>
                <a:lnTo>
                  <a:pt x="1945415" y="2610898"/>
                </a:lnTo>
                <a:lnTo>
                  <a:pt x="1834589" y="2610898"/>
                </a:lnTo>
                <a:close/>
                <a:moveTo>
                  <a:pt x="783780" y="2500073"/>
                </a:moveTo>
                <a:lnTo>
                  <a:pt x="894605" y="2500073"/>
                </a:lnTo>
                <a:lnTo>
                  <a:pt x="894605" y="2610898"/>
                </a:lnTo>
                <a:lnTo>
                  <a:pt x="783780" y="2610898"/>
                </a:lnTo>
                <a:close/>
                <a:moveTo>
                  <a:pt x="1891628" y="2057290"/>
                </a:moveTo>
                <a:lnTo>
                  <a:pt x="1420016" y="2528900"/>
                </a:lnTo>
                <a:lnTo>
                  <a:pt x="1420016" y="2584097"/>
                </a:lnTo>
                <a:lnTo>
                  <a:pt x="1891629" y="3055718"/>
                </a:lnTo>
                <a:lnTo>
                  <a:pt x="2359995" y="2587353"/>
                </a:lnTo>
                <a:lnTo>
                  <a:pt x="2359995" y="2525647"/>
                </a:lnTo>
                <a:close/>
                <a:moveTo>
                  <a:pt x="2942310" y="2057290"/>
                </a:moveTo>
                <a:lnTo>
                  <a:pt x="2470820" y="2528772"/>
                </a:lnTo>
                <a:lnTo>
                  <a:pt x="2470820" y="2584228"/>
                </a:lnTo>
                <a:lnTo>
                  <a:pt x="2942310" y="3055719"/>
                </a:lnTo>
                <a:lnTo>
                  <a:pt x="3410803" y="2587227"/>
                </a:lnTo>
                <a:lnTo>
                  <a:pt x="3410803" y="2525772"/>
                </a:lnTo>
                <a:close/>
                <a:moveTo>
                  <a:pt x="3992992" y="2057289"/>
                </a:moveTo>
                <a:lnTo>
                  <a:pt x="3521627" y="2528644"/>
                </a:lnTo>
                <a:lnTo>
                  <a:pt x="3521627" y="2584355"/>
                </a:lnTo>
                <a:lnTo>
                  <a:pt x="3992992" y="3055718"/>
                </a:lnTo>
                <a:lnTo>
                  <a:pt x="4461600" y="2587092"/>
                </a:lnTo>
                <a:lnTo>
                  <a:pt x="4461600" y="2525906"/>
                </a:lnTo>
                <a:close/>
                <a:moveTo>
                  <a:pt x="7145018" y="2057289"/>
                </a:moveTo>
                <a:lnTo>
                  <a:pt x="6674041" y="2528257"/>
                </a:lnTo>
                <a:lnTo>
                  <a:pt x="6674041" y="2584737"/>
                </a:lnTo>
                <a:lnTo>
                  <a:pt x="7145020" y="3055716"/>
                </a:lnTo>
                <a:lnTo>
                  <a:pt x="7614024" y="2586712"/>
                </a:lnTo>
                <a:lnTo>
                  <a:pt x="7614024" y="2526286"/>
                </a:lnTo>
                <a:close/>
                <a:moveTo>
                  <a:pt x="5043655" y="2057288"/>
                </a:moveTo>
                <a:lnTo>
                  <a:pt x="4572425" y="2528510"/>
                </a:lnTo>
                <a:lnTo>
                  <a:pt x="4572425" y="2584487"/>
                </a:lnTo>
                <a:lnTo>
                  <a:pt x="5043655" y="3055718"/>
                </a:lnTo>
                <a:lnTo>
                  <a:pt x="5512408" y="2586964"/>
                </a:lnTo>
                <a:lnTo>
                  <a:pt x="5512408" y="2526033"/>
                </a:lnTo>
                <a:close/>
                <a:moveTo>
                  <a:pt x="840943" y="2057288"/>
                </a:moveTo>
                <a:lnTo>
                  <a:pt x="369202" y="2529021"/>
                </a:lnTo>
                <a:lnTo>
                  <a:pt x="369202" y="2583976"/>
                </a:lnTo>
                <a:lnTo>
                  <a:pt x="840943" y="3055718"/>
                </a:lnTo>
                <a:lnTo>
                  <a:pt x="1309190" y="2587479"/>
                </a:lnTo>
                <a:lnTo>
                  <a:pt x="1309190" y="2525518"/>
                </a:lnTo>
                <a:close/>
                <a:moveTo>
                  <a:pt x="8195701" y="2057287"/>
                </a:moveTo>
                <a:lnTo>
                  <a:pt x="7724849" y="2528130"/>
                </a:lnTo>
                <a:lnTo>
                  <a:pt x="7724849" y="2584867"/>
                </a:lnTo>
                <a:lnTo>
                  <a:pt x="8195700" y="3055717"/>
                </a:lnTo>
                <a:lnTo>
                  <a:pt x="8664832" y="2586585"/>
                </a:lnTo>
                <a:lnTo>
                  <a:pt x="8664832" y="2526410"/>
                </a:lnTo>
                <a:close/>
                <a:moveTo>
                  <a:pt x="6094339" y="2057287"/>
                </a:moveTo>
                <a:lnTo>
                  <a:pt x="5623233" y="2528385"/>
                </a:lnTo>
                <a:lnTo>
                  <a:pt x="5623233" y="2584613"/>
                </a:lnTo>
                <a:lnTo>
                  <a:pt x="6094336" y="3055717"/>
                </a:lnTo>
                <a:lnTo>
                  <a:pt x="6563216" y="2586838"/>
                </a:lnTo>
                <a:lnTo>
                  <a:pt x="6563216" y="2526156"/>
                </a:lnTo>
                <a:close/>
                <a:moveTo>
                  <a:pt x="1309181" y="1973451"/>
                </a:moveTo>
                <a:lnTo>
                  <a:pt x="1420005" y="1973451"/>
                </a:lnTo>
                <a:lnTo>
                  <a:pt x="1420005" y="2084276"/>
                </a:lnTo>
                <a:lnTo>
                  <a:pt x="1309181" y="2084276"/>
                </a:lnTo>
                <a:close/>
                <a:moveTo>
                  <a:pt x="258371" y="1973451"/>
                </a:moveTo>
                <a:lnTo>
                  <a:pt x="369196" y="1973451"/>
                </a:lnTo>
                <a:lnTo>
                  <a:pt x="369196" y="2084276"/>
                </a:lnTo>
                <a:lnTo>
                  <a:pt x="258371" y="2084276"/>
                </a:lnTo>
                <a:close/>
                <a:moveTo>
                  <a:pt x="3410796" y="1973451"/>
                </a:moveTo>
                <a:lnTo>
                  <a:pt x="3521621" y="1973451"/>
                </a:lnTo>
                <a:lnTo>
                  <a:pt x="3521621" y="2084276"/>
                </a:lnTo>
                <a:lnTo>
                  <a:pt x="3410796" y="2084276"/>
                </a:lnTo>
                <a:close/>
                <a:moveTo>
                  <a:pt x="2359988" y="1973451"/>
                </a:moveTo>
                <a:lnTo>
                  <a:pt x="2470813" y="1973451"/>
                </a:lnTo>
                <a:lnTo>
                  <a:pt x="2470813" y="2084276"/>
                </a:lnTo>
                <a:lnTo>
                  <a:pt x="2359988" y="2084276"/>
                </a:lnTo>
                <a:close/>
                <a:moveTo>
                  <a:pt x="4461600" y="1973451"/>
                </a:moveTo>
                <a:lnTo>
                  <a:pt x="4572425" y="1973451"/>
                </a:lnTo>
                <a:lnTo>
                  <a:pt x="4572425" y="2084276"/>
                </a:lnTo>
                <a:lnTo>
                  <a:pt x="4461600" y="2084276"/>
                </a:lnTo>
                <a:close/>
                <a:moveTo>
                  <a:pt x="6563216" y="1973451"/>
                </a:moveTo>
                <a:lnTo>
                  <a:pt x="6674041" y="1973451"/>
                </a:lnTo>
                <a:lnTo>
                  <a:pt x="6674041" y="2084276"/>
                </a:lnTo>
                <a:lnTo>
                  <a:pt x="6563216" y="2084276"/>
                </a:lnTo>
                <a:close/>
                <a:moveTo>
                  <a:pt x="5512408" y="1973451"/>
                </a:moveTo>
                <a:lnTo>
                  <a:pt x="5623233" y="1973451"/>
                </a:lnTo>
                <a:lnTo>
                  <a:pt x="5623233" y="2084276"/>
                </a:lnTo>
                <a:lnTo>
                  <a:pt x="5512408" y="2084276"/>
                </a:lnTo>
                <a:close/>
                <a:moveTo>
                  <a:pt x="8664832" y="1973450"/>
                </a:moveTo>
                <a:lnTo>
                  <a:pt x="8775657" y="1973450"/>
                </a:lnTo>
                <a:lnTo>
                  <a:pt x="8775657" y="2084275"/>
                </a:lnTo>
                <a:lnTo>
                  <a:pt x="8664832" y="2084275"/>
                </a:lnTo>
                <a:close/>
                <a:moveTo>
                  <a:pt x="7614024" y="1973450"/>
                </a:moveTo>
                <a:lnTo>
                  <a:pt x="7724849" y="1973450"/>
                </a:lnTo>
                <a:lnTo>
                  <a:pt x="7724849" y="2084275"/>
                </a:lnTo>
                <a:lnTo>
                  <a:pt x="7614024" y="2084275"/>
                </a:lnTo>
                <a:close/>
                <a:moveTo>
                  <a:pt x="1340281" y="1557960"/>
                </a:moveTo>
                <a:lnTo>
                  <a:pt x="867065" y="2031167"/>
                </a:lnTo>
                <a:lnTo>
                  <a:pt x="1335989" y="2500073"/>
                </a:lnTo>
                <a:lnTo>
                  <a:pt x="1396599" y="2500073"/>
                </a:lnTo>
                <a:lnTo>
                  <a:pt x="1865505" y="2031168"/>
                </a:lnTo>
                <a:lnTo>
                  <a:pt x="1392304" y="1557960"/>
                </a:lnTo>
                <a:close/>
                <a:moveTo>
                  <a:pt x="3441642" y="1557959"/>
                </a:moveTo>
                <a:lnTo>
                  <a:pt x="2968432" y="2031168"/>
                </a:lnTo>
                <a:lnTo>
                  <a:pt x="3437347" y="2500073"/>
                </a:lnTo>
                <a:lnTo>
                  <a:pt x="3497954" y="2500073"/>
                </a:lnTo>
                <a:lnTo>
                  <a:pt x="3966871" y="2031167"/>
                </a:lnTo>
                <a:lnTo>
                  <a:pt x="3493660" y="1557959"/>
                </a:lnTo>
                <a:close/>
                <a:moveTo>
                  <a:pt x="2390960" y="1557959"/>
                </a:moveTo>
                <a:lnTo>
                  <a:pt x="1917749" y="2031168"/>
                </a:lnTo>
                <a:lnTo>
                  <a:pt x="2386666" y="2500073"/>
                </a:lnTo>
                <a:lnTo>
                  <a:pt x="2447276" y="2500073"/>
                </a:lnTo>
                <a:lnTo>
                  <a:pt x="2916188" y="2031168"/>
                </a:lnTo>
                <a:lnTo>
                  <a:pt x="2442982" y="1557959"/>
                </a:lnTo>
                <a:close/>
                <a:moveTo>
                  <a:pt x="5542984" y="1557959"/>
                </a:moveTo>
                <a:lnTo>
                  <a:pt x="5069777" y="2031166"/>
                </a:lnTo>
                <a:lnTo>
                  <a:pt x="5538692" y="2500073"/>
                </a:lnTo>
                <a:lnTo>
                  <a:pt x="5599300" y="2500073"/>
                </a:lnTo>
                <a:lnTo>
                  <a:pt x="6068216" y="2031165"/>
                </a:lnTo>
                <a:lnTo>
                  <a:pt x="5595011" y="1557959"/>
                </a:lnTo>
                <a:close/>
                <a:moveTo>
                  <a:pt x="4492304" y="1557959"/>
                </a:moveTo>
                <a:lnTo>
                  <a:pt x="4019114" y="2031167"/>
                </a:lnTo>
                <a:lnTo>
                  <a:pt x="4488010" y="2500073"/>
                </a:lnTo>
                <a:lnTo>
                  <a:pt x="4548618" y="2500073"/>
                </a:lnTo>
                <a:lnTo>
                  <a:pt x="5017533" y="2031166"/>
                </a:lnTo>
                <a:lnTo>
                  <a:pt x="4544326" y="1557959"/>
                </a:lnTo>
                <a:close/>
                <a:moveTo>
                  <a:pt x="7644348" y="1557959"/>
                </a:moveTo>
                <a:lnTo>
                  <a:pt x="7171139" y="2031167"/>
                </a:lnTo>
                <a:lnTo>
                  <a:pt x="7640054" y="2500073"/>
                </a:lnTo>
                <a:lnTo>
                  <a:pt x="7700663" y="2500073"/>
                </a:lnTo>
                <a:lnTo>
                  <a:pt x="8169579" y="2031166"/>
                </a:lnTo>
                <a:lnTo>
                  <a:pt x="7696373" y="1557959"/>
                </a:lnTo>
                <a:close/>
                <a:moveTo>
                  <a:pt x="6593666" y="1557959"/>
                </a:moveTo>
                <a:lnTo>
                  <a:pt x="6120461" y="2031165"/>
                </a:lnTo>
                <a:lnTo>
                  <a:pt x="6589377" y="2500073"/>
                </a:lnTo>
                <a:lnTo>
                  <a:pt x="6649981" y="2500073"/>
                </a:lnTo>
                <a:lnTo>
                  <a:pt x="7118896" y="2031167"/>
                </a:lnTo>
                <a:lnTo>
                  <a:pt x="6645688" y="1557959"/>
                </a:lnTo>
                <a:close/>
                <a:moveTo>
                  <a:pt x="783783" y="1447135"/>
                </a:moveTo>
                <a:lnTo>
                  <a:pt x="894607" y="1447135"/>
                </a:lnTo>
                <a:lnTo>
                  <a:pt x="894607" y="1557960"/>
                </a:lnTo>
                <a:lnTo>
                  <a:pt x="783783" y="1557960"/>
                </a:lnTo>
                <a:close/>
                <a:moveTo>
                  <a:pt x="3936210" y="1447134"/>
                </a:moveTo>
                <a:lnTo>
                  <a:pt x="4047034" y="1447134"/>
                </a:lnTo>
                <a:lnTo>
                  <a:pt x="4047034" y="1557959"/>
                </a:lnTo>
                <a:lnTo>
                  <a:pt x="3936210" y="1557959"/>
                </a:lnTo>
                <a:close/>
                <a:moveTo>
                  <a:pt x="2885402" y="1447134"/>
                </a:moveTo>
                <a:lnTo>
                  <a:pt x="2996226" y="1447134"/>
                </a:lnTo>
                <a:lnTo>
                  <a:pt x="2996226" y="1557959"/>
                </a:lnTo>
                <a:lnTo>
                  <a:pt x="2885402" y="1557959"/>
                </a:lnTo>
                <a:close/>
                <a:moveTo>
                  <a:pt x="1834592" y="1447134"/>
                </a:moveTo>
                <a:lnTo>
                  <a:pt x="1945417" y="1447134"/>
                </a:lnTo>
                <a:lnTo>
                  <a:pt x="1945417" y="1557959"/>
                </a:lnTo>
                <a:lnTo>
                  <a:pt x="1834592" y="1557959"/>
                </a:lnTo>
                <a:close/>
                <a:moveTo>
                  <a:pt x="6037812" y="1447134"/>
                </a:moveTo>
                <a:lnTo>
                  <a:pt x="6148637" y="1447134"/>
                </a:lnTo>
                <a:lnTo>
                  <a:pt x="6148637" y="1557959"/>
                </a:lnTo>
                <a:lnTo>
                  <a:pt x="6037812" y="1557959"/>
                </a:lnTo>
                <a:close/>
                <a:moveTo>
                  <a:pt x="4987004" y="1447134"/>
                </a:moveTo>
                <a:lnTo>
                  <a:pt x="5097829" y="1447134"/>
                </a:lnTo>
                <a:lnTo>
                  <a:pt x="5097829" y="1557959"/>
                </a:lnTo>
                <a:lnTo>
                  <a:pt x="4987004" y="1557959"/>
                </a:lnTo>
                <a:close/>
                <a:moveTo>
                  <a:pt x="8139428" y="1447134"/>
                </a:moveTo>
                <a:lnTo>
                  <a:pt x="8250253" y="1447134"/>
                </a:lnTo>
                <a:lnTo>
                  <a:pt x="8250253" y="1557959"/>
                </a:lnTo>
                <a:lnTo>
                  <a:pt x="8139428" y="1557959"/>
                </a:lnTo>
                <a:close/>
                <a:moveTo>
                  <a:pt x="7088620" y="1447134"/>
                </a:moveTo>
                <a:lnTo>
                  <a:pt x="7199445" y="1447134"/>
                </a:lnTo>
                <a:lnTo>
                  <a:pt x="7199445" y="1557959"/>
                </a:lnTo>
                <a:lnTo>
                  <a:pt x="7088620" y="1557959"/>
                </a:lnTo>
                <a:close/>
                <a:moveTo>
                  <a:pt x="2942311" y="1006606"/>
                </a:moveTo>
                <a:lnTo>
                  <a:pt x="2470823" y="1478096"/>
                </a:lnTo>
                <a:lnTo>
                  <a:pt x="2470823" y="1533557"/>
                </a:lnTo>
                <a:lnTo>
                  <a:pt x="2942310" y="2005046"/>
                </a:lnTo>
                <a:lnTo>
                  <a:pt x="3410807" y="1536551"/>
                </a:lnTo>
                <a:lnTo>
                  <a:pt x="3410807" y="1475102"/>
                </a:lnTo>
                <a:close/>
                <a:moveTo>
                  <a:pt x="1891628" y="1006606"/>
                </a:moveTo>
                <a:lnTo>
                  <a:pt x="1420020" y="1478222"/>
                </a:lnTo>
                <a:lnTo>
                  <a:pt x="1420020" y="1533430"/>
                </a:lnTo>
                <a:lnTo>
                  <a:pt x="1891628" y="2005046"/>
                </a:lnTo>
                <a:lnTo>
                  <a:pt x="2359999" y="1536677"/>
                </a:lnTo>
                <a:lnTo>
                  <a:pt x="2359999" y="1474976"/>
                </a:lnTo>
                <a:close/>
                <a:moveTo>
                  <a:pt x="840942" y="1006606"/>
                </a:moveTo>
                <a:lnTo>
                  <a:pt x="369204" y="1478346"/>
                </a:lnTo>
                <a:lnTo>
                  <a:pt x="369204" y="1533304"/>
                </a:lnTo>
                <a:lnTo>
                  <a:pt x="840943" y="2005045"/>
                </a:lnTo>
                <a:lnTo>
                  <a:pt x="1309193" y="1536802"/>
                </a:lnTo>
                <a:lnTo>
                  <a:pt x="1309193" y="1474850"/>
                </a:lnTo>
                <a:close/>
                <a:moveTo>
                  <a:pt x="3992992" y="1006606"/>
                </a:moveTo>
                <a:lnTo>
                  <a:pt x="3521631" y="1477968"/>
                </a:lnTo>
                <a:lnTo>
                  <a:pt x="3521631" y="1533684"/>
                </a:lnTo>
                <a:lnTo>
                  <a:pt x="3992992" y="2005046"/>
                </a:lnTo>
                <a:lnTo>
                  <a:pt x="4461600" y="1536420"/>
                </a:lnTo>
                <a:lnTo>
                  <a:pt x="4461600" y="1475233"/>
                </a:lnTo>
                <a:close/>
                <a:moveTo>
                  <a:pt x="6094336" y="1006605"/>
                </a:moveTo>
                <a:lnTo>
                  <a:pt x="5623233" y="1477710"/>
                </a:lnTo>
                <a:lnTo>
                  <a:pt x="5623233" y="1533937"/>
                </a:lnTo>
                <a:lnTo>
                  <a:pt x="6094338" y="2005043"/>
                </a:lnTo>
                <a:lnTo>
                  <a:pt x="6563216" y="1536165"/>
                </a:lnTo>
                <a:lnTo>
                  <a:pt x="6563216" y="1475486"/>
                </a:lnTo>
                <a:close/>
                <a:moveTo>
                  <a:pt x="7145020" y="1006604"/>
                </a:moveTo>
                <a:lnTo>
                  <a:pt x="6674041" y="1477584"/>
                </a:lnTo>
                <a:lnTo>
                  <a:pt x="6674041" y="1534069"/>
                </a:lnTo>
                <a:lnTo>
                  <a:pt x="7145018" y="2005045"/>
                </a:lnTo>
                <a:lnTo>
                  <a:pt x="7614024" y="1536039"/>
                </a:lnTo>
                <a:lnTo>
                  <a:pt x="7614024" y="1475610"/>
                </a:lnTo>
                <a:close/>
                <a:moveTo>
                  <a:pt x="8195701" y="1006604"/>
                </a:moveTo>
                <a:lnTo>
                  <a:pt x="7724849" y="1477457"/>
                </a:lnTo>
                <a:lnTo>
                  <a:pt x="7724849" y="1534190"/>
                </a:lnTo>
                <a:lnTo>
                  <a:pt x="8195702" y="2005044"/>
                </a:lnTo>
                <a:lnTo>
                  <a:pt x="8664832" y="1535914"/>
                </a:lnTo>
                <a:lnTo>
                  <a:pt x="8664832" y="1475735"/>
                </a:lnTo>
                <a:close/>
                <a:moveTo>
                  <a:pt x="5043657" y="1006604"/>
                </a:moveTo>
                <a:lnTo>
                  <a:pt x="4572425" y="1477838"/>
                </a:lnTo>
                <a:lnTo>
                  <a:pt x="4572425" y="1533814"/>
                </a:lnTo>
                <a:lnTo>
                  <a:pt x="5043655" y="2005045"/>
                </a:lnTo>
                <a:lnTo>
                  <a:pt x="5512408" y="1536292"/>
                </a:lnTo>
                <a:lnTo>
                  <a:pt x="5512408" y="1475356"/>
                </a:lnTo>
                <a:close/>
                <a:moveTo>
                  <a:pt x="2359987" y="922636"/>
                </a:moveTo>
                <a:lnTo>
                  <a:pt x="2470812" y="922636"/>
                </a:lnTo>
                <a:lnTo>
                  <a:pt x="2470812" y="1033461"/>
                </a:lnTo>
                <a:lnTo>
                  <a:pt x="2359987" y="1033461"/>
                </a:lnTo>
                <a:close/>
                <a:moveTo>
                  <a:pt x="1309178" y="922636"/>
                </a:moveTo>
                <a:lnTo>
                  <a:pt x="1420004" y="922636"/>
                </a:lnTo>
                <a:lnTo>
                  <a:pt x="1420004" y="1033461"/>
                </a:lnTo>
                <a:lnTo>
                  <a:pt x="1309178" y="1033461"/>
                </a:lnTo>
                <a:close/>
                <a:moveTo>
                  <a:pt x="258370" y="922636"/>
                </a:moveTo>
                <a:lnTo>
                  <a:pt x="369195" y="922636"/>
                </a:lnTo>
                <a:lnTo>
                  <a:pt x="369195" y="1033461"/>
                </a:lnTo>
                <a:lnTo>
                  <a:pt x="258370" y="1033461"/>
                </a:lnTo>
                <a:close/>
                <a:moveTo>
                  <a:pt x="4461600" y="922636"/>
                </a:moveTo>
                <a:lnTo>
                  <a:pt x="4572425" y="922636"/>
                </a:lnTo>
                <a:lnTo>
                  <a:pt x="4572425" y="1033461"/>
                </a:lnTo>
                <a:lnTo>
                  <a:pt x="4461600" y="1033461"/>
                </a:lnTo>
                <a:close/>
                <a:moveTo>
                  <a:pt x="3410794" y="922636"/>
                </a:moveTo>
                <a:lnTo>
                  <a:pt x="3521620" y="922636"/>
                </a:lnTo>
                <a:lnTo>
                  <a:pt x="3521620" y="1033461"/>
                </a:lnTo>
                <a:lnTo>
                  <a:pt x="3410794" y="1033461"/>
                </a:lnTo>
                <a:close/>
                <a:moveTo>
                  <a:pt x="7614024" y="922636"/>
                </a:moveTo>
                <a:lnTo>
                  <a:pt x="7724849" y="922636"/>
                </a:lnTo>
                <a:lnTo>
                  <a:pt x="7724849" y="1033461"/>
                </a:lnTo>
                <a:lnTo>
                  <a:pt x="7614024" y="1033461"/>
                </a:lnTo>
                <a:close/>
                <a:moveTo>
                  <a:pt x="6563216" y="922636"/>
                </a:moveTo>
                <a:lnTo>
                  <a:pt x="6674041" y="922636"/>
                </a:lnTo>
                <a:lnTo>
                  <a:pt x="6674041" y="1033461"/>
                </a:lnTo>
                <a:lnTo>
                  <a:pt x="6563216" y="1033461"/>
                </a:lnTo>
                <a:close/>
                <a:moveTo>
                  <a:pt x="5512408" y="922636"/>
                </a:moveTo>
                <a:lnTo>
                  <a:pt x="5623233" y="922636"/>
                </a:lnTo>
                <a:lnTo>
                  <a:pt x="5623233" y="1033461"/>
                </a:lnTo>
                <a:lnTo>
                  <a:pt x="5512408" y="1033461"/>
                </a:lnTo>
                <a:close/>
                <a:moveTo>
                  <a:pt x="8664832" y="922635"/>
                </a:moveTo>
                <a:lnTo>
                  <a:pt x="8775657" y="922635"/>
                </a:lnTo>
                <a:lnTo>
                  <a:pt x="8775657" y="1033460"/>
                </a:lnTo>
                <a:lnTo>
                  <a:pt x="8664832" y="1033460"/>
                </a:lnTo>
                <a:close/>
                <a:moveTo>
                  <a:pt x="1337494" y="510063"/>
                </a:moveTo>
                <a:lnTo>
                  <a:pt x="867064" y="980485"/>
                </a:lnTo>
                <a:lnTo>
                  <a:pt x="1333721" y="1447135"/>
                </a:lnTo>
                <a:lnTo>
                  <a:pt x="1398862" y="1447135"/>
                </a:lnTo>
                <a:lnTo>
                  <a:pt x="1865505" y="980485"/>
                </a:lnTo>
                <a:lnTo>
                  <a:pt x="1395091" y="510063"/>
                </a:lnTo>
                <a:close/>
                <a:moveTo>
                  <a:pt x="2388172" y="510063"/>
                </a:moveTo>
                <a:lnTo>
                  <a:pt x="1917749" y="980485"/>
                </a:lnTo>
                <a:lnTo>
                  <a:pt x="2384400" y="1447135"/>
                </a:lnTo>
                <a:lnTo>
                  <a:pt x="2449540" y="1447135"/>
                </a:lnTo>
                <a:lnTo>
                  <a:pt x="2916188" y="980485"/>
                </a:lnTo>
                <a:lnTo>
                  <a:pt x="2445768" y="510063"/>
                </a:lnTo>
                <a:close/>
                <a:moveTo>
                  <a:pt x="3438854" y="510063"/>
                </a:moveTo>
                <a:lnTo>
                  <a:pt x="2968432" y="980485"/>
                </a:lnTo>
                <a:lnTo>
                  <a:pt x="3435082" y="1447134"/>
                </a:lnTo>
                <a:lnTo>
                  <a:pt x="3500221" y="1447134"/>
                </a:lnTo>
                <a:lnTo>
                  <a:pt x="3966871" y="980485"/>
                </a:lnTo>
                <a:lnTo>
                  <a:pt x="3496446" y="510063"/>
                </a:lnTo>
                <a:close/>
                <a:moveTo>
                  <a:pt x="4489516" y="510063"/>
                </a:moveTo>
                <a:lnTo>
                  <a:pt x="4019114" y="980485"/>
                </a:lnTo>
                <a:lnTo>
                  <a:pt x="4485745" y="1447134"/>
                </a:lnTo>
                <a:lnTo>
                  <a:pt x="4550885" y="1447134"/>
                </a:lnTo>
                <a:lnTo>
                  <a:pt x="5017536" y="980482"/>
                </a:lnTo>
                <a:lnTo>
                  <a:pt x="4547117" y="510063"/>
                </a:lnTo>
                <a:close/>
                <a:moveTo>
                  <a:pt x="5540197" y="510063"/>
                </a:moveTo>
                <a:lnTo>
                  <a:pt x="5069779" y="980483"/>
                </a:lnTo>
                <a:lnTo>
                  <a:pt x="5536430" y="1447134"/>
                </a:lnTo>
                <a:lnTo>
                  <a:pt x="5601565" y="1447134"/>
                </a:lnTo>
                <a:lnTo>
                  <a:pt x="6068214" y="980484"/>
                </a:lnTo>
                <a:lnTo>
                  <a:pt x="5597794" y="510063"/>
                </a:lnTo>
                <a:close/>
                <a:moveTo>
                  <a:pt x="6590878" y="510062"/>
                </a:moveTo>
                <a:lnTo>
                  <a:pt x="6120457" y="980484"/>
                </a:lnTo>
                <a:lnTo>
                  <a:pt x="6587106" y="1447134"/>
                </a:lnTo>
                <a:lnTo>
                  <a:pt x="6652247" y="1447134"/>
                </a:lnTo>
                <a:lnTo>
                  <a:pt x="7118898" y="980483"/>
                </a:lnTo>
                <a:lnTo>
                  <a:pt x="6648479" y="510062"/>
                </a:lnTo>
                <a:close/>
                <a:moveTo>
                  <a:pt x="7641560" y="510062"/>
                </a:moveTo>
                <a:lnTo>
                  <a:pt x="7171142" y="980482"/>
                </a:lnTo>
                <a:lnTo>
                  <a:pt x="7637793" y="1447134"/>
                </a:lnTo>
                <a:lnTo>
                  <a:pt x="7702929" y="1447134"/>
                </a:lnTo>
                <a:lnTo>
                  <a:pt x="8169579" y="980483"/>
                </a:lnTo>
                <a:lnTo>
                  <a:pt x="7699160" y="510062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3"/>
                </a:lnTo>
                <a:lnTo>
                  <a:pt x="783785" y="510063"/>
                </a:lnTo>
                <a:close/>
                <a:moveTo>
                  <a:pt x="1834594" y="399238"/>
                </a:moveTo>
                <a:lnTo>
                  <a:pt x="1945420" y="399238"/>
                </a:lnTo>
                <a:lnTo>
                  <a:pt x="1945420" y="510063"/>
                </a:lnTo>
                <a:lnTo>
                  <a:pt x="1834594" y="510063"/>
                </a:lnTo>
                <a:close/>
                <a:moveTo>
                  <a:pt x="3936212" y="399238"/>
                </a:moveTo>
                <a:lnTo>
                  <a:pt x="4047037" y="399238"/>
                </a:lnTo>
                <a:lnTo>
                  <a:pt x="4047037" y="510063"/>
                </a:lnTo>
                <a:lnTo>
                  <a:pt x="3936212" y="510063"/>
                </a:lnTo>
                <a:close/>
                <a:moveTo>
                  <a:pt x="2885405" y="399238"/>
                </a:moveTo>
                <a:lnTo>
                  <a:pt x="2996229" y="399238"/>
                </a:lnTo>
                <a:lnTo>
                  <a:pt x="2996229" y="510063"/>
                </a:lnTo>
                <a:lnTo>
                  <a:pt x="2885405" y="510063"/>
                </a:lnTo>
                <a:close/>
                <a:moveTo>
                  <a:pt x="4987004" y="399238"/>
                </a:moveTo>
                <a:lnTo>
                  <a:pt x="5097829" y="399238"/>
                </a:lnTo>
                <a:lnTo>
                  <a:pt x="5097829" y="510063"/>
                </a:lnTo>
                <a:lnTo>
                  <a:pt x="4987004" y="510063"/>
                </a:lnTo>
                <a:close/>
                <a:moveTo>
                  <a:pt x="6037812" y="399238"/>
                </a:moveTo>
                <a:lnTo>
                  <a:pt x="6148637" y="399238"/>
                </a:lnTo>
                <a:lnTo>
                  <a:pt x="6148637" y="510062"/>
                </a:lnTo>
                <a:lnTo>
                  <a:pt x="6037812" y="510062"/>
                </a:lnTo>
                <a:close/>
                <a:moveTo>
                  <a:pt x="7088620" y="399237"/>
                </a:moveTo>
                <a:lnTo>
                  <a:pt x="7199445" y="399237"/>
                </a:lnTo>
                <a:lnTo>
                  <a:pt x="7199445" y="510062"/>
                </a:lnTo>
                <a:lnTo>
                  <a:pt x="7088620" y="510062"/>
                </a:lnTo>
                <a:close/>
                <a:moveTo>
                  <a:pt x="8139428" y="399237"/>
                </a:moveTo>
                <a:lnTo>
                  <a:pt x="8250253" y="399237"/>
                </a:lnTo>
                <a:lnTo>
                  <a:pt x="8250253" y="510062"/>
                </a:lnTo>
                <a:lnTo>
                  <a:pt x="8139428" y="510062"/>
                </a:lnTo>
                <a:close/>
                <a:moveTo>
                  <a:pt x="6138416" y="0"/>
                </a:moveTo>
                <a:lnTo>
                  <a:pt x="6190660" y="0"/>
                </a:lnTo>
                <a:lnTo>
                  <a:pt x="6589898" y="399238"/>
                </a:lnTo>
                <a:lnTo>
                  <a:pt x="6649459" y="399238"/>
                </a:lnTo>
                <a:lnTo>
                  <a:pt x="7048695" y="2"/>
                </a:lnTo>
                <a:lnTo>
                  <a:pt x="7100939" y="2"/>
                </a:lnTo>
                <a:lnTo>
                  <a:pt x="6674041" y="426899"/>
                </a:lnTo>
                <a:lnTo>
                  <a:pt x="6674041" y="483380"/>
                </a:lnTo>
                <a:lnTo>
                  <a:pt x="7145020" y="954361"/>
                </a:lnTo>
                <a:lnTo>
                  <a:pt x="7614024" y="485355"/>
                </a:lnTo>
                <a:lnTo>
                  <a:pt x="7614024" y="424926"/>
                </a:lnTo>
                <a:lnTo>
                  <a:pt x="7189097" y="1"/>
                </a:lnTo>
                <a:lnTo>
                  <a:pt x="7241340" y="1"/>
                </a:lnTo>
                <a:lnTo>
                  <a:pt x="7640577" y="399237"/>
                </a:lnTo>
                <a:lnTo>
                  <a:pt x="7700142" y="399237"/>
                </a:lnTo>
                <a:lnTo>
                  <a:pt x="8099378" y="1"/>
                </a:lnTo>
                <a:lnTo>
                  <a:pt x="8151622" y="1"/>
                </a:lnTo>
                <a:lnTo>
                  <a:pt x="7724849" y="426774"/>
                </a:lnTo>
                <a:lnTo>
                  <a:pt x="7724849" y="483509"/>
                </a:lnTo>
                <a:lnTo>
                  <a:pt x="8195700" y="954363"/>
                </a:lnTo>
                <a:lnTo>
                  <a:pt x="8664832" y="485228"/>
                </a:lnTo>
                <a:lnTo>
                  <a:pt x="8664832" y="425054"/>
                </a:lnTo>
                <a:lnTo>
                  <a:pt x="8239778" y="1"/>
                </a:lnTo>
                <a:lnTo>
                  <a:pt x="8292022" y="1"/>
                </a:lnTo>
                <a:lnTo>
                  <a:pt x="8691259" y="399237"/>
                </a:lnTo>
                <a:lnTo>
                  <a:pt x="8750823" y="399237"/>
                </a:lnTo>
                <a:lnTo>
                  <a:pt x="9143986" y="6075"/>
                </a:lnTo>
                <a:lnTo>
                  <a:pt x="9143986" y="58319"/>
                </a:lnTo>
                <a:lnTo>
                  <a:pt x="8775657" y="426647"/>
                </a:lnTo>
                <a:lnTo>
                  <a:pt x="8775657" y="483635"/>
                </a:lnTo>
                <a:lnTo>
                  <a:pt x="9143986" y="851966"/>
                </a:lnTo>
                <a:lnTo>
                  <a:pt x="9143986" y="904210"/>
                </a:lnTo>
                <a:lnTo>
                  <a:pt x="8749840" y="510062"/>
                </a:lnTo>
                <a:lnTo>
                  <a:pt x="8692242" y="510062"/>
                </a:lnTo>
                <a:lnTo>
                  <a:pt x="8221822" y="980484"/>
                </a:lnTo>
                <a:lnTo>
                  <a:pt x="8688471" y="1447133"/>
                </a:lnTo>
                <a:lnTo>
                  <a:pt x="8753611" y="1447133"/>
                </a:lnTo>
                <a:lnTo>
                  <a:pt x="9143986" y="1056762"/>
                </a:lnTo>
                <a:lnTo>
                  <a:pt x="9143986" y="1109003"/>
                </a:lnTo>
                <a:lnTo>
                  <a:pt x="8775657" y="1477331"/>
                </a:lnTo>
                <a:lnTo>
                  <a:pt x="8775657" y="1534319"/>
                </a:lnTo>
                <a:lnTo>
                  <a:pt x="9143986" y="1902649"/>
                </a:lnTo>
                <a:lnTo>
                  <a:pt x="9143987" y="1954891"/>
                </a:lnTo>
                <a:lnTo>
                  <a:pt x="8747055" y="1557959"/>
                </a:lnTo>
                <a:lnTo>
                  <a:pt x="8695029" y="1557959"/>
                </a:lnTo>
                <a:lnTo>
                  <a:pt x="8221823" y="2031165"/>
                </a:lnTo>
                <a:lnTo>
                  <a:pt x="8690741" y="2500073"/>
                </a:lnTo>
                <a:lnTo>
                  <a:pt x="8751345" y="2500073"/>
                </a:lnTo>
                <a:lnTo>
                  <a:pt x="9143986" y="2107432"/>
                </a:lnTo>
                <a:lnTo>
                  <a:pt x="9143986" y="2159677"/>
                </a:lnTo>
                <a:lnTo>
                  <a:pt x="8775657" y="2528005"/>
                </a:lnTo>
                <a:lnTo>
                  <a:pt x="8775657" y="2584989"/>
                </a:lnTo>
                <a:lnTo>
                  <a:pt x="9143987" y="2953319"/>
                </a:lnTo>
                <a:lnTo>
                  <a:pt x="9143987" y="3005564"/>
                </a:lnTo>
                <a:lnTo>
                  <a:pt x="8749321" y="2610898"/>
                </a:lnTo>
                <a:lnTo>
                  <a:pt x="8692765" y="2610898"/>
                </a:lnTo>
                <a:lnTo>
                  <a:pt x="8221822" y="3081840"/>
                </a:lnTo>
                <a:lnTo>
                  <a:pt x="8691194" y="3551212"/>
                </a:lnTo>
                <a:lnTo>
                  <a:pt x="8750888" y="3551212"/>
                </a:lnTo>
                <a:lnTo>
                  <a:pt x="9143986" y="3158114"/>
                </a:lnTo>
                <a:lnTo>
                  <a:pt x="9143986" y="3210356"/>
                </a:lnTo>
                <a:lnTo>
                  <a:pt x="8775657" y="3578686"/>
                </a:lnTo>
                <a:lnTo>
                  <a:pt x="8775657" y="3635674"/>
                </a:lnTo>
                <a:lnTo>
                  <a:pt x="9143986" y="4004003"/>
                </a:lnTo>
                <a:lnTo>
                  <a:pt x="9143986" y="4056248"/>
                </a:lnTo>
                <a:lnTo>
                  <a:pt x="8749774" y="3662037"/>
                </a:lnTo>
                <a:lnTo>
                  <a:pt x="8692306" y="3662037"/>
                </a:lnTo>
                <a:lnTo>
                  <a:pt x="8221823" y="4132519"/>
                </a:lnTo>
                <a:lnTo>
                  <a:pt x="8661299" y="4571995"/>
                </a:lnTo>
                <a:lnTo>
                  <a:pt x="8609053" y="4571995"/>
                </a:lnTo>
                <a:lnTo>
                  <a:pt x="8195700" y="4158642"/>
                </a:lnTo>
                <a:lnTo>
                  <a:pt x="7782346" y="4571997"/>
                </a:lnTo>
                <a:lnTo>
                  <a:pt x="7730103" y="4571997"/>
                </a:lnTo>
                <a:lnTo>
                  <a:pt x="8169579" y="4132521"/>
                </a:lnTo>
                <a:lnTo>
                  <a:pt x="7699096" y="3662037"/>
                </a:lnTo>
                <a:lnTo>
                  <a:pt x="7641624" y="3662037"/>
                </a:lnTo>
                <a:lnTo>
                  <a:pt x="7171140" y="4132521"/>
                </a:lnTo>
                <a:lnTo>
                  <a:pt x="7610615" y="4571996"/>
                </a:lnTo>
                <a:lnTo>
                  <a:pt x="7558371" y="4571996"/>
                </a:lnTo>
                <a:lnTo>
                  <a:pt x="7145018" y="4158643"/>
                </a:lnTo>
                <a:lnTo>
                  <a:pt x="6731665" y="4571996"/>
                </a:lnTo>
                <a:lnTo>
                  <a:pt x="6679421" y="4571997"/>
                </a:lnTo>
                <a:lnTo>
                  <a:pt x="7118896" y="4132521"/>
                </a:lnTo>
                <a:lnTo>
                  <a:pt x="6648412" y="3662037"/>
                </a:lnTo>
                <a:lnTo>
                  <a:pt x="6590942" y="3662037"/>
                </a:lnTo>
                <a:lnTo>
                  <a:pt x="6120458" y="4132521"/>
                </a:lnTo>
                <a:lnTo>
                  <a:pt x="6559933" y="4571996"/>
                </a:lnTo>
                <a:lnTo>
                  <a:pt x="6507689" y="4571996"/>
                </a:lnTo>
                <a:lnTo>
                  <a:pt x="6094336" y="4158643"/>
                </a:lnTo>
                <a:lnTo>
                  <a:pt x="5680986" y="4571994"/>
                </a:lnTo>
                <a:lnTo>
                  <a:pt x="5628742" y="4571994"/>
                </a:lnTo>
                <a:lnTo>
                  <a:pt x="6068215" y="4132521"/>
                </a:lnTo>
                <a:lnTo>
                  <a:pt x="5597730" y="3662037"/>
                </a:lnTo>
                <a:lnTo>
                  <a:pt x="5540260" y="3662037"/>
                </a:lnTo>
                <a:lnTo>
                  <a:pt x="5069776" y="4132521"/>
                </a:lnTo>
                <a:lnTo>
                  <a:pt x="5509251" y="4571996"/>
                </a:lnTo>
                <a:lnTo>
                  <a:pt x="5457007" y="4571996"/>
                </a:lnTo>
                <a:lnTo>
                  <a:pt x="5043654" y="4158643"/>
                </a:lnTo>
                <a:lnTo>
                  <a:pt x="4630302" y="4571995"/>
                </a:lnTo>
                <a:lnTo>
                  <a:pt x="4578058" y="4571995"/>
                </a:lnTo>
                <a:lnTo>
                  <a:pt x="5017532" y="4132521"/>
                </a:lnTo>
                <a:lnTo>
                  <a:pt x="4547048" y="3662037"/>
                </a:lnTo>
                <a:lnTo>
                  <a:pt x="4489581" y="3662037"/>
                </a:lnTo>
                <a:lnTo>
                  <a:pt x="4019114" y="4132522"/>
                </a:lnTo>
                <a:lnTo>
                  <a:pt x="4458569" y="4571996"/>
                </a:lnTo>
                <a:lnTo>
                  <a:pt x="4406325" y="4571996"/>
                </a:lnTo>
                <a:lnTo>
                  <a:pt x="3992992" y="4158644"/>
                </a:lnTo>
                <a:lnTo>
                  <a:pt x="3579640" y="4571995"/>
                </a:lnTo>
                <a:lnTo>
                  <a:pt x="3527396" y="4571995"/>
                </a:lnTo>
                <a:lnTo>
                  <a:pt x="3966870" y="4132522"/>
                </a:lnTo>
                <a:lnTo>
                  <a:pt x="3496383" y="3662037"/>
                </a:lnTo>
                <a:lnTo>
                  <a:pt x="3438916" y="3662037"/>
                </a:lnTo>
                <a:lnTo>
                  <a:pt x="2968432" y="4132520"/>
                </a:lnTo>
                <a:lnTo>
                  <a:pt x="3407909" y="4571995"/>
                </a:lnTo>
                <a:lnTo>
                  <a:pt x="3355664" y="4571995"/>
                </a:lnTo>
                <a:lnTo>
                  <a:pt x="2942310" y="4158642"/>
                </a:lnTo>
                <a:lnTo>
                  <a:pt x="2528960" y="4571994"/>
                </a:lnTo>
                <a:lnTo>
                  <a:pt x="2476716" y="4571994"/>
                </a:lnTo>
                <a:lnTo>
                  <a:pt x="2916189" y="4132521"/>
                </a:lnTo>
                <a:lnTo>
                  <a:pt x="2445706" y="3662037"/>
                </a:lnTo>
                <a:lnTo>
                  <a:pt x="2388237" y="3662037"/>
                </a:lnTo>
                <a:lnTo>
                  <a:pt x="1917750" y="4132522"/>
                </a:lnTo>
                <a:lnTo>
                  <a:pt x="2357226" y="4571995"/>
                </a:lnTo>
                <a:lnTo>
                  <a:pt x="2304983" y="4571996"/>
                </a:lnTo>
                <a:lnTo>
                  <a:pt x="1891628" y="4158644"/>
                </a:lnTo>
                <a:lnTo>
                  <a:pt x="1478287" y="4571994"/>
                </a:lnTo>
                <a:lnTo>
                  <a:pt x="1426043" y="4571994"/>
                </a:lnTo>
                <a:lnTo>
                  <a:pt x="1865506" y="4132522"/>
                </a:lnTo>
                <a:lnTo>
                  <a:pt x="1395028" y="3662037"/>
                </a:lnTo>
                <a:lnTo>
                  <a:pt x="1337560" y="3662037"/>
                </a:lnTo>
                <a:lnTo>
                  <a:pt x="867065" y="4132523"/>
                </a:lnTo>
                <a:lnTo>
                  <a:pt x="1306545" y="4571995"/>
                </a:lnTo>
                <a:lnTo>
                  <a:pt x="1254301" y="4571995"/>
                </a:lnTo>
                <a:lnTo>
                  <a:pt x="840943" y="4158645"/>
                </a:lnTo>
                <a:lnTo>
                  <a:pt x="427592" y="4571996"/>
                </a:lnTo>
                <a:lnTo>
                  <a:pt x="375348" y="4571996"/>
                </a:lnTo>
                <a:lnTo>
                  <a:pt x="814821" y="4132522"/>
                </a:lnTo>
                <a:lnTo>
                  <a:pt x="344336" y="3662037"/>
                </a:lnTo>
                <a:lnTo>
                  <a:pt x="286868" y="3662037"/>
                </a:lnTo>
                <a:lnTo>
                  <a:pt x="2" y="3948903"/>
                </a:lnTo>
                <a:lnTo>
                  <a:pt x="2" y="3896659"/>
                </a:lnTo>
                <a:lnTo>
                  <a:pt x="258375" y="3638287"/>
                </a:lnTo>
                <a:lnTo>
                  <a:pt x="258375" y="3576075"/>
                </a:lnTo>
                <a:lnTo>
                  <a:pt x="1" y="3317701"/>
                </a:lnTo>
                <a:lnTo>
                  <a:pt x="1" y="3265457"/>
                </a:lnTo>
                <a:lnTo>
                  <a:pt x="285755" y="3551212"/>
                </a:lnTo>
                <a:lnTo>
                  <a:pt x="345449" y="3551212"/>
                </a:lnTo>
                <a:lnTo>
                  <a:pt x="814821" y="3081840"/>
                </a:lnTo>
                <a:lnTo>
                  <a:pt x="343879" y="2610898"/>
                </a:lnTo>
                <a:lnTo>
                  <a:pt x="287325" y="2610898"/>
                </a:lnTo>
                <a:lnTo>
                  <a:pt x="4" y="2898220"/>
                </a:lnTo>
                <a:lnTo>
                  <a:pt x="4" y="2845976"/>
                </a:lnTo>
                <a:lnTo>
                  <a:pt x="258377" y="2587602"/>
                </a:lnTo>
                <a:lnTo>
                  <a:pt x="258377" y="2525395"/>
                </a:lnTo>
                <a:lnTo>
                  <a:pt x="1" y="2267018"/>
                </a:lnTo>
                <a:lnTo>
                  <a:pt x="0" y="2214773"/>
                </a:lnTo>
                <a:lnTo>
                  <a:pt x="285299" y="2500073"/>
                </a:lnTo>
                <a:lnTo>
                  <a:pt x="345906" y="2500073"/>
                </a:lnTo>
                <a:lnTo>
                  <a:pt x="814821" y="2031167"/>
                </a:lnTo>
                <a:lnTo>
                  <a:pt x="341615" y="1557960"/>
                </a:lnTo>
                <a:lnTo>
                  <a:pt x="289591" y="1557960"/>
                </a:lnTo>
                <a:lnTo>
                  <a:pt x="1" y="1847551"/>
                </a:lnTo>
                <a:lnTo>
                  <a:pt x="1" y="1795307"/>
                </a:lnTo>
                <a:lnTo>
                  <a:pt x="258379" y="1536928"/>
                </a:lnTo>
                <a:lnTo>
                  <a:pt x="258379" y="1474723"/>
                </a:lnTo>
                <a:lnTo>
                  <a:pt x="1" y="1216345"/>
                </a:lnTo>
                <a:lnTo>
                  <a:pt x="1" y="1164102"/>
                </a:lnTo>
                <a:lnTo>
                  <a:pt x="283034" y="1447135"/>
                </a:lnTo>
                <a:lnTo>
                  <a:pt x="348172" y="1447135"/>
                </a:lnTo>
                <a:lnTo>
                  <a:pt x="814820" y="980485"/>
                </a:lnTo>
                <a:lnTo>
                  <a:pt x="344400" y="510063"/>
                </a:lnTo>
                <a:lnTo>
                  <a:pt x="286802" y="510063"/>
                </a:lnTo>
                <a:lnTo>
                  <a:pt x="2" y="796868"/>
                </a:lnTo>
                <a:lnTo>
                  <a:pt x="2" y="744627"/>
                </a:lnTo>
                <a:lnTo>
                  <a:pt x="258382" y="486240"/>
                </a:lnTo>
                <a:lnTo>
                  <a:pt x="258382" y="424044"/>
                </a:lnTo>
                <a:lnTo>
                  <a:pt x="2" y="165665"/>
                </a:lnTo>
                <a:lnTo>
                  <a:pt x="2" y="113421"/>
                </a:lnTo>
                <a:lnTo>
                  <a:pt x="285819" y="399238"/>
                </a:lnTo>
                <a:lnTo>
                  <a:pt x="345383" y="399238"/>
                </a:lnTo>
                <a:lnTo>
                  <a:pt x="744619" y="2"/>
                </a:lnTo>
                <a:lnTo>
                  <a:pt x="796863" y="2"/>
                </a:lnTo>
                <a:lnTo>
                  <a:pt x="369206" y="427659"/>
                </a:lnTo>
                <a:lnTo>
                  <a:pt x="369206" y="482625"/>
                </a:lnTo>
                <a:lnTo>
                  <a:pt x="840942" y="954363"/>
                </a:lnTo>
                <a:lnTo>
                  <a:pt x="1309198" y="486115"/>
                </a:lnTo>
                <a:lnTo>
                  <a:pt x="1309198" y="424170"/>
                </a:lnTo>
                <a:lnTo>
                  <a:pt x="885018" y="1"/>
                </a:lnTo>
                <a:lnTo>
                  <a:pt x="937262" y="1"/>
                </a:lnTo>
                <a:lnTo>
                  <a:pt x="1336510" y="399238"/>
                </a:lnTo>
                <a:lnTo>
                  <a:pt x="1396075" y="399238"/>
                </a:lnTo>
                <a:lnTo>
                  <a:pt x="1795305" y="3"/>
                </a:lnTo>
                <a:lnTo>
                  <a:pt x="1847547" y="3"/>
                </a:lnTo>
                <a:lnTo>
                  <a:pt x="1420024" y="427535"/>
                </a:lnTo>
                <a:lnTo>
                  <a:pt x="1420024" y="482750"/>
                </a:lnTo>
                <a:lnTo>
                  <a:pt x="1891628" y="954364"/>
                </a:lnTo>
                <a:lnTo>
                  <a:pt x="2360002" y="485990"/>
                </a:lnTo>
                <a:lnTo>
                  <a:pt x="2360002" y="424295"/>
                </a:lnTo>
                <a:lnTo>
                  <a:pt x="1935703" y="1"/>
                </a:lnTo>
                <a:lnTo>
                  <a:pt x="1987946" y="1"/>
                </a:lnTo>
                <a:lnTo>
                  <a:pt x="2387188" y="399238"/>
                </a:lnTo>
                <a:lnTo>
                  <a:pt x="2446753" y="399238"/>
                </a:lnTo>
                <a:lnTo>
                  <a:pt x="2845989" y="2"/>
                </a:lnTo>
                <a:lnTo>
                  <a:pt x="2898233" y="2"/>
                </a:lnTo>
                <a:lnTo>
                  <a:pt x="2470826" y="427409"/>
                </a:lnTo>
                <a:lnTo>
                  <a:pt x="2470826" y="482876"/>
                </a:lnTo>
                <a:lnTo>
                  <a:pt x="2942310" y="954364"/>
                </a:lnTo>
                <a:lnTo>
                  <a:pt x="3410810" y="485864"/>
                </a:lnTo>
                <a:lnTo>
                  <a:pt x="3410810" y="424421"/>
                </a:lnTo>
                <a:lnTo>
                  <a:pt x="2986387" y="1"/>
                </a:lnTo>
                <a:lnTo>
                  <a:pt x="3038634" y="1"/>
                </a:lnTo>
                <a:lnTo>
                  <a:pt x="3437870" y="399238"/>
                </a:lnTo>
                <a:lnTo>
                  <a:pt x="3497432" y="399238"/>
                </a:lnTo>
                <a:lnTo>
                  <a:pt x="3896671" y="2"/>
                </a:lnTo>
                <a:lnTo>
                  <a:pt x="3948916" y="2"/>
                </a:lnTo>
                <a:lnTo>
                  <a:pt x="3521633" y="427284"/>
                </a:lnTo>
                <a:lnTo>
                  <a:pt x="3521633" y="483002"/>
                </a:lnTo>
                <a:lnTo>
                  <a:pt x="3992992" y="954363"/>
                </a:lnTo>
                <a:lnTo>
                  <a:pt x="4461600" y="485736"/>
                </a:lnTo>
                <a:lnTo>
                  <a:pt x="4461600" y="424545"/>
                </a:lnTo>
                <a:lnTo>
                  <a:pt x="4037073" y="1"/>
                </a:lnTo>
                <a:lnTo>
                  <a:pt x="4089316" y="1"/>
                </a:lnTo>
                <a:lnTo>
                  <a:pt x="4488536" y="399238"/>
                </a:lnTo>
                <a:lnTo>
                  <a:pt x="4548098" y="399238"/>
                </a:lnTo>
                <a:lnTo>
                  <a:pt x="4947332" y="4"/>
                </a:lnTo>
                <a:lnTo>
                  <a:pt x="4999576" y="4"/>
                </a:lnTo>
                <a:lnTo>
                  <a:pt x="4572425" y="427154"/>
                </a:lnTo>
                <a:lnTo>
                  <a:pt x="4572425" y="483127"/>
                </a:lnTo>
                <a:lnTo>
                  <a:pt x="5043657" y="954361"/>
                </a:lnTo>
                <a:lnTo>
                  <a:pt x="5512408" y="485609"/>
                </a:lnTo>
                <a:lnTo>
                  <a:pt x="5512408" y="424676"/>
                </a:lnTo>
                <a:lnTo>
                  <a:pt x="5087732" y="1"/>
                </a:lnTo>
                <a:lnTo>
                  <a:pt x="5139975" y="1"/>
                </a:lnTo>
                <a:lnTo>
                  <a:pt x="5539212" y="399238"/>
                </a:lnTo>
                <a:lnTo>
                  <a:pt x="5598779" y="399238"/>
                </a:lnTo>
                <a:lnTo>
                  <a:pt x="5998015" y="2"/>
                </a:lnTo>
                <a:lnTo>
                  <a:pt x="6050259" y="2"/>
                </a:lnTo>
                <a:lnTo>
                  <a:pt x="5623233" y="427027"/>
                </a:lnTo>
                <a:lnTo>
                  <a:pt x="5623233" y="483258"/>
                </a:lnTo>
                <a:lnTo>
                  <a:pt x="6094336" y="954363"/>
                </a:lnTo>
                <a:lnTo>
                  <a:pt x="6563216" y="485481"/>
                </a:lnTo>
                <a:lnTo>
                  <a:pt x="6563216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231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B5F8B-0877-45C8-8FAF-1CC4673B54E3}" type="datetime1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3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DA2C3-26C0-4EFF-8219-B38D290C6761}" type="datetime1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0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8F075-BE5A-46BD-AD8F-5B2285E70A61}" type="datetime1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6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6E80-8910-4B7F-A21E-7F9EB65E8BED}" type="datetime1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1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A470-C2BE-42F1-AA65-5940E4ED2619}" type="datetime1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1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87C06-566F-4367-93A5-A2CDE02B68DC}" type="datetime1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59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6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5F9F861-7CA1-49C3-82A9-FE8343EFF21F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199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36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889" y="4787643"/>
            <a:ext cx="4517923" cy="1711479"/>
          </a:xfrm>
        </p:spPr>
        <p:txBody>
          <a:bodyPr>
            <a:no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Terrain Contour Matching (TERCOM)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6632" y="4878132"/>
            <a:ext cx="3800168" cy="1459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Nupur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Khandale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Guides: Dr.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Odellu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Ojella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(DIAT)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Kalidasu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Sci ‘E’(RCI)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A9C5C-D409-5BBF-55A1-72CBB1AD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5AEFD-989B-999D-A8D8-ECAEB09549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021"/>
          <a:stretch>
            <a:fillRect/>
          </a:stretch>
        </p:blipFill>
        <p:spPr>
          <a:xfrm>
            <a:off x="0" y="0"/>
            <a:ext cx="9144000" cy="45818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where a drone flies in a custom 10×10 km map and navigates through a predefined trajectory on a simulation platform using TERCOM.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8B7B5-1738-EF5E-768E-DA4759F6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TERCOM origins: cruise missile navigation in GPS-denied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applications in UAVs for GPS-denied navigation.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studies with INS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DSMAC.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a terrain server, DEM/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matching, and an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mode manager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switching between EKF/UKF/PF. (Bekar…Aerospace, 12(6) , 501).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Bekar, Ü. C.,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Tanyeri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B., Uslu, I. E., Gungor, N. A., &amp;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Inalhan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 (2025). Validation of an AI-Assisted Terrain-Aided Navigation Algorithm Using Real-World Flight Test Instrumentation Data.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Aerospace, 12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(6), 501.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26F32-EDF4-D8C4-58CD-18D1F5CDB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TERCOM relies on correlation of measured terrain elevation profiles with stored Digital Terrain Elevation Data (DTED).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in rugged terrain, less effective in flat terrain.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integration with INS/IMU to correct drift between fixes.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score maps used for robust position estimation.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14EB7-9347-B78F-3A33-2DF2A7F4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or import a custom 10×10 km terrain map.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 predefined UAV trajectory across this map.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altimeter + IMU sensor data with added noise.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TERCOM algorithm: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8066" lvl="1" indent="-400050">
              <a:buFont typeface="+mj-lt"/>
              <a:buAutoNum type="romanLcPeriod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sensed profile with DTED.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8066" lvl="1" indent="-400050">
              <a:buFont typeface="+mj-lt"/>
              <a:buAutoNum type="romanLcPeriod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correlation score.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8066" lvl="1" indent="-400050">
              <a:buFont typeface="+mj-lt"/>
              <a:buAutoNum type="romanLcPeriod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UAV position estimates.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against ground truth trajectory.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10ED3-2B8D-FBE6-8499-FC515041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UAV navigation in GPS-denied zones (urban canyons, tunnels, forests).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Military reconnaissance and surveillance in hostile environments.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Disaster relief UAVs where GPS infrastructure is down.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for planetary exploration where GPS is absent.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4EDB2-095D-2393-8DE5-C0D88CA8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tudy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TERCOM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In-progress: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 data from USGS Earth Explorer for a terrain.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simulation environment with UAV + 10×10 km terrain.</a:t>
            </a:r>
          </a:p>
          <a:p>
            <a:pPr marL="971550" lvl="1" indent="-571500">
              <a:buFont typeface="+mj-lt"/>
              <a:buAutoNum type="romanLcPeriod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sensor fusion (TERCOM + INS) and test under noise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Future: Extend to hybrid navigation (TERCOM + Vision).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03D39-348C-53F4-D158-A48D2047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5CF1CC-49FC-8349-7444-D84D4ABDBCA1}"/>
              </a:ext>
            </a:extLst>
          </p:cNvPr>
          <p:cNvSpPr txBox="1"/>
          <p:nvPr/>
        </p:nvSpPr>
        <p:spPr>
          <a:xfrm>
            <a:off x="867697" y="1982450"/>
            <a:ext cx="740860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A0B1E1-3E99-307F-BB02-CC2E938D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21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3901</TotalTime>
  <Words>388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Times New Roman</vt:lpstr>
      <vt:lpstr>Tw Cen MT</vt:lpstr>
      <vt:lpstr>Tw Cen MT Condensed</vt:lpstr>
      <vt:lpstr>Wingdings 3</vt:lpstr>
      <vt:lpstr>Integral</vt:lpstr>
      <vt:lpstr>Terrain Contour Matching (TERCOM)</vt:lpstr>
      <vt:lpstr>Problem Statement</vt:lpstr>
      <vt:lpstr>Literature Survey</vt:lpstr>
      <vt:lpstr>Core Insights</vt:lpstr>
      <vt:lpstr>General Approach</vt:lpstr>
      <vt:lpstr>Applications</vt:lpstr>
      <vt:lpstr>Progress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nupur professional</dc:creator>
  <cp:keywords/>
  <dc:description>generated using python-pptx</dc:description>
  <cp:lastModifiedBy>NUPUR KHANDALE</cp:lastModifiedBy>
  <cp:revision>8</cp:revision>
  <dcterms:created xsi:type="dcterms:W3CDTF">2013-01-27T09:14:16Z</dcterms:created>
  <dcterms:modified xsi:type="dcterms:W3CDTF">2025-08-20T11:07:17Z</dcterms:modified>
  <cp:category/>
</cp:coreProperties>
</file>