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5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4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3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3BC3-AF38-4D13-A48F-2BC0F3D675FB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CB5C-284E-479F-A7E8-CE35D52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Reader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27300" y="47069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Киселёв В.</a:t>
            </a:r>
          </a:p>
          <a:p>
            <a:pPr algn="r"/>
            <a:r>
              <a:rPr lang="ru-RU" dirty="0" smtClean="0"/>
              <a:t>Заднепровский 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76153" y="3646785"/>
            <a:ext cx="683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Приложение для синхронизации библиотеки книг.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24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Utilities</a:t>
            </a:r>
          </a:p>
          <a:p>
            <a:r>
              <a:rPr lang="en-US" dirty="0" smtClean="0"/>
              <a:t>Message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1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Аутентификация</a:t>
            </a:r>
          </a:p>
          <a:p>
            <a:r>
              <a:rPr lang="ru-RU" dirty="0" smtClean="0"/>
              <a:t>Загрузка книги</a:t>
            </a:r>
          </a:p>
          <a:p>
            <a:r>
              <a:rPr lang="ru-RU" dirty="0" smtClean="0"/>
              <a:t>Получение книги</a:t>
            </a:r>
          </a:p>
          <a:p>
            <a:r>
              <a:rPr lang="ru-RU" dirty="0" smtClean="0"/>
              <a:t>Удаление книги</a:t>
            </a:r>
          </a:p>
          <a:p>
            <a:r>
              <a:rPr lang="ru-RU" dirty="0" smtClean="0"/>
              <a:t>Получение списка книг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4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подключения</a:t>
            </a:r>
          </a:p>
          <a:p>
            <a:r>
              <a:rPr lang="ru-RU" dirty="0" smtClean="0"/>
              <a:t>Создание слушателя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30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(</a:t>
            </a:r>
            <a:r>
              <a:rPr lang="en-US" dirty="0" err="1" smtClean="0"/>
              <a:t>book_id</a:t>
            </a:r>
            <a:r>
              <a:rPr lang="en-US" dirty="0" smtClean="0"/>
              <a:t>, title, content)</a:t>
            </a:r>
          </a:p>
          <a:p>
            <a:r>
              <a:rPr lang="en-US" dirty="0" err="1" smtClean="0"/>
              <a:t>Book_login</a:t>
            </a:r>
            <a:r>
              <a:rPr lang="en-US" dirty="0" smtClean="0"/>
              <a:t> (login, </a:t>
            </a:r>
            <a:r>
              <a:rPr lang="en-US" dirty="0" err="1" smtClean="0"/>
              <a:t>book_id</a:t>
            </a:r>
            <a:r>
              <a:rPr lang="en-US" dirty="0" smtClean="0"/>
              <a:t>, offset)</a:t>
            </a:r>
          </a:p>
          <a:p>
            <a:r>
              <a:rPr lang="en-US" dirty="0" smtClean="0"/>
              <a:t>Person (login, </a:t>
            </a:r>
            <a:r>
              <a:rPr lang="en-US" dirty="0" err="1" smtClean="0"/>
              <a:t>pass_hash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Token (login, token)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0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74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Smart Reader</vt:lpstr>
      <vt:lpstr>Декомпозиция</vt:lpstr>
      <vt:lpstr>Client</vt:lpstr>
      <vt:lpstr>Server</vt:lpstr>
      <vt:lpstr>Networking</vt:lpstr>
      <vt:lpstr>Сущности в базе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Reader</dc:title>
  <dc:creator>Valentine Kiselev</dc:creator>
  <cp:lastModifiedBy>Valentine Kiselev</cp:lastModifiedBy>
  <cp:revision>5</cp:revision>
  <dcterms:created xsi:type="dcterms:W3CDTF">2018-05-31T05:14:23Z</dcterms:created>
  <dcterms:modified xsi:type="dcterms:W3CDTF">2018-05-31T05:43:12Z</dcterms:modified>
</cp:coreProperties>
</file>