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1AE"/>
    <a:srgbClr val="D9D9D9"/>
    <a:srgbClr val="421B25"/>
    <a:srgbClr val="6D7F98"/>
    <a:srgbClr val="DBB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7B4FE-3690-4F37-8C7A-3A331223CE2C}" v="283" dt="2023-09-21T20:36:4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8172"/>
            <a:ext cx="9144000" cy="738340"/>
          </a:xfrm>
        </p:spPr>
        <p:txBody>
          <a:bodyPr>
            <a:normAutofit/>
          </a:bodyPr>
          <a:lstStyle/>
          <a:p>
            <a:r>
              <a:rPr lang="fr-FR" sz="2400" dirty="0">
                <a:ea typeface="Calibri Light"/>
                <a:cs typeface="Calibri Light"/>
              </a:rPr>
              <a:t>Charte Graphique ECF Garage Parrot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357791"/>
            <a:ext cx="1680576" cy="1916721"/>
          </a:xfrm>
          <a:solidFill>
            <a:srgbClr val="2E71AE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Couleur  principale</a:t>
            </a:r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D4FF6-8047-6F24-8854-D482914CC96C}"/>
              </a:ext>
            </a:extLst>
          </p:cNvPr>
          <p:cNvSpPr/>
          <p:nvPr/>
        </p:nvSpPr>
        <p:spPr>
          <a:xfrm>
            <a:off x="2128903" y="1354793"/>
            <a:ext cx="1513562" cy="192065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ea typeface="Calibri"/>
                <a:cs typeface="Calibri"/>
              </a:rPr>
              <a:t>Couleur bulle présentation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6D4E6-4600-F98D-6E40-F9DDB8A4EDBF}"/>
              </a:ext>
            </a:extLst>
          </p:cNvPr>
          <p:cNvSpPr/>
          <p:nvPr/>
        </p:nvSpPr>
        <p:spPr>
          <a:xfrm>
            <a:off x="4069080" y="1361474"/>
            <a:ext cx="1784960" cy="1920656"/>
          </a:xfrm>
          <a:prstGeom prst="rect">
            <a:avLst/>
          </a:prstGeom>
          <a:solidFill>
            <a:srgbClr val="DBBC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Contour image et barre de navigation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E220C-2202-FFBC-77C6-7DF99ED79B8C}"/>
              </a:ext>
            </a:extLst>
          </p:cNvPr>
          <p:cNvSpPr/>
          <p:nvPr/>
        </p:nvSpPr>
        <p:spPr>
          <a:xfrm>
            <a:off x="6448712" y="1364293"/>
            <a:ext cx="1492686" cy="1920656"/>
          </a:xfrm>
          <a:prstGeom prst="rect">
            <a:avLst/>
          </a:prstGeom>
          <a:solidFill>
            <a:srgbClr val="D9D9D9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ea typeface="Calibri"/>
                <a:cs typeface="Calibri"/>
              </a:rPr>
              <a:t>Fond commentaire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2257A-C9C1-05FB-6EFE-A6FF4BEAF793}"/>
              </a:ext>
            </a:extLst>
          </p:cNvPr>
          <p:cNvSpPr/>
          <p:nvPr/>
        </p:nvSpPr>
        <p:spPr>
          <a:xfrm>
            <a:off x="8305382" y="1356673"/>
            <a:ext cx="1649260" cy="1920657"/>
          </a:xfrm>
          <a:prstGeom prst="rect">
            <a:avLst/>
          </a:prstGeom>
          <a:solidFill>
            <a:srgbClr val="6D7F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Pied de page 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00D3B-C9EE-B9DC-2904-72024C503333}"/>
              </a:ext>
            </a:extLst>
          </p:cNvPr>
          <p:cNvSpPr/>
          <p:nvPr/>
        </p:nvSpPr>
        <p:spPr>
          <a:xfrm>
            <a:off x="10513095" y="1319826"/>
            <a:ext cx="1471808" cy="2014602"/>
          </a:xfrm>
          <a:prstGeom prst="rect">
            <a:avLst/>
          </a:prstGeom>
          <a:solidFill>
            <a:srgbClr val="421B25"/>
          </a:solidFill>
          <a:ln>
            <a:solidFill>
              <a:srgbClr val="421B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Bouton pied de page 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6E3F3A-7204-D78C-5C59-077D0533749B}"/>
              </a:ext>
            </a:extLst>
          </p:cNvPr>
          <p:cNvSpPr txBox="1"/>
          <p:nvPr/>
        </p:nvSpPr>
        <p:spPr>
          <a:xfrm>
            <a:off x="5324" y="3845699"/>
            <a:ext cx="12157552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100" dirty="0">
              <a:solidFill>
                <a:srgbClr val="D4D4D4"/>
              </a:solidFill>
              <a:latin typeface="Consolas"/>
              <a:ea typeface="Calibri"/>
              <a:cs typeface="Calibri"/>
            </a:endParaRPr>
          </a:p>
          <a:p>
            <a:r>
              <a:rPr lang="fr-FR" dirty="0">
                <a:ea typeface="Calibri"/>
                <a:cs typeface="Calibri"/>
              </a:rPr>
              <a:t>Font </a:t>
            </a:r>
            <a:r>
              <a:rPr lang="fr-FR" err="1">
                <a:ea typeface="Calibri"/>
                <a:cs typeface="Calibri"/>
              </a:rPr>
              <a:t>family</a:t>
            </a:r>
            <a:r>
              <a:rPr lang="fr-FR" dirty="0">
                <a:ea typeface="Calibri"/>
                <a:cs typeface="Calibri"/>
              </a:rPr>
              <a:t> :</a:t>
            </a:r>
            <a:r>
              <a:rPr lang="fr-FR" dirty="0">
                <a:solidFill>
                  <a:srgbClr val="2E71AE"/>
                </a:solidFill>
                <a:ea typeface="Calibri"/>
                <a:cs typeface="Calibri"/>
              </a:rPr>
              <a:t> Inter</a:t>
            </a:r>
            <a:r>
              <a:rPr lang="fr-FR" dirty="0"/>
              <a:t> : </a:t>
            </a:r>
            <a:r>
              <a:rPr lang="fr-FR" dirty="0">
                <a:ea typeface="+mn-lt"/>
                <a:cs typeface="+mn-lt"/>
              </a:rPr>
              <a:t>Je suis la police d'</a:t>
            </a:r>
            <a:r>
              <a:rPr lang="fr-FR" err="1">
                <a:ea typeface="+mn-lt"/>
                <a:cs typeface="+mn-lt"/>
              </a:rPr>
              <a:t>ecriture</a:t>
            </a:r>
            <a:r>
              <a:rPr lang="fr-FR" dirty="0">
                <a:ea typeface="+mn-lt"/>
                <a:cs typeface="+mn-lt"/>
              </a:rPr>
              <a:t> utilisée pour ce site</a:t>
            </a: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1B597-70BF-FA1C-20A0-64BE0BDA47AF}"/>
              </a:ext>
            </a:extLst>
          </p:cNvPr>
          <p:cNvSpPr/>
          <p:nvPr/>
        </p:nvSpPr>
        <p:spPr>
          <a:xfrm>
            <a:off x="318579" y="4585256"/>
            <a:ext cx="1670136" cy="448849"/>
          </a:xfrm>
          <a:prstGeom prst="rect">
            <a:avLst/>
          </a:prstGeom>
          <a:solidFill>
            <a:srgbClr val="421B25"/>
          </a:solidFill>
          <a:ln>
            <a:solidFill>
              <a:srgbClr val="421B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bouton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37365-DA2B-F48C-CC7F-FF62B6A6B064}"/>
              </a:ext>
            </a:extLst>
          </p:cNvPr>
          <p:cNvSpPr/>
          <p:nvPr/>
        </p:nvSpPr>
        <p:spPr>
          <a:xfrm>
            <a:off x="2355206" y="4585152"/>
            <a:ext cx="1826712" cy="448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Bouton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Charte Graphique ECF Garage Parrot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115</cp:revision>
  <dcterms:created xsi:type="dcterms:W3CDTF">2023-09-21T19:44:40Z</dcterms:created>
  <dcterms:modified xsi:type="dcterms:W3CDTF">2023-09-21T20:37:50Z</dcterms:modified>
</cp:coreProperties>
</file>