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94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7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63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769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46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3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5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4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8DC34DF-A329-4290-B156-37C276CBE99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3628FFD-0CBD-4F0B-A1B6-E8ABCC651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37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F1B83-FF2A-45B7-90C1-4831E5E9E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Наука и строительное дело в Ираке 14-18 века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6B428A-1F88-4A08-9EAE-AA1340D10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ru-RU" dirty="0" smtClean="0"/>
              <a:t>: </a:t>
            </a:r>
            <a:r>
              <a:rPr lang="ru-RU" dirty="0" err="1" smtClean="0"/>
              <a:t>Забаровский</a:t>
            </a:r>
            <a:r>
              <a:rPr lang="ru-RU" dirty="0" smtClean="0"/>
              <a:t> Р.В.</a:t>
            </a:r>
            <a:endParaRPr lang="ru-RU" dirty="0"/>
          </a:p>
          <a:p>
            <a:r>
              <a:rPr lang="ru-RU" dirty="0"/>
              <a:t>Группа</a:t>
            </a:r>
            <a:r>
              <a:rPr lang="ru-RU" dirty="0" smtClean="0"/>
              <a:t>: 3140801/21702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7197" y="2858038"/>
            <a:ext cx="7729728" cy="118872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6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10BA1-4398-45FE-91E7-C17757D4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Наука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CCF39-E660-44BD-9719-433C2E1A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2294468"/>
            <a:ext cx="5765800" cy="3331782"/>
          </a:xfrm>
        </p:spPr>
        <p:txBody>
          <a:bodyPr>
            <a:normAutofit/>
          </a:bodyPr>
          <a:lstStyle/>
          <a:p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Некоторые историки науки называют период с </a:t>
            </a:r>
            <a:r>
              <a:rPr lang="ru-RU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800" spc="-1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pc="-1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1800" spc="-1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века золотым веком ислама. </a:t>
            </a:r>
            <a:r>
              <a:rPr lang="ru-RU" sz="1800" spc="-1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Некоторые 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ученые предпочитают термин «арабская наука», поскольку большинство документов были написаны на арабском </a:t>
            </a:r>
            <a:r>
              <a:rPr lang="ru-RU" sz="1800" spc="-1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языке. 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Однако не все ученые были арабами и не все были мусульманами. Важными центрами обучения в то время были Багдад, Дамаск, Каир, а затем Кордова в Испании. В этих городах развивались научные учреждения и школы, укомплектованные учеными высочайшего уровня, которые посвятили себя сбору информации и развитию новых школ мысли.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6" name="Picture 2" descr="1. Халифат (632-1258)">
            <a:extLst>
              <a:ext uri="{FF2B5EF4-FFF2-40B4-BE49-F238E27FC236}">
                <a16:creationId xmlns:a16="http://schemas.microsoft.com/office/drawing/2014/main" id="{D3403D5D-6C6F-4ADC-B22D-830FE6E4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2999"/>
            <a:ext cx="6029514" cy="407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6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D9EBB-CBDA-48A5-A9A3-DC8EC441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Наука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8429B-7C3A-44B5-9009-19EE3195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7533"/>
            <a:ext cx="7069667" cy="4419600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Мусульманские алхимики (ранние предшественники современных химиков)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10-14</a:t>
            </a:r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веков, вдохновленные древними химическими формулами из Китая и Индии, славились бесконечными экспериментами, которые они проводили в своих лабораториях. Их цели варьировались от поиска химического эликсира, дарующего жизнь, до превращения неблагородных металлов в золото. Хотя им так и не удалось достичь своих конечных целей, они сделали множество ценных открытий, в том числе перегонку нефти и ковку стали.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050" name="Picture 2" descr="Арабская алхимия">
            <a:extLst>
              <a:ext uri="{FF2B5EF4-FFF2-40B4-BE49-F238E27FC236}">
                <a16:creationId xmlns:a16="http://schemas.microsoft.com/office/drawing/2014/main" id="{C72BCCA9-3D73-4960-AA0E-C5B67000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2277533"/>
            <a:ext cx="4428067" cy="365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2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56E27-2231-4957-A121-E9A745BE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Наука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48AEB-9421-4B85-89AD-5279D1B6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03" y="2646511"/>
            <a:ext cx="7297350" cy="3022769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Римские методы изготовления стеклянных линз стимулировали прорыв Аль-Хасана в области оптики (науки о свете и зрении), который разрушил теорию Аристотеля о том, что зрение является результатом луча, исходящего из глаза, охватывающего объект и возвращающего его обратно. душе. В «Книге оптики» Аль-Хасана, опубликованной в 965 году, впервые было описано зрение как зрительные образы, попадающие в глаз и видимые при достаточном освещении. Эта книга оставалась выдающимся текстом в своей области до 1610 года, когда ее превзошла работа европейца Иоганна Кеплера.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3074" name="Picture 2" descr="Отец оптики Аль-Хасан ибн аль-Хайтам — Группа стратегического видения  &quot;Россия - Исламский мир&quot;">
            <a:extLst>
              <a:ext uri="{FF2B5EF4-FFF2-40B4-BE49-F238E27FC236}">
                <a16:creationId xmlns:a16="http://schemas.microsoft.com/office/drawing/2014/main" id="{8FD31BAA-ED2E-4CF0-A15B-2DC86FC6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914" y="2256140"/>
            <a:ext cx="2789170" cy="45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A127E-186B-455E-A766-7FC097E2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Наука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8CA48-5C53-4065-8A04-160CE45B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7110"/>
            <a:ext cx="5122334" cy="3872325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Исламские математики усовершенствовали алгебру с момента ее зарождения в Греции и Египте и разработали тригонометрию в поисках точных способов измерения объектов на расстоянии. </a:t>
            </a:r>
            <a:endParaRPr lang="ru-RU" sz="18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Мусульманские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ученые также внесли важный и оригинальный вклад в астрономию. Они собрали и исправили предыдущие астрономические данные, построили первую в мире обсерваторию и разработали астролябию — инструмент, который когда-то называли «математической жемчужиной». </a:t>
            </a:r>
            <a:endParaRPr lang="ru-RU" sz="18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Исламские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архитекторы в значительной степени заимствовали идеи у Византийской империи, которая широко использовала купола и арки во всех своих городах. Пример такого использования можно увидеть в Куполе Скалы, знаменитой мечети в Иерусалиме.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098" name="Picture 2" descr="Какой вклад в развитие математики ввели мусульманские ученые | Ислам |  Islam - достоверно | Дзен">
            <a:extLst>
              <a:ext uri="{FF2B5EF4-FFF2-40B4-BE49-F238E27FC236}">
                <a16:creationId xmlns:a16="http://schemas.microsoft.com/office/drawing/2014/main" id="{95827A4D-E15B-4937-B22A-8D9BA7AA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1" y="2367110"/>
            <a:ext cx="6858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0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Строительное дело в Ираке 14-18 века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429" y="2280621"/>
            <a:ext cx="58951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Ираке находятся святыни шиитов — гробница зятя пророка Али и его сына Хусейна, а также дяди пророка — Аббаса. Отмеченные в X в. надгробными постройками, они стали местом паломничества. Вокруг них выросли города Кербела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Неджеф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История строительства мавзолеев прослеживается с трудом; но не подлежит сомнению, что в современном виде их формы сложились в XVI в. и позднее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фасад мавзолеев с высоким порталом по оси завершается на углах минаретами. Над порталом поднимается луковичный купол на барабане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обширная из трех — усыпальница Хусейна в Кербеле выделяется более сложным строением центрального ядра, разбитого на несколько залов; по оси стоят два больших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купола.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часть предположительно относится к последней трети XVI в.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69" y="2280621"/>
            <a:ext cx="2904566" cy="4364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135" y="2377441"/>
            <a:ext cx="2317980" cy="276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Строительное дело в Ираке 14-18 века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754" y="2474259"/>
            <a:ext cx="60911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неменьшей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роскошью построен мавзолей Мусы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Кадима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Багдаде (закончен в 1515 г.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обновлён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XVII в.) с двумя большими золочеными куполами и четырьмя минаретами по углам, сверкающий внутри мрамором и стеклянной мозаикой. За свои купола он получил название Золотой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мечети.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монументальный масштаб и богатство декора, поздние постройки Ирака лишены своеобразия и значительности, которыми отмечены ранние памятники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архитектуре жилища дворового плана с портиками и лоджиями, нишами, решетками, резным стуком и росписью много общего со среднеазиатским жилищем.</a:t>
            </a:r>
          </a:p>
        </p:txBody>
      </p:sp>
      <p:pic>
        <p:nvPicPr>
          <p:cNvPr id="2050" name="Picture 2" descr="Мавзолей Мусы альКадима т н Золотая мечеть в Багдаде 1515 реставрация в 17  и в середине 20 в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01" y="2474259"/>
            <a:ext cx="47625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7C08E-1F9D-45EA-9F90-38ED91E7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Строительное дело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1ADBE-F0DA-4774-928A-92C715DA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66" y="6103807"/>
            <a:ext cx="10811933" cy="549960"/>
          </a:xfrm>
        </p:spPr>
        <p:txBody>
          <a:bodyPr>
            <a:normAutofit fontScale="92500" lnSpcReduction="20000"/>
          </a:bodyPr>
          <a:lstStyle/>
          <a:p>
            <a:r>
              <a:rPr lang="ru-RU" sz="1800" spc="-1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Одним из самых известных зданий 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 Хан </a:t>
            </a:r>
            <a:r>
              <a:rPr lang="ru-RU" sz="1800" spc="-1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Мурджан</a:t>
            </a:r>
            <a:r>
              <a:rPr lang="ru-RU" spc="-1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spc="-1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Хан </a:t>
            </a:r>
            <a:r>
              <a:rPr lang="ru-RU" sz="1800" spc="-1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Мурджан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был построен на прочном фундаменте. Это было двухэтажное здание 33м*31м.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CB23F2-6CF6-4922-A673-4E0257778B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136" y="2317623"/>
            <a:ext cx="7729728" cy="35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17BAC-FE23-427E-89D4-67A7A983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Строительное дело в Ираке 14-18 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3A7E0-B187-4E93-B7DA-96329EC6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5231603"/>
            <a:ext cx="11540066" cy="1330064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Используемый стиль был основан на финансовых возможностях владельца и опыте </a:t>
            </a:r>
            <a:r>
              <a:rPr lang="ru-RU" sz="1800" spc="-1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строителей. Дома 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были построены либо в один, либо в два </a:t>
            </a:r>
            <a:r>
              <a:rPr lang="ru-RU" sz="1800" spc="-1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этажа. Дома </a:t>
            </a:r>
            <a:r>
              <a:rPr lang="ru-RU" sz="18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состоят из открытого прямоугольного или квадратного внутреннего двора посередине, окруженного домами и комнатами. Во всех домах есть подвал, который будет использоваться в жаркий климат. Материалы, используемые в здании, были построены из кирпича, глины, гипса и ила, смешанного в качестве связующего.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7F3A99-4B04-45D6-9549-E82A5C0024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136" y="2395642"/>
            <a:ext cx="7729728" cy="26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0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92</TotalTime>
  <Words>568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Times New Roman</vt:lpstr>
      <vt:lpstr>Посылка</vt:lpstr>
      <vt:lpstr>Наука и строительное дело в Ираке 14-18 века</vt:lpstr>
      <vt:lpstr>Наука в Ираке 14-18 века</vt:lpstr>
      <vt:lpstr>Наука в Ираке 14-18 века</vt:lpstr>
      <vt:lpstr>Наука в Ираке 14-18 века</vt:lpstr>
      <vt:lpstr>Наука в Ираке 14-18 века</vt:lpstr>
      <vt:lpstr>Строительное дело в Ираке 14-18 века</vt:lpstr>
      <vt:lpstr>Строительное дело в Ираке 14-18 века</vt:lpstr>
      <vt:lpstr>Строительное дело в Ираке 14-18 века</vt:lpstr>
      <vt:lpstr>Строительное дело в Ираке 14-18 века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Наука и строительное дело в Ираке 14-18 века</dc:title>
  <dc:creator>a_saveleva</dc:creator>
  <cp:lastModifiedBy>D4 D9D9</cp:lastModifiedBy>
  <cp:revision>13</cp:revision>
  <dcterms:created xsi:type="dcterms:W3CDTF">2023-12-08T18:12:27Z</dcterms:created>
  <dcterms:modified xsi:type="dcterms:W3CDTF">2023-12-12T14:02:57Z</dcterms:modified>
</cp:coreProperties>
</file>