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89" r:id="rId3"/>
  </p:sldIdLst>
  <p:sldSz cx="17967325" cy="35999738"/>
  <p:notesSz cx="6858000" cy="9144000"/>
  <p:defaultTextStyle>
    <a:defPPr>
      <a:defRPr lang="en-US"/>
    </a:defPPr>
    <a:lvl1pPr marL="0" algn="l" defTabSz="3174280" rtl="0" eaLnBrk="1" latinLnBrk="0" hangingPunct="1">
      <a:defRPr sz="6300" kern="1200">
        <a:solidFill>
          <a:schemeClr val="tx1"/>
        </a:solidFill>
        <a:latin typeface="+mn-lt"/>
        <a:ea typeface="+mn-ea"/>
        <a:cs typeface="+mn-cs"/>
      </a:defRPr>
    </a:lvl1pPr>
    <a:lvl2pPr marL="1587141" algn="l" defTabSz="3174280" rtl="0" eaLnBrk="1" latinLnBrk="0" hangingPunct="1">
      <a:defRPr sz="6300" kern="1200">
        <a:solidFill>
          <a:schemeClr val="tx1"/>
        </a:solidFill>
        <a:latin typeface="+mn-lt"/>
        <a:ea typeface="+mn-ea"/>
        <a:cs typeface="+mn-cs"/>
      </a:defRPr>
    </a:lvl2pPr>
    <a:lvl3pPr marL="3174280" algn="l" defTabSz="3174280" rtl="0" eaLnBrk="1" latinLnBrk="0" hangingPunct="1">
      <a:defRPr sz="6300" kern="1200">
        <a:solidFill>
          <a:schemeClr val="tx1"/>
        </a:solidFill>
        <a:latin typeface="+mn-lt"/>
        <a:ea typeface="+mn-ea"/>
        <a:cs typeface="+mn-cs"/>
      </a:defRPr>
    </a:lvl3pPr>
    <a:lvl4pPr marL="4761419" algn="l" defTabSz="3174280" rtl="0" eaLnBrk="1" latinLnBrk="0" hangingPunct="1">
      <a:defRPr sz="6300" kern="1200">
        <a:solidFill>
          <a:schemeClr val="tx1"/>
        </a:solidFill>
        <a:latin typeface="+mn-lt"/>
        <a:ea typeface="+mn-ea"/>
        <a:cs typeface="+mn-cs"/>
      </a:defRPr>
    </a:lvl4pPr>
    <a:lvl5pPr marL="6348559" algn="l" defTabSz="3174280" rtl="0" eaLnBrk="1" latinLnBrk="0" hangingPunct="1">
      <a:defRPr sz="6300" kern="1200">
        <a:solidFill>
          <a:schemeClr val="tx1"/>
        </a:solidFill>
        <a:latin typeface="+mn-lt"/>
        <a:ea typeface="+mn-ea"/>
        <a:cs typeface="+mn-cs"/>
      </a:defRPr>
    </a:lvl5pPr>
    <a:lvl6pPr marL="7935700" algn="l" defTabSz="3174280" rtl="0" eaLnBrk="1" latinLnBrk="0" hangingPunct="1">
      <a:defRPr sz="6300" kern="1200">
        <a:solidFill>
          <a:schemeClr val="tx1"/>
        </a:solidFill>
        <a:latin typeface="+mn-lt"/>
        <a:ea typeface="+mn-ea"/>
        <a:cs typeface="+mn-cs"/>
      </a:defRPr>
    </a:lvl6pPr>
    <a:lvl7pPr marL="9522841" algn="l" defTabSz="3174280" rtl="0" eaLnBrk="1" latinLnBrk="0" hangingPunct="1">
      <a:defRPr sz="6300" kern="1200">
        <a:solidFill>
          <a:schemeClr val="tx1"/>
        </a:solidFill>
        <a:latin typeface="+mn-lt"/>
        <a:ea typeface="+mn-ea"/>
        <a:cs typeface="+mn-cs"/>
      </a:defRPr>
    </a:lvl7pPr>
    <a:lvl8pPr marL="11109980" algn="l" defTabSz="3174280" rtl="0" eaLnBrk="1" latinLnBrk="0" hangingPunct="1">
      <a:defRPr sz="6300" kern="1200">
        <a:solidFill>
          <a:schemeClr val="tx1"/>
        </a:solidFill>
        <a:latin typeface="+mn-lt"/>
        <a:ea typeface="+mn-ea"/>
        <a:cs typeface="+mn-cs"/>
      </a:defRPr>
    </a:lvl8pPr>
    <a:lvl9pPr marL="12697121" algn="l" defTabSz="3174280" rtl="0" eaLnBrk="1" latinLnBrk="0" hangingPunct="1">
      <a:defRPr sz="63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27" userDrawn="1">
          <p15:clr>
            <a:srgbClr val="A4A3A4"/>
          </p15:clr>
        </p15:guide>
        <p15:guide id="3" orient="horz" pos="22047">
          <p15:clr>
            <a:srgbClr val="A4A3A4"/>
          </p15:clr>
        </p15:guide>
        <p15:guide id="5" pos="238">
          <p15:clr>
            <a:srgbClr val="A4A3A4"/>
          </p15:clr>
        </p15:guide>
        <p15:guide id="6" pos="1108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AEAEA"/>
    <a:srgbClr val="CDD2FA"/>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9" autoAdjust="0"/>
    <p:restoredTop sz="94833" autoAdjust="0"/>
  </p:normalViewPr>
  <p:slideViewPr>
    <p:cSldViewPr snapToGrid="0" snapToObjects="1" showGuides="1">
      <p:cViewPr varScale="1">
        <p:scale>
          <a:sx n="36" d="100"/>
          <a:sy n="36" d="100"/>
        </p:scale>
        <p:origin x="5360" y="408"/>
      </p:cViewPr>
      <p:guideLst>
        <p:guide orient="horz" pos="227"/>
        <p:guide orient="horz" pos="22047"/>
        <p:guide pos="238"/>
        <p:guide pos="110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8/26/19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40616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8/26/19</a:t>
            </a:fld>
            <a:endParaRPr lang="en-US" dirty="0"/>
          </a:p>
        </p:txBody>
      </p:sp>
      <p:sp>
        <p:nvSpPr>
          <p:cNvPr id="4" name="Slide Image Placeholder 3"/>
          <p:cNvSpPr>
            <a:spLocks noGrp="1" noRot="1" noChangeAspect="1"/>
          </p:cNvSpPr>
          <p:nvPr>
            <p:ph type="sldImg" idx="2"/>
          </p:nvPr>
        </p:nvSpPr>
        <p:spPr>
          <a:xfrm>
            <a:off x="2573338" y="685800"/>
            <a:ext cx="17113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769238274"/>
      </p:ext>
    </p:extLst>
  </p:cSld>
  <p:clrMap bg1="lt1" tx1="dk1" bg2="lt2" tx2="dk2" accent1="accent1" accent2="accent2" accent3="accent3" accent4="accent4" accent5="accent5" accent6="accent6" hlink="hlink" folHlink="folHlink"/>
  <p:notesStyle>
    <a:lvl1pPr marL="0" algn="l" defTabSz="3174280" rtl="0" eaLnBrk="1" latinLnBrk="0" hangingPunct="1">
      <a:defRPr sz="4200" kern="1200">
        <a:solidFill>
          <a:schemeClr val="tx1"/>
        </a:solidFill>
        <a:latin typeface="+mn-lt"/>
        <a:ea typeface="+mn-ea"/>
        <a:cs typeface="+mn-cs"/>
      </a:defRPr>
    </a:lvl1pPr>
    <a:lvl2pPr marL="1587141" algn="l" defTabSz="3174280" rtl="0" eaLnBrk="1" latinLnBrk="0" hangingPunct="1">
      <a:defRPr sz="4200" kern="1200">
        <a:solidFill>
          <a:schemeClr val="tx1"/>
        </a:solidFill>
        <a:latin typeface="+mn-lt"/>
        <a:ea typeface="+mn-ea"/>
        <a:cs typeface="+mn-cs"/>
      </a:defRPr>
    </a:lvl2pPr>
    <a:lvl3pPr marL="3174280" algn="l" defTabSz="3174280" rtl="0" eaLnBrk="1" latinLnBrk="0" hangingPunct="1">
      <a:defRPr sz="4200" kern="1200">
        <a:solidFill>
          <a:schemeClr val="tx1"/>
        </a:solidFill>
        <a:latin typeface="+mn-lt"/>
        <a:ea typeface="+mn-ea"/>
        <a:cs typeface="+mn-cs"/>
      </a:defRPr>
    </a:lvl3pPr>
    <a:lvl4pPr marL="4761419" algn="l" defTabSz="3174280" rtl="0" eaLnBrk="1" latinLnBrk="0" hangingPunct="1">
      <a:defRPr sz="4200" kern="1200">
        <a:solidFill>
          <a:schemeClr val="tx1"/>
        </a:solidFill>
        <a:latin typeface="+mn-lt"/>
        <a:ea typeface="+mn-ea"/>
        <a:cs typeface="+mn-cs"/>
      </a:defRPr>
    </a:lvl4pPr>
    <a:lvl5pPr marL="6348559" algn="l" defTabSz="3174280" rtl="0" eaLnBrk="1" latinLnBrk="0" hangingPunct="1">
      <a:defRPr sz="4200" kern="1200">
        <a:solidFill>
          <a:schemeClr val="tx1"/>
        </a:solidFill>
        <a:latin typeface="+mn-lt"/>
        <a:ea typeface="+mn-ea"/>
        <a:cs typeface="+mn-cs"/>
      </a:defRPr>
    </a:lvl5pPr>
    <a:lvl6pPr marL="7935700" algn="l" defTabSz="3174280" rtl="0" eaLnBrk="1" latinLnBrk="0" hangingPunct="1">
      <a:defRPr sz="4200" kern="1200">
        <a:solidFill>
          <a:schemeClr val="tx1"/>
        </a:solidFill>
        <a:latin typeface="+mn-lt"/>
        <a:ea typeface="+mn-ea"/>
        <a:cs typeface="+mn-cs"/>
      </a:defRPr>
    </a:lvl6pPr>
    <a:lvl7pPr marL="9522841" algn="l" defTabSz="3174280" rtl="0" eaLnBrk="1" latinLnBrk="0" hangingPunct="1">
      <a:defRPr sz="4200" kern="1200">
        <a:solidFill>
          <a:schemeClr val="tx1"/>
        </a:solidFill>
        <a:latin typeface="+mn-lt"/>
        <a:ea typeface="+mn-ea"/>
        <a:cs typeface="+mn-cs"/>
      </a:defRPr>
    </a:lvl7pPr>
    <a:lvl8pPr marL="11109980" algn="l" defTabSz="3174280" rtl="0" eaLnBrk="1" latinLnBrk="0" hangingPunct="1">
      <a:defRPr sz="4200" kern="1200">
        <a:solidFill>
          <a:schemeClr val="tx1"/>
        </a:solidFill>
        <a:latin typeface="+mn-lt"/>
        <a:ea typeface="+mn-ea"/>
        <a:cs typeface="+mn-cs"/>
      </a:defRPr>
    </a:lvl8pPr>
    <a:lvl9pPr marL="12697121" algn="l" defTabSz="3174280" rtl="0" eaLnBrk="1" latinLnBrk="0" hangingPunct="1">
      <a:defRPr sz="4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CMx20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70140" y="5171790"/>
            <a:ext cx="8486068"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77571" y="4588423"/>
            <a:ext cx="847937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77570" y="15542881"/>
            <a:ext cx="8481442"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9110062" y="4588423"/>
            <a:ext cx="847926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9110062" y="5171790"/>
            <a:ext cx="8479260"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9111227" y="15552344"/>
            <a:ext cx="8476931"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9109602" y="16143328"/>
            <a:ext cx="8480180"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9113349" y="28083131"/>
            <a:ext cx="8472687"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9111227" y="28767136"/>
            <a:ext cx="8476931"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70140" y="16135430"/>
            <a:ext cx="8486801"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304810" y="2864470"/>
            <a:ext cx="13357704" cy="747410"/>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2304810" y="1675750"/>
            <a:ext cx="13357704" cy="11887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2304810" y="228601"/>
            <a:ext cx="13357704" cy="1325880"/>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70140" y="5171790"/>
            <a:ext cx="8486068"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77571" y="4588423"/>
            <a:ext cx="847937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77570" y="15542881"/>
            <a:ext cx="8481442"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9110062" y="4588423"/>
            <a:ext cx="847926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9110062" y="5171790"/>
            <a:ext cx="8479260"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9111227" y="15552344"/>
            <a:ext cx="8476931"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9109602" y="16143328"/>
            <a:ext cx="8480180"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9113349" y="28083131"/>
            <a:ext cx="8472687"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9111227" y="28767136"/>
            <a:ext cx="8476931"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70140" y="16135430"/>
            <a:ext cx="8486801"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304810" y="2864470"/>
            <a:ext cx="13357704" cy="747410"/>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2304810" y="1675750"/>
            <a:ext cx="13357704" cy="11887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2304810" y="228601"/>
            <a:ext cx="13357704" cy="1325880"/>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1438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EE67C6-B582-5247-A21C-30560A9E8ED2}"/>
              </a:ext>
            </a:extLst>
          </p:cNvPr>
          <p:cNvSpPr/>
          <p:nvPr userDrawn="1"/>
        </p:nvSpPr>
        <p:spPr>
          <a:xfrm rot="10800000">
            <a:off x="-2" y="35008457"/>
            <a:ext cx="17967325" cy="991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702721" y="35379983"/>
            <a:ext cx="2264995" cy="248227"/>
          </a:xfrm>
          <a:prstGeom prst="rect">
            <a:avLst/>
          </a:prstGeom>
          <a:noFill/>
          <a:ln w="9525">
            <a:noFill/>
            <a:miter lim="800000"/>
            <a:headEnd/>
            <a:tailEnd/>
          </a:ln>
          <a:effectLst/>
        </p:spPr>
        <p:txBody>
          <a:bodyPr wrap="square" lIns="66006" tIns="32997" rIns="66006" bIns="32997">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6AE9625A-1C52-DE48-8D32-626F084625D3}"/>
              </a:ext>
            </a:extLst>
          </p:cNvPr>
          <p:cNvGraphicFramePr>
            <a:graphicFrameLocks noGrp="1"/>
          </p:cNvGraphicFramePr>
          <p:nvPr userDrawn="1">
            <p:extLst>
              <p:ext uri="{D42A27DB-BD31-4B8C-83A1-F6EECF244321}">
                <p14:modId xmlns:p14="http://schemas.microsoft.com/office/powerpoint/2010/main" val="3001985201"/>
              </p:ext>
            </p:extLst>
          </p:nvPr>
        </p:nvGraphicFramePr>
        <p:xfrm>
          <a:off x="-12720395" y="34253"/>
          <a:ext cx="12111788" cy="35627347"/>
        </p:xfrm>
        <a:graphic>
          <a:graphicData uri="http://schemas.openxmlformats.org/drawingml/2006/table">
            <a:tbl>
              <a:tblPr firstRow="1" bandRow="1">
                <a:tableStyleId>{5C22544A-7EE6-4342-B048-85BDC9FD1C3A}</a:tableStyleId>
              </a:tblPr>
              <a:tblGrid>
                <a:gridCol w="5193437">
                  <a:extLst>
                    <a:ext uri="{9D8B030D-6E8A-4147-A177-3AD203B41FA5}">
                      <a16:colId xmlns:a16="http://schemas.microsoft.com/office/drawing/2014/main" val="20000"/>
                    </a:ext>
                  </a:extLst>
                </a:gridCol>
                <a:gridCol w="6918351">
                  <a:extLst>
                    <a:ext uri="{9D8B030D-6E8A-4147-A177-3AD203B41FA5}">
                      <a16:colId xmlns:a16="http://schemas.microsoft.com/office/drawing/2014/main" val="20001"/>
                    </a:ext>
                  </a:extLst>
                </a:gridCol>
              </a:tblGrid>
              <a:tr h="1379266">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39959">
                <a:tc gridSpan="2">
                  <a:txBody>
                    <a:bodyPr/>
                    <a:lstStyle/>
                    <a:p>
                      <a:pPr defTabSz="3765639"/>
                      <a:r>
                        <a:rPr lang="en-US" sz="2400" i="0" dirty="0">
                          <a:solidFill>
                            <a:srgbClr val="D9D9D9"/>
                          </a:solidFill>
                          <a:latin typeface="Arial"/>
                          <a:cs typeface="Arial"/>
                        </a:rPr>
                        <a:t>This PowerPoint template produces a </a:t>
                      </a:r>
                      <a:r>
                        <a:rPr lang="en-US" sz="2400" i="0" dirty="0">
                          <a:solidFill>
                            <a:srgbClr val="FFC000"/>
                          </a:solidFill>
                          <a:latin typeface="Arial"/>
                          <a:cs typeface="Arial"/>
                        </a:rPr>
                        <a:t>100x200cm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057301">
                <a:tc>
                  <a:txBody>
                    <a:bodyPr/>
                    <a:lstStyle/>
                    <a:p>
                      <a:pPr algn="ctr"/>
                      <a:endParaRPr lang="en-US" sz="2400" dirty="0">
                        <a:solidFill>
                          <a:srgbClr val="1F3A4E"/>
                        </a:solidFill>
                      </a:endParaRPr>
                    </a:p>
                    <a:p>
                      <a:pPr algn="ctr"/>
                      <a:endParaRPr lang="en-US" sz="2400" dirty="0">
                        <a:solidFill>
                          <a:srgbClr val="1F3A4E"/>
                        </a:solidFill>
                      </a:endParaRPr>
                    </a:p>
                    <a:p>
                      <a:pPr algn="ctr"/>
                      <a:r>
                        <a:rPr lang="en-US" sz="2400" dirty="0">
                          <a:solidFill>
                            <a:schemeClr val="bg1"/>
                          </a:solidFill>
                          <a:latin typeface="Arial" panose="020B0604020202020204" pitchFamily="34" charset="0"/>
                          <a:cs typeface="Arial" panose="020B0604020202020204" pitchFamily="34" charset="0"/>
                        </a:rPr>
                        <a:t>This is a poster template for a</a:t>
                      </a:r>
                    </a:p>
                    <a:p>
                      <a:pPr marL="0" marR="0" lvl="0" indent="0" algn="ctr" defTabSz="3169678"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presentation poster</a:t>
                      </a:r>
                      <a:br>
                        <a:rPr lang="en-US" sz="2400" dirty="0">
                          <a:solidFill>
                            <a:schemeClr val="bg1"/>
                          </a:solidFill>
                          <a:latin typeface="Arial" panose="020B0604020202020204" pitchFamily="34" charset="0"/>
                          <a:cs typeface="Arial" panose="020B0604020202020204" pitchFamily="34" charset="0"/>
                        </a:rPr>
                      </a:br>
                      <a:r>
                        <a:rPr lang="en-US" sz="5400" b="1" dirty="0">
                          <a:solidFill>
                            <a:srgbClr val="FFC000"/>
                          </a:solidFill>
                          <a:latin typeface="Arial" panose="020B0604020202020204" pitchFamily="34" charset="0"/>
                          <a:cs typeface="Arial" panose="020B0604020202020204" pitchFamily="34" charset="0"/>
                        </a:rPr>
                        <a:t>100x200cm</a:t>
                      </a:r>
                      <a:br>
                        <a:rPr lang="en-US" sz="5400" b="1" dirty="0">
                          <a:solidFill>
                            <a:srgbClr val="FFC000"/>
                          </a:solidFill>
                          <a:latin typeface="Arial" panose="020B0604020202020204" pitchFamily="34" charset="0"/>
                          <a:cs typeface="Arial" panose="020B0604020202020204" pitchFamily="34" charset="0"/>
                        </a:rPr>
                      </a:br>
                      <a:br>
                        <a:rPr lang="en-US" sz="12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(39” tall x 78” wide)</a:t>
                      </a: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 Check the template size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br>
                        <a:rPr lang="en-US" sz="2400" b="0" baseline="0" dirty="0">
                          <a:solidFill>
                            <a:srgbClr val="D9D9D9"/>
                          </a:solidFill>
                          <a:latin typeface="Arial" panose="020B0604020202020204" pitchFamily="34" charset="0"/>
                          <a:cs typeface="Arial" panose="020B0604020202020204" pitchFamily="34" charset="0"/>
                        </a:rPr>
                      </a:br>
                      <a:endParaRPr lang="en-US" sz="24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955134">
                <a:tc>
                  <a:txBody>
                    <a:bodyPr/>
                    <a:lstStyle/>
                    <a:p>
                      <a:endParaRPr lang="en-US" sz="2400" dirty="0">
                        <a:solidFill>
                          <a:srgbClr val="1F3A4E"/>
                        </a:solidFill>
                      </a:endParaRPr>
                    </a:p>
                  </a:txBody>
                  <a:tcPr>
                    <a:blipFill rotWithShape="1">
                      <a:blip r:embed="rId3"/>
                      <a:stretch>
                        <a:fillRect/>
                      </a:stretch>
                    </a:blipFill>
                  </a:tcPr>
                </a:tc>
                <a:tc>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3498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48631">
                <a:tc>
                  <a:txBody>
                    <a:bodyPr/>
                    <a:lstStyle/>
                    <a:p>
                      <a:endParaRPr lang="en-US" sz="2400" dirty="0">
                        <a:solidFill>
                          <a:srgbClr val="1F3A4E"/>
                        </a:solidFill>
                      </a:endParaRPr>
                    </a:p>
                  </a:txBody>
                  <a:tcPr>
                    <a:blipFill rotWithShape="1">
                      <a:blip r:embed="rId4"/>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780205">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5031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01525">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524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05989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D981E2A-97DE-1E48-8728-64731F29116C}"/>
              </a:ext>
            </a:extLst>
          </p:cNvPr>
          <p:cNvGraphicFramePr>
            <a:graphicFrameLocks noGrp="1"/>
          </p:cNvGraphicFramePr>
          <p:nvPr userDrawn="1">
            <p:extLst>
              <p:ext uri="{D42A27DB-BD31-4B8C-83A1-F6EECF244321}">
                <p14:modId xmlns:p14="http://schemas.microsoft.com/office/powerpoint/2010/main" val="4276381421"/>
              </p:ext>
            </p:extLst>
          </p:nvPr>
        </p:nvGraphicFramePr>
        <p:xfrm>
          <a:off x="18496418" y="0"/>
          <a:ext cx="12140980" cy="35999737"/>
        </p:xfrm>
        <a:graphic>
          <a:graphicData uri="http://schemas.openxmlformats.org/drawingml/2006/table">
            <a:tbl>
              <a:tblPr firstRow="1" bandRow="1">
                <a:tableStyleId>{5C22544A-7EE6-4342-B048-85BDC9FD1C3A}</a:tableStyleId>
              </a:tblPr>
              <a:tblGrid>
                <a:gridCol w="4764088">
                  <a:extLst>
                    <a:ext uri="{9D8B030D-6E8A-4147-A177-3AD203B41FA5}">
                      <a16:colId xmlns:a16="http://schemas.microsoft.com/office/drawing/2014/main" val="20000"/>
                    </a:ext>
                  </a:extLst>
                </a:gridCol>
                <a:gridCol w="1431247">
                  <a:extLst>
                    <a:ext uri="{9D8B030D-6E8A-4147-A177-3AD203B41FA5}">
                      <a16:colId xmlns:a16="http://schemas.microsoft.com/office/drawing/2014/main" val="764104496"/>
                    </a:ext>
                  </a:extLst>
                </a:gridCol>
                <a:gridCol w="5945645">
                  <a:extLst>
                    <a:ext uri="{9D8B030D-6E8A-4147-A177-3AD203B41FA5}">
                      <a16:colId xmlns:a16="http://schemas.microsoft.com/office/drawing/2014/main" val="4164475170"/>
                    </a:ext>
                  </a:extLst>
                </a:gridCol>
              </a:tblGrid>
              <a:tr h="12828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36693">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009614">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5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97415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640563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5441481">
                <a:tc>
                  <a:txBody>
                    <a:bodyPr/>
                    <a:lstStyle/>
                    <a:p>
                      <a:pPr rtl="0"/>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pPr rtl="0"/>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24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24376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31541">
                <a:tc gridSpan="3">
                  <a:txBody>
                    <a:bodyPr/>
                    <a:lstStyle/>
                    <a:p>
                      <a:endParaRPr lang="en-US" sz="24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674038">
                <a:tc gridSpan="2">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6" name="Rectangle 5">
            <a:extLst>
              <a:ext uri="{FF2B5EF4-FFF2-40B4-BE49-F238E27FC236}">
                <a16:creationId xmlns:a16="http://schemas.microsoft.com/office/drawing/2014/main" id="{0083AB1E-30F9-0C44-9FD3-AE7FC66A52C0}"/>
              </a:ext>
            </a:extLst>
          </p:cNvPr>
          <p:cNvSpPr/>
          <p:nvPr userDrawn="1"/>
        </p:nvSpPr>
        <p:spPr>
          <a:xfrm>
            <a:off x="0" y="0"/>
            <a:ext cx="17967325" cy="4082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174280"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90355" indent="-1190355" algn="l" defTabSz="3174280" rtl="0" eaLnBrk="1" latinLnBrk="0" hangingPunct="1">
        <a:spcBef>
          <a:spcPct val="20000"/>
        </a:spcBef>
        <a:buFont typeface="Arial" pitchFamily="34" charset="0"/>
        <a:buChar char="•"/>
        <a:defRPr sz="11100" kern="1200">
          <a:solidFill>
            <a:schemeClr val="tx1"/>
          </a:solidFill>
          <a:latin typeface="+mn-lt"/>
          <a:ea typeface="+mn-ea"/>
          <a:cs typeface="+mn-cs"/>
        </a:defRPr>
      </a:lvl1pPr>
      <a:lvl2pPr marL="2579102" indent="-991962" algn="l" defTabSz="3174280" rtl="0" eaLnBrk="1" latinLnBrk="0" hangingPunct="1">
        <a:spcBef>
          <a:spcPct val="20000"/>
        </a:spcBef>
        <a:buFont typeface="Arial" pitchFamily="34" charset="0"/>
        <a:buChar char="–"/>
        <a:defRPr sz="9800" kern="1200">
          <a:solidFill>
            <a:schemeClr val="tx1"/>
          </a:solidFill>
          <a:latin typeface="+mn-lt"/>
          <a:ea typeface="+mn-ea"/>
          <a:cs typeface="+mn-cs"/>
        </a:defRPr>
      </a:lvl2pPr>
      <a:lvl3pPr marL="3967851" indent="-793571" algn="l" defTabSz="3174280" rtl="0" eaLnBrk="1" latinLnBrk="0" hangingPunct="1">
        <a:spcBef>
          <a:spcPct val="20000"/>
        </a:spcBef>
        <a:buFont typeface="Arial" pitchFamily="34" charset="0"/>
        <a:buChar char="•"/>
        <a:defRPr sz="8400" kern="1200">
          <a:solidFill>
            <a:schemeClr val="tx1"/>
          </a:solidFill>
          <a:latin typeface="+mn-lt"/>
          <a:ea typeface="+mn-ea"/>
          <a:cs typeface="+mn-cs"/>
        </a:defRPr>
      </a:lvl3pPr>
      <a:lvl4pPr marL="55549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4pPr>
      <a:lvl5pPr marL="714212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5pPr>
      <a:lvl6pPr marL="872927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6pPr>
      <a:lvl7pPr marL="1031640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7pPr>
      <a:lvl8pPr marL="1190355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8pPr>
      <a:lvl9pPr marL="134906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9pPr>
    </p:bodyStyle>
    <p:otherStyle>
      <a:defPPr>
        <a:defRPr lang="en-US"/>
      </a:defPPr>
      <a:lvl1pPr marL="0" algn="l" defTabSz="3174280" rtl="0" eaLnBrk="1" latinLnBrk="0" hangingPunct="1">
        <a:defRPr sz="6300" kern="1200">
          <a:solidFill>
            <a:schemeClr val="tx1"/>
          </a:solidFill>
          <a:latin typeface="+mn-lt"/>
          <a:ea typeface="+mn-ea"/>
          <a:cs typeface="+mn-cs"/>
        </a:defRPr>
      </a:lvl1pPr>
      <a:lvl2pPr marL="1587141" algn="l" defTabSz="3174280" rtl="0" eaLnBrk="1" latinLnBrk="0" hangingPunct="1">
        <a:defRPr sz="6300" kern="1200">
          <a:solidFill>
            <a:schemeClr val="tx1"/>
          </a:solidFill>
          <a:latin typeface="+mn-lt"/>
          <a:ea typeface="+mn-ea"/>
          <a:cs typeface="+mn-cs"/>
        </a:defRPr>
      </a:lvl2pPr>
      <a:lvl3pPr marL="3174280" algn="l" defTabSz="3174280" rtl="0" eaLnBrk="1" latinLnBrk="0" hangingPunct="1">
        <a:defRPr sz="6300" kern="1200">
          <a:solidFill>
            <a:schemeClr val="tx1"/>
          </a:solidFill>
          <a:latin typeface="+mn-lt"/>
          <a:ea typeface="+mn-ea"/>
          <a:cs typeface="+mn-cs"/>
        </a:defRPr>
      </a:lvl3pPr>
      <a:lvl4pPr marL="4761419" algn="l" defTabSz="3174280" rtl="0" eaLnBrk="1" latinLnBrk="0" hangingPunct="1">
        <a:defRPr sz="6300" kern="1200">
          <a:solidFill>
            <a:schemeClr val="tx1"/>
          </a:solidFill>
          <a:latin typeface="+mn-lt"/>
          <a:ea typeface="+mn-ea"/>
          <a:cs typeface="+mn-cs"/>
        </a:defRPr>
      </a:lvl4pPr>
      <a:lvl5pPr marL="6348559" algn="l" defTabSz="3174280" rtl="0" eaLnBrk="1" latinLnBrk="0" hangingPunct="1">
        <a:defRPr sz="6300" kern="1200">
          <a:solidFill>
            <a:schemeClr val="tx1"/>
          </a:solidFill>
          <a:latin typeface="+mn-lt"/>
          <a:ea typeface="+mn-ea"/>
          <a:cs typeface="+mn-cs"/>
        </a:defRPr>
      </a:lvl5pPr>
      <a:lvl6pPr marL="7935700" algn="l" defTabSz="3174280" rtl="0" eaLnBrk="1" latinLnBrk="0" hangingPunct="1">
        <a:defRPr sz="6300" kern="1200">
          <a:solidFill>
            <a:schemeClr val="tx1"/>
          </a:solidFill>
          <a:latin typeface="+mn-lt"/>
          <a:ea typeface="+mn-ea"/>
          <a:cs typeface="+mn-cs"/>
        </a:defRPr>
      </a:lvl6pPr>
      <a:lvl7pPr marL="9522841" algn="l" defTabSz="3174280" rtl="0" eaLnBrk="1" latinLnBrk="0" hangingPunct="1">
        <a:defRPr sz="6300" kern="1200">
          <a:solidFill>
            <a:schemeClr val="tx1"/>
          </a:solidFill>
          <a:latin typeface="+mn-lt"/>
          <a:ea typeface="+mn-ea"/>
          <a:cs typeface="+mn-cs"/>
        </a:defRPr>
      </a:lvl7pPr>
      <a:lvl8pPr marL="11109980" algn="l" defTabSz="3174280" rtl="0" eaLnBrk="1" latinLnBrk="0" hangingPunct="1">
        <a:defRPr sz="6300" kern="1200">
          <a:solidFill>
            <a:schemeClr val="tx1"/>
          </a:solidFill>
          <a:latin typeface="+mn-lt"/>
          <a:ea typeface="+mn-ea"/>
          <a:cs typeface="+mn-cs"/>
        </a:defRPr>
      </a:lvl8pPr>
      <a:lvl9pPr marL="12697121" algn="l" defTabSz="3174280" rtl="0" eaLnBrk="1" latinLnBrk="0" hangingPunct="1">
        <a:defRPr sz="6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4839B3-15C3-D24D-80C3-D82DDBB2C035}"/>
              </a:ext>
            </a:extLst>
          </p:cNvPr>
          <p:cNvSpPr/>
          <p:nvPr userDrawn="1"/>
        </p:nvSpPr>
        <p:spPr>
          <a:xfrm rot="10800000">
            <a:off x="-2" y="35008457"/>
            <a:ext cx="17967325" cy="991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5009CA7-91B5-2549-95CD-B9FCB0618459}"/>
              </a:ext>
            </a:extLst>
          </p:cNvPr>
          <p:cNvSpPr/>
          <p:nvPr userDrawn="1"/>
        </p:nvSpPr>
        <p:spPr>
          <a:xfrm>
            <a:off x="0" y="0"/>
            <a:ext cx="17967325" cy="4082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441464" y="35379983"/>
            <a:ext cx="2264995" cy="248227"/>
          </a:xfrm>
          <a:prstGeom prst="rect">
            <a:avLst/>
          </a:prstGeom>
          <a:noFill/>
          <a:ln w="9525">
            <a:noFill/>
            <a:miter lim="800000"/>
            <a:headEnd/>
            <a:tailEnd/>
          </a:ln>
          <a:effectLst/>
        </p:spPr>
        <p:txBody>
          <a:bodyPr wrap="square" lIns="66006" tIns="32997" rIns="66006" bIns="32997">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8234233"/>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174280"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90355" indent="-1190355" algn="l" defTabSz="3174280" rtl="0" eaLnBrk="1" latinLnBrk="0" hangingPunct="1">
        <a:spcBef>
          <a:spcPct val="20000"/>
        </a:spcBef>
        <a:buFont typeface="Arial" pitchFamily="34" charset="0"/>
        <a:buChar char="•"/>
        <a:defRPr sz="11100" kern="1200">
          <a:solidFill>
            <a:schemeClr val="tx1"/>
          </a:solidFill>
          <a:latin typeface="+mn-lt"/>
          <a:ea typeface="+mn-ea"/>
          <a:cs typeface="+mn-cs"/>
        </a:defRPr>
      </a:lvl1pPr>
      <a:lvl2pPr marL="2579102" indent="-991962" algn="l" defTabSz="3174280" rtl="0" eaLnBrk="1" latinLnBrk="0" hangingPunct="1">
        <a:spcBef>
          <a:spcPct val="20000"/>
        </a:spcBef>
        <a:buFont typeface="Arial" pitchFamily="34" charset="0"/>
        <a:buChar char="–"/>
        <a:defRPr sz="9800" kern="1200">
          <a:solidFill>
            <a:schemeClr val="tx1"/>
          </a:solidFill>
          <a:latin typeface="+mn-lt"/>
          <a:ea typeface="+mn-ea"/>
          <a:cs typeface="+mn-cs"/>
        </a:defRPr>
      </a:lvl2pPr>
      <a:lvl3pPr marL="3967851" indent="-793571" algn="l" defTabSz="3174280" rtl="0" eaLnBrk="1" latinLnBrk="0" hangingPunct="1">
        <a:spcBef>
          <a:spcPct val="20000"/>
        </a:spcBef>
        <a:buFont typeface="Arial" pitchFamily="34" charset="0"/>
        <a:buChar char="•"/>
        <a:defRPr sz="8400" kern="1200">
          <a:solidFill>
            <a:schemeClr val="tx1"/>
          </a:solidFill>
          <a:latin typeface="+mn-lt"/>
          <a:ea typeface="+mn-ea"/>
          <a:cs typeface="+mn-cs"/>
        </a:defRPr>
      </a:lvl3pPr>
      <a:lvl4pPr marL="55549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4pPr>
      <a:lvl5pPr marL="714212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5pPr>
      <a:lvl6pPr marL="872927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6pPr>
      <a:lvl7pPr marL="1031640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7pPr>
      <a:lvl8pPr marL="1190355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8pPr>
      <a:lvl9pPr marL="134906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9pPr>
    </p:bodyStyle>
    <p:otherStyle>
      <a:defPPr>
        <a:defRPr lang="en-US"/>
      </a:defPPr>
      <a:lvl1pPr marL="0" algn="l" defTabSz="3174280" rtl="0" eaLnBrk="1" latinLnBrk="0" hangingPunct="1">
        <a:defRPr sz="6300" kern="1200">
          <a:solidFill>
            <a:schemeClr val="tx1"/>
          </a:solidFill>
          <a:latin typeface="+mn-lt"/>
          <a:ea typeface="+mn-ea"/>
          <a:cs typeface="+mn-cs"/>
        </a:defRPr>
      </a:lvl1pPr>
      <a:lvl2pPr marL="1587141" algn="l" defTabSz="3174280" rtl="0" eaLnBrk="1" latinLnBrk="0" hangingPunct="1">
        <a:defRPr sz="6300" kern="1200">
          <a:solidFill>
            <a:schemeClr val="tx1"/>
          </a:solidFill>
          <a:latin typeface="+mn-lt"/>
          <a:ea typeface="+mn-ea"/>
          <a:cs typeface="+mn-cs"/>
        </a:defRPr>
      </a:lvl2pPr>
      <a:lvl3pPr marL="3174280" algn="l" defTabSz="3174280" rtl="0" eaLnBrk="1" latinLnBrk="0" hangingPunct="1">
        <a:defRPr sz="6300" kern="1200">
          <a:solidFill>
            <a:schemeClr val="tx1"/>
          </a:solidFill>
          <a:latin typeface="+mn-lt"/>
          <a:ea typeface="+mn-ea"/>
          <a:cs typeface="+mn-cs"/>
        </a:defRPr>
      </a:lvl3pPr>
      <a:lvl4pPr marL="4761419" algn="l" defTabSz="3174280" rtl="0" eaLnBrk="1" latinLnBrk="0" hangingPunct="1">
        <a:defRPr sz="6300" kern="1200">
          <a:solidFill>
            <a:schemeClr val="tx1"/>
          </a:solidFill>
          <a:latin typeface="+mn-lt"/>
          <a:ea typeface="+mn-ea"/>
          <a:cs typeface="+mn-cs"/>
        </a:defRPr>
      </a:lvl4pPr>
      <a:lvl5pPr marL="6348559" algn="l" defTabSz="3174280" rtl="0" eaLnBrk="1" latinLnBrk="0" hangingPunct="1">
        <a:defRPr sz="6300" kern="1200">
          <a:solidFill>
            <a:schemeClr val="tx1"/>
          </a:solidFill>
          <a:latin typeface="+mn-lt"/>
          <a:ea typeface="+mn-ea"/>
          <a:cs typeface="+mn-cs"/>
        </a:defRPr>
      </a:lvl5pPr>
      <a:lvl6pPr marL="7935700" algn="l" defTabSz="3174280" rtl="0" eaLnBrk="1" latinLnBrk="0" hangingPunct="1">
        <a:defRPr sz="6300" kern="1200">
          <a:solidFill>
            <a:schemeClr val="tx1"/>
          </a:solidFill>
          <a:latin typeface="+mn-lt"/>
          <a:ea typeface="+mn-ea"/>
          <a:cs typeface="+mn-cs"/>
        </a:defRPr>
      </a:lvl6pPr>
      <a:lvl7pPr marL="9522841" algn="l" defTabSz="3174280" rtl="0" eaLnBrk="1" latinLnBrk="0" hangingPunct="1">
        <a:defRPr sz="6300" kern="1200">
          <a:solidFill>
            <a:schemeClr val="tx1"/>
          </a:solidFill>
          <a:latin typeface="+mn-lt"/>
          <a:ea typeface="+mn-ea"/>
          <a:cs typeface="+mn-cs"/>
        </a:defRPr>
      </a:lvl7pPr>
      <a:lvl8pPr marL="11109980" algn="l" defTabSz="3174280" rtl="0" eaLnBrk="1" latinLnBrk="0" hangingPunct="1">
        <a:defRPr sz="6300" kern="1200">
          <a:solidFill>
            <a:schemeClr val="tx1"/>
          </a:solidFill>
          <a:latin typeface="+mn-lt"/>
          <a:ea typeface="+mn-ea"/>
          <a:cs typeface="+mn-cs"/>
        </a:defRPr>
      </a:lvl8pPr>
      <a:lvl9pPr marL="12697121" algn="l" defTabSz="3174280" rtl="0" eaLnBrk="1" latinLnBrk="0" hangingPunct="1">
        <a:defRPr sz="6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083460-1431-E14E-8051-7110CABF02F2}"/>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A25158B0-F48B-6D45-9456-EEB84F3A711B}"/>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ECC939AE-5355-8041-9E78-E0D253950C1F}"/>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B272B5D9-8EAE-F04C-AD51-E5BADA3D91DE}"/>
              </a:ext>
            </a:extLst>
          </p:cNvPr>
          <p:cNvSpPr>
            <a:spLocks noGrp="1"/>
          </p:cNvSpPr>
          <p:nvPr>
            <p:ph type="body" sz="quarter" idx="25"/>
          </p:nvPr>
        </p:nvSpPr>
        <p:spPr/>
        <p:txBody>
          <a:bodyPr/>
          <a:lstStyle/>
          <a:p>
            <a:endParaRPr lang="en-US"/>
          </a:p>
        </p:txBody>
      </p:sp>
      <p:sp>
        <p:nvSpPr>
          <p:cNvPr id="6" name="Text Placeholder 5">
            <a:extLst>
              <a:ext uri="{FF2B5EF4-FFF2-40B4-BE49-F238E27FC236}">
                <a16:creationId xmlns:a16="http://schemas.microsoft.com/office/drawing/2014/main" id="{764EADE1-4148-E544-B26A-766DFD203C76}"/>
              </a:ext>
            </a:extLst>
          </p:cNvPr>
          <p:cNvSpPr>
            <a:spLocks noGrp="1"/>
          </p:cNvSpPr>
          <p:nvPr>
            <p:ph type="body" sz="quarter" idx="26"/>
          </p:nvPr>
        </p:nvSpPr>
        <p:spPr/>
        <p:txBody>
          <a:bodyPr/>
          <a:lstStyle/>
          <a:p>
            <a:endParaRPr lang="en-US"/>
          </a:p>
        </p:txBody>
      </p:sp>
      <p:sp>
        <p:nvSpPr>
          <p:cNvPr id="7" name="Text Placeholder 6">
            <a:extLst>
              <a:ext uri="{FF2B5EF4-FFF2-40B4-BE49-F238E27FC236}">
                <a16:creationId xmlns:a16="http://schemas.microsoft.com/office/drawing/2014/main" id="{52A4947C-3780-424D-8918-B51B414DFF83}"/>
              </a:ext>
            </a:extLst>
          </p:cNvPr>
          <p:cNvSpPr>
            <a:spLocks noGrp="1"/>
          </p:cNvSpPr>
          <p:nvPr>
            <p:ph type="body" sz="quarter" idx="27"/>
          </p:nvPr>
        </p:nvSpPr>
        <p:spPr/>
        <p:txBody>
          <a:bodyPr/>
          <a:lstStyle/>
          <a:p>
            <a:endParaRPr lang="en-US"/>
          </a:p>
        </p:txBody>
      </p:sp>
      <p:sp>
        <p:nvSpPr>
          <p:cNvPr id="8" name="Text Placeholder 7">
            <a:extLst>
              <a:ext uri="{FF2B5EF4-FFF2-40B4-BE49-F238E27FC236}">
                <a16:creationId xmlns:a16="http://schemas.microsoft.com/office/drawing/2014/main" id="{8C13F305-D0D3-DC43-B7C6-1889D21F1EA6}"/>
              </a:ext>
            </a:extLst>
          </p:cNvPr>
          <p:cNvSpPr>
            <a:spLocks noGrp="1"/>
          </p:cNvSpPr>
          <p:nvPr>
            <p:ph type="body" sz="quarter" idx="28"/>
          </p:nvPr>
        </p:nvSpPr>
        <p:spPr/>
        <p:txBody>
          <a:bodyPr/>
          <a:lstStyle/>
          <a:p>
            <a:endParaRPr lang="en-US"/>
          </a:p>
        </p:txBody>
      </p:sp>
      <p:sp>
        <p:nvSpPr>
          <p:cNvPr id="9" name="Text Placeholder 8">
            <a:extLst>
              <a:ext uri="{FF2B5EF4-FFF2-40B4-BE49-F238E27FC236}">
                <a16:creationId xmlns:a16="http://schemas.microsoft.com/office/drawing/2014/main" id="{3E953B05-C618-2049-8829-3B47A4324565}"/>
              </a:ext>
            </a:extLst>
          </p:cNvPr>
          <p:cNvSpPr>
            <a:spLocks noGrp="1"/>
          </p:cNvSpPr>
          <p:nvPr>
            <p:ph type="body" sz="quarter" idx="29"/>
          </p:nvPr>
        </p:nvSpPr>
        <p:spPr/>
        <p:txBody>
          <a:bodyPr/>
          <a:lstStyle/>
          <a:p>
            <a:endParaRPr lang="en-US"/>
          </a:p>
        </p:txBody>
      </p:sp>
      <p:sp>
        <p:nvSpPr>
          <p:cNvPr id="10" name="Text Placeholder 9">
            <a:extLst>
              <a:ext uri="{FF2B5EF4-FFF2-40B4-BE49-F238E27FC236}">
                <a16:creationId xmlns:a16="http://schemas.microsoft.com/office/drawing/2014/main" id="{230EB2EF-4B6F-8346-B9E2-C42DE8A355C7}"/>
              </a:ext>
            </a:extLst>
          </p:cNvPr>
          <p:cNvSpPr>
            <a:spLocks noGrp="1"/>
          </p:cNvSpPr>
          <p:nvPr>
            <p:ph type="body" sz="quarter" idx="30"/>
          </p:nvPr>
        </p:nvSpPr>
        <p:spPr/>
        <p:txBody>
          <a:bodyPr/>
          <a:lstStyle/>
          <a:p>
            <a:endParaRPr lang="en-US"/>
          </a:p>
        </p:txBody>
      </p:sp>
      <p:sp>
        <p:nvSpPr>
          <p:cNvPr id="11" name="Text Placeholder 10">
            <a:extLst>
              <a:ext uri="{FF2B5EF4-FFF2-40B4-BE49-F238E27FC236}">
                <a16:creationId xmlns:a16="http://schemas.microsoft.com/office/drawing/2014/main" id="{E40E0967-CB04-A344-9577-716EC8912459}"/>
              </a:ext>
            </a:extLst>
          </p:cNvPr>
          <p:cNvSpPr>
            <a:spLocks noGrp="1"/>
          </p:cNvSpPr>
          <p:nvPr>
            <p:ph type="body" sz="quarter" idx="96"/>
          </p:nvPr>
        </p:nvSpPr>
        <p:spPr/>
        <p:txBody>
          <a:bodyPr/>
          <a:lstStyle/>
          <a:p>
            <a:endParaRPr lang="en-US"/>
          </a:p>
        </p:txBody>
      </p:sp>
      <p:sp>
        <p:nvSpPr>
          <p:cNvPr id="12" name="Text Placeholder 11">
            <a:extLst>
              <a:ext uri="{FF2B5EF4-FFF2-40B4-BE49-F238E27FC236}">
                <a16:creationId xmlns:a16="http://schemas.microsoft.com/office/drawing/2014/main" id="{75D2EBA6-DC1A-6442-BC46-6ED84158AA19}"/>
              </a:ext>
            </a:extLst>
          </p:cNvPr>
          <p:cNvSpPr>
            <a:spLocks noGrp="1"/>
          </p:cNvSpPr>
          <p:nvPr>
            <p:ph type="body" sz="quarter" idx="150"/>
          </p:nvPr>
        </p:nvSpPr>
        <p:spPr>
          <a:xfrm>
            <a:off x="2304810" y="2937622"/>
            <a:ext cx="13357704" cy="747410"/>
          </a:xfrm>
        </p:spPr>
        <p:txBody>
          <a:bodyPr>
            <a:normAutofit/>
          </a:bodyPr>
          <a:lstStyle/>
          <a:p>
            <a:endParaRPr lang="en-US" sz="3600"/>
          </a:p>
        </p:txBody>
      </p:sp>
      <p:sp>
        <p:nvSpPr>
          <p:cNvPr id="13" name="Text Placeholder 12">
            <a:extLst>
              <a:ext uri="{FF2B5EF4-FFF2-40B4-BE49-F238E27FC236}">
                <a16:creationId xmlns:a16="http://schemas.microsoft.com/office/drawing/2014/main" id="{38ADD29C-06CB-8449-AFD0-9CE2086DBDDC}"/>
              </a:ext>
            </a:extLst>
          </p:cNvPr>
          <p:cNvSpPr>
            <a:spLocks noGrp="1"/>
          </p:cNvSpPr>
          <p:nvPr>
            <p:ph type="body" sz="quarter" idx="151"/>
          </p:nvPr>
        </p:nvSpPr>
        <p:spPr>
          <a:xfrm>
            <a:off x="2304810" y="1748902"/>
            <a:ext cx="13357704" cy="1188720"/>
          </a:xfrm>
        </p:spPr>
        <p:txBody>
          <a:bodyPr>
            <a:normAutofit/>
          </a:bodyPr>
          <a:lstStyle/>
          <a:p>
            <a:endParaRPr lang="en-US" sz="5400"/>
          </a:p>
        </p:txBody>
      </p:sp>
      <p:sp>
        <p:nvSpPr>
          <p:cNvPr id="14" name="Text Placeholder 13">
            <a:extLst>
              <a:ext uri="{FF2B5EF4-FFF2-40B4-BE49-F238E27FC236}">
                <a16:creationId xmlns:a16="http://schemas.microsoft.com/office/drawing/2014/main" id="{F66B8EEC-A667-1247-8559-957C198CCE97}"/>
              </a:ext>
            </a:extLst>
          </p:cNvPr>
          <p:cNvSpPr>
            <a:spLocks noGrp="1"/>
          </p:cNvSpPr>
          <p:nvPr>
            <p:ph type="body" sz="quarter" idx="153"/>
          </p:nvPr>
        </p:nvSpPr>
        <p:spPr>
          <a:xfrm>
            <a:off x="2304810" y="301753"/>
            <a:ext cx="13357704" cy="1325880"/>
          </a:xfrm>
        </p:spPr>
        <p:txBody>
          <a:bodyPr>
            <a:normAutofit/>
          </a:bodyPr>
          <a:lstStyle/>
          <a:p>
            <a:endParaRPr lang="en-US" sz="7200"/>
          </a:p>
        </p:txBody>
      </p:sp>
    </p:spTree>
    <p:extLst>
      <p:ext uri="{BB962C8B-B14F-4D97-AF65-F5344CB8AC3E}">
        <p14:creationId xmlns:p14="http://schemas.microsoft.com/office/powerpoint/2010/main" val="2548780591"/>
      </p:ext>
    </p:extLst>
  </p:cSld>
  <p:clrMapOvr>
    <a:masterClrMapping/>
  </p:clrMapOvr>
</p:sld>
</file>

<file path=ppt/theme/theme1.xml><?xml version="1.0" encoding="utf-8"?>
<a:theme xmlns:a="http://schemas.openxmlformats.org/drawingml/2006/main" name="100CMx200CM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PosterPresentations.com-100CMx200CM</Template>
  <TotalTime>1347</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100CMx200CM template</vt:lpstr>
      <vt:lpstr>Without guides</vt:lpstr>
      <vt:lpstr>PowerPoint Presentation</vt:lpstr>
    </vt:vector>
  </TitlesOfParts>
  <Manager>A. Kotoulas</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100x200cm PowerPoint Presentation</dc:title>
  <dc:subject>Research poster presentation template</dc:subject>
  <dc:creator>PosterPresentations.com</dc:creator>
  <cp:keywords>100x200cm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Station 5</cp:lastModifiedBy>
  <cp:revision>38</cp:revision>
  <dcterms:created xsi:type="dcterms:W3CDTF">2011-04-21T17:30:39Z</dcterms:created>
  <dcterms:modified xsi:type="dcterms:W3CDTF">2019-08-26T23:52:38Z</dcterms:modified>
  <cp:category>Research poster templates </cp:category>
</cp:coreProperties>
</file>