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5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0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8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3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2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4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3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4404-F395-49FF-AA11-3F642167E774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086A-B0D4-40D2-89EA-5BAE1DA8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4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gif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g"/><Relationship Id="rId10" Type="http://schemas.openxmlformats.org/officeDocument/2006/relationships/image" Target="../media/image29.jpeg"/><Relationship Id="rId4" Type="http://schemas.openxmlformats.org/officeDocument/2006/relationships/image" Target="../media/image23.jpg"/><Relationship Id="rId9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" y="1399348"/>
            <a:ext cx="12125325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" y="77272"/>
            <a:ext cx="674216" cy="669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649" y="150512"/>
            <a:ext cx="43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BRICK PLAN </a:t>
            </a:r>
            <a:r>
              <a:rPr lang="en-IN" sz="2800" dirty="0" smtClean="0"/>
              <a:t>Infra Associates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2316" y="227456"/>
            <a:ext cx="538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     About     Services    Team    Projects      Contact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54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" y="77272"/>
            <a:ext cx="674216" cy="669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649" y="150512"/>
            <a:ext cx="43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BRICK PLAN </a:t>
            </a:r>
            <a:r>
              <a:rPr lang="en-IN" sz="2800" dirty="0" smtClean="0"/>
              <a:t>Infra Associates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2316" y="227456"/>
            <a:ext cx="538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     About     Services    Team    Projects      Contact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96212" y="99837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About</a:t>
            </a:r>
            <a:endParaRPr lang="en-IN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0"/>
          <a:stretch/>
        </p:blipFill>
        <p:spPr>
          <a:xfrm>
            <a:off x="476653" y="1656387"/>
            <a:ext cx="5190051" cy="46285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79583" y="1579443"/>
            <a:ext cx="57372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smtClean="0"/>
              <a:t>	We provide engineering, architectural and Urban Planning consulting services for planning and design to both public and private sector Clients, in a timely, cost effective and innovative manner while providing quality and responsive services by a highly qualified professionals. We provides a broad spectrum of professional consulting services, allowing us to serve our Clients during each phase of a project, including advance/preliminary planning services, design and construction oversight.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619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" y="77272"/>
            <a:ext cx="674216" cy="669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649" y="150512"/>
            <a:ext cx="43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BRICK PLAN </a:t>
            </a:r>
            <a:r>
              <a:rPr lang="en-IN" sz="2800" dirty="0" smtClean="0"/>
              <a:t>Infra Associates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52316" y="227456"/>
            <a:ext cx="538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     About     Services    Team    Projects      Contact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709868" y="715033"/>
            <a:ext cx="2307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What We Do</a:t>
            </a:r>
            <a:endParaRPr lang="en-IN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-1" r="65235" b="718"/>
          <a:stretch/>
        </p:blipFill>
        <p:spPr>
          <a:xfrm rot="5400000">
            <a:off x="8817364" y="800267"/>
            <a:ext cx="2460823" cy="3588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t="1457" r="1824" b="11611"/>
          <a:stretch/>
        </p:blipFill>
        <p:spPr>
          <a:xfrm>
            <a:off x="127743" y="1364204"/>
            <a:ext cx="3634003" cy="2460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t="2308" r="18816" b="6359"/>
          <a:stretch/>
        </p:blipFill>
        <p:spPr>
          <a:xfrm>
            <a:off x="4237149" y="1364204"/>
            <a:ext cx="3319045" cy="2460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64169" y="4099700"/>
            <a:ext cx="3557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Structural Design for Residential Buildings, Industrial Sheds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Electrical &amp; Plumbing drawings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Roads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Water Supply &amp; UGD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Irrigation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Land Surveying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Soil Investigation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Estimations &amp; </a:t>
            </a:r>
            <a:r>
              <a:rPr lang="en-IN" dirty="0" smtClean="0"/>
              <a:t>Approvals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0084" y="3825025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/>
              <a:t>Engineering</a:t>
            </a:r>
            <a:endParaRPr lang="en-IN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5535" y="3825025"/>
            <a:ext cx="150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/>
              <a:t>Architecture</a:t>
            </a:r>
            <a:endParaRPr lang="en-IN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39778" y="3899645"/>
            <a:ext cx="1107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/>
              <a:t>Planning</a:t>
            </a:r>
            <a:endParaRPr lang="en-IN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18176" y="4099700"/>
            <a:ext cx="3557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Architectural drawings for Residential, Commercial, Institutional &amp; Industrial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Floor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Working drawings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Interior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Exterior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3D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Landscape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27319" y="4099700"/>
            <a:ext cx="3557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Residential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Industrial Layouts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Master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Transportation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Junction Improvement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Infrastructure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008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" y="77272"/>
            <a:ext cx="674216" cy="669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649" y="150512"/>
            <a:ext cx="43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BRICK PLAN </a:t>
            </a:r>
            <a:r>
              <a:rPr lang="en-IN" sz="2800" dirty="0" smtClean="0"/>
              <a:t>Infra Associates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52316" y="227456"/>
            <a:ext cx="538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     About     Services    Team    Projects      Contact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64778" y="715033"/>
            <a:ext cx="179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Out Team</a:t>
            </a:r>
            <a:endParaRPr lang="en-IN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6649" y="1299808"/>
            <a:ext cx="10882301" cy="5345691"/>
            <a:chOff x="433199" y="1299808"/>
            <a:chExt cx="8208913" cy="4032448"/>
          </a:xfrm>
        </p:grpSpPr>
        <p:pic>
          <p:nvPicPr>
            <p:cNvPr id="6" name="Picture 5" descr="C:\Users\Dhanalaxmi\Downloads\IMG_20180308_124714.jpg"/>
            <p:cNvPicPr>
              <a:picLocks noChangeAspect="1" noChangeArrowheads="1"/>
            </p:cNvPicPr>
            <p:nvPr/>
          </p:nvPicPr>
          <p:blipFill>
            <a:blip r:embed="rId3" cstate="print"/>
            <a:srcRect t="40556" r="40518" b="14832"/>
            <a:stretch>
              <a:fillRect/>
            </a:stretch>
          </p:blipFill>
          <p:spPr bwMode="auto">
            <a:xfrm>
              <a:off x="433199" y="3388040"/>
              <a:ext cx="864097" cy="8640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7" name="Picture 6" descr="C:\Users\Dhanalaxmi\Downloads\336821_10200317441677740_2080401375_o.jpg"/>
            <p:cNvPicPr>
              <a:picLocks noChangeAspect="1" noChangeArrowheads="1"/>
            </p:cNvPicPr>
            <p:nvPr/>
          </p:nvPicPr>
          <p:blipFill>
            <a:blip r:embed="rId4" cstate="print"/>
            <a:srcRect r="12192" b="27866"/>
            <a:stretch>
              <a:fillRect/>
            </a:stretch>
          </p:blipFill>
          <p:spPr bwMode="auto">
            <a:xfrm>
              <a:off x="4537656" y="4396152"/>
              <a:ext cx="864095" cy="9361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Picture 7" descr="C:\Users\Dhanalaxmi\Downloads\20293093_929046583902917_680963183184541636_n.jpg"/>
            <p:cNvPicPr>
              <a:picLocks noChangeAspect="1" noChangeArrowheads="1"/>
            </p:cNvPicPr>
            <p:nvPr/>
          </p:nvPicPr>
          <p:blipFill>
            <a:blip r:embed="rId5" cstate="print"/>
            <a:srcRect l="20153" r="12342" b="27996"/>
            <a:stretch>
              <a:fillRect/>
            </a:stretch>
          </p:blipFill>
          <p:spPr bwMode="auto">
            <a:xfrm>
              <a:off x="433200" y="4396152"/>
              <a:ext cx="877598" cy="9361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 descr="C:\Users\Dhanalaxmi\Desktop\11702853_110092369333514_7472913065089183881_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37656" y="2379928"/>
              <a:ext cx="864096" cy="8640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Picture 9" descr="C:\Users\Dhanalaxmi\Downloads\29468919_1725829037478949_8725831785356722176_o.jpg"/>
            <p:cNvPicPr>
              <a:picLocks noChangeAspect="1" noChangeArrowheads="1"/>
            </p:cNvPicPr>
            <p:nvPr/>
          </p:nvPicPr>
          <p:blipFill>
            <a:blip r:embed="rId7" cstate="print"/>
            <a:srcRect l="20000" b="40000"/>
            <a:stretch>
              <a:fillRect/>
            </a:stretch>
          </p:blipFill>
          <p:spPr bwMode="auto">
            <a:xfrm flipH="1">
              <a:off x="433200" y="2379928"/>
              <a:ext cx="864096" cy="8640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Picture 10" descr="C:\Users\Dhanalaxmi\Downloads\18581847_1340566992676621_5260384751491716250_n.jpg"/>
            <p:cNvPicPr>
              <a:picLocks noChangeAspect="1" noChangeArrowheads="1"/>
            </p:cNvPicPr>
            <p:nvPr/>
          </p:nvPicPr>
          <p:blipFill>
            <a:blip r:embed="rId8" cstate="print"/>
            <a:srcRect l="21429" t="7143" r="7143" b="21429"/>
            <a:stretch>
              <a:fillRect/>
            </a:stretch>
          </p:blipFill>
          <p:spPr bwMode="auto">
            <a:xfrm>
              <a:off x="4537656" y="1299808"/>
              <a:ext cx="864096" cy="8640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2" name="Picture 11" descr="C:\Users\Dhanalaxmi\Downloads\anwesh pass photo (1).jpg"/>
            <p:cNvPicPr>
              <a:picLocks noChangeAspect="1" noChangeArrowheads="1"/>
            </p:cNvPicPr>
            <p:nvPr/>
          </p:nvPicPr>
          <p:blipFill>
            <a:blip r:embed="rId9" cstate="print"/>
            <a:srcRect l="842" t="13073" r="6091" b="25426"/>
            <a:stretch>
              <a:fillRect/>
            </a:stretch>
          </p:blipFill>
          <p:spPr bwMode="auto">
            <a:xfrm>
              <a:off x="433200" y="1357414"/>
              <a:ext cx="936104" cy="87849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Picture 12" descr="C:\Users\BPIA\Pictures\Screenshots\Screenshot (1).png"/>
            <p:cNvPicPr>
              <a:picLocks noChangeAspect="1" noChangeArrowheads="1"/>
            </p:cNvPicPr>
            <p:nvPr/>
          </p:nvPicPr>
          <p:blipFill>
            <a:blip r:embed="rId10" cstate="print"/>
            <a:srcRect l="56589" t="12890" r="7723" b="24609"/>
            <a:stretch>
              <a:fillRect/>
            </a:stretch>
          </p:blipFill>
          <p:spPr bwMode="auto">
            <a:xfrm flipH="1">
              <a:off x="4537656" y="3388040"/>
              <a:ext cx="864096" cy="85080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Rectangle 13"/>
            <p:cNvSpPr/>
            <p:nvPr/>
          </p:nvSpPr>
          <p:spPr>
            <a:xfrm>
              <a:off x="1369304" y="1371816"/>
              <a:ext cx="2952328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err="1" smtClean="0"/>
                <a:t>Anwesh</a:t>
              </a:r>
              <a:r>
                <a:rPr lang="en-IN" b="1" dirty="0" smtClean="0"/>
                <a:t> </a:t>
              </a:r>
              <a:r>
                <a:rPr lang="en-IN" b="1" dirty="0" err="1" smtClean="0"/>
                <a:t>Sirimalla</a:t>
              </a:r>
              <a:endParaRPr lang="en-IN" b="1" dirty="0" smtClean="0"/>
            </a:p>
            <a:p>
              <a:r>
                <a:rPr lang="en-IN" sz="1600" b="1" dirty="0" smtClean="0"/>
                <a:t>AITP, GHMC </a:t>
              </a:r>
              <a:r>
                <a:rPr lang="en-IN" sz="1600" b="1" dirty="0" err="1" smtClean="0"/>
                <a:t>Lic</a:t>
              </a:r>
              <a:r>
                <a:rPr lang="en-IN" sz="1600" b="1" dirty="0" smtClean="0"/>
                <a:t>. Engineer</a:t>
              </a:r>
              <a:endParaRPr lang="en-IN" b="1" dirty="0" smtClean="0"/>
            </a:p>
            <a:p>
              <a:r>
                <a:rPr lang="en-IN" sz="1200" dirty="0" err="1" smtClean="0"/>
                <a:t>M.Tech</a:t>
              </a:r>
              <a:r>
                <a:rPr lang="en-IN" sz="1200" dirty="0" smtClean="0"/>
                <a:t> (Planning), </a:t>
              </a:r>
              <a:r>
                <a:rPr lang="en-IN" sz="1200" dirty="0" err="1" smtClean="0"/>
                <a:t>B.Tech</a:t>
              </a:r>
              <a:r>
                <a:rPr lang="en-IN" sz="1200" dirty="0" smtClean="0"/>
                <a:t> (Civil Engineering)</a:t>
              </a:r>
            </a:p>
            <a:p>
              <a:endParaRPr lang="en-IN" sz="1200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73760" y="1371816"/>
              <a:ext cx="2952328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err="1" smtClean="0"/>
                <a:t>Vamsi</a:t>
              </a:r>
              <a:r>
                <a:rPr lang="en-IN" b="1" dirty="0" smtClean="0"/>
                <a:t> Krishna Telugu </a:t>
              </a:r>
            </a:p>
            <a:p>
              <a:r>
                <a:rPr lang="en-IN" sz="1600" b="1" dirty="0" smtClean="0"/>
                <a:t>Engineer, </a:t>
              </a:r>
              <a:r>
                <a:rPr lang="en-IN" sz="1600" b="1" dirty="0"/>
                <a:t>Admin</a:t>
              </a:r>
            </a:p>
            <a:p>
              <a:r>
                <a:rPr lang="en-IN" sz="1200" dirty="0" err="1" smtClean="0"/>
                <a:t>M.Tech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(Geo Tech), </a:t>
              </a:r>
              <a:r>
                <a:rPr lang="en-IN" sz="1200" dirty="0" err="1" smtClean="0"/>
                <a:t>B.Tech</a:t>
              </a:r>
              <a:r>
                <a:rPr lang="en-IN" sz="1200" dirty="0" smtClean="0"/>
                <a:t> (Civil Engineering)</a:t>
              </a:r>
            </a:p>
            <a:p>
              <a:endParaRPr lang="en-IN" sz="12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69304" y="2403155"/>
              <a:ext cx="2952328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err="1" smtClean="0"/>
                <a:t>Akhilesh</a:t>
              </a:r>
              <a:r>
                <a:rPr lang="en-IN" b="1" dirty="0" smtClean="0"/>
                <a:t> </a:t>
              </a:r>
              <a:r>
                <a:rPr lang="en-IN" b="1" dirty="0" err="1" smtClean="0"/>
                <a:t>Rayannagari</a:t>
              </a:r>
              <a:r>
                <a:rPr lang="en-IN" b="1" dirty="0" smtClean="0"/>
                <a:t> </a:t>
              </a:r>
            </a:p>
            <a:p>
              <a:r>
                <a:rPr lang="en-IN" sz="1600" b="1" dirty="0"/>
                <a:t>GHMC </a:t>
              </a:r>
              <a:r>
                <a:rPr lang="en-IN" sz="1600" b="1" dirty="0" err="1"/>
                <a:t>Lic</a:t>
              </a:r>
              <a:r>
                <a:rPr lang="en-IN" sz="1600" b="1" dirty="0"/>
                <a:t>. Engineer </a:t>
              </a:r>
              <a:endParaRPr lang="en-IN" sz="1600" b="1" dirty="0" smtClean="0"/>
            </a:p>
            <a:p>
              <a:r>
                <a:rPr lang="en-IN" sz="1200" dirty="0" err="1" smtClean="0"/>
                <a:t>B.Tech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(Civil Engineering)</a:t>
              </a:r>
            </a:p>
            <a:p>
              <a:endParaRPr lang="en-IN" sz="1200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73760" y="2403155"/>
              <a:ext cx="3096344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smtClean="0"/>
                <a:t>Shiva </a:t>
              </a:r>
              <a:r>
                <a:rPr lang="en-IN" b="1" dirty="0" err="1" smtClean="0"/>
                <a:t>Vottikoti</a:t>
              </a:r>
              <a:r>
                <a:rPr lang="en-IN" b="1" dirty="0" smtClean="0"/>
                <a:t> </a:t>
              </a:r>
            </a:p>
            <a:p>
              <a:r>
                <a:rPr lang="en-IN" sz="1600" b="1" dirty="0" smtClean="0"/>
                <a:t>Structural Engineer</a:t>
              </a:r>
              <a:endParaRPr lang="en-IN" b="1" dirty="0" smtClean="0"/>
            </a:p>
            <a:p>
              <a:r>
                <a:rPr lang="en-IN" sz="1200" dirty="0" err="1" smtClean="0"/>
                <a:t>M.Tech</a:t>
              </a:r>
              <a:r>
                <a:rPr lang="en-IN" sz="1200" dirty="0" smtClean="0"/>
                <a:t> (Structural), </a:t>
              </a:r>
              <a:r>
                <a:rPr lang="en-IN" sz="1200" dirty="0" err="1" smtClean="0"/>
                <a:t>B.Tech</a:t>
              </a:r>
              <a:r>
                <a:rPr lang="en-IN" sz="1200" dirty="0" smtClean="0"/>
                <a:t> (Civil Engineering)</a:t>
              </a:r>
            </a:p>
            <a:p>
              <a:endParaRPr lang="en-IN" sz="12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41312" y="3316032"/>
              <a:ext cx="2952328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smtClean="0"/>
                <a:t>Sridhar </a:t>
              </a:r>
              <a:r>
                <a:rPr lang="en-IN" b="1" dirty="0" err="1" smtClean="0"/>
                <a:t>Kummari</a:t>
              </a:r>
              <a:r>
                <a:rPr lang="en-IN" b="1" dirty="0" smtClean="0"/>
                <a:t> </a:t>
              </a:r>
            </a:p>
            <a:p>
              <a:r>
                <a:rPr lang="en-IN" sz="1600" b="1" dirty="0" smtClean="0"/>
                <a:t>Estimations</a:t>
              </a:r>
              <a:endParaRPr lang="en-IN" b="1" dirty="0" smtClean="0"/>
            </a:p>
            <a:p>
              <a:r>
                <a:rPr lang="en-IN" sz="1200" dirty="0" err="1" smtClean="0"/>
                <a:t>M.Tech</a:t>
              </a:r>
              <a:r>
                <a:rPr lang="en-IN" sz="1200" dirty="0" smtClean="0"/>
                <a:t> (Transport), </a:t>
              </a:r>
              <a:r>
                <a:rPr lang="en-IN" sz="1200" dirty="0" err="1" smtClean="0"/>
                <a:t>B.Tech</a:t>
              </a:r>
              <a:r>
                <a:rPr lang="en-IN" sz="1200" dirty="0" smtClean="0"/>
                <a:t> (Civil Engineering)</a:t>
              </a:r>
            </a:p>
            <a:p>
              <a:endParaRPr lang="en-IN" sz="1200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45768" y="3316032"/>
              <a:ext cx="3096344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err="1" smtClean="0"/>
                <a:t>Rachana</a:t>
              </a:r>
              <a:r>
                <a:rPr lang="en-IN" b="1" dirty="0" smtClean="0"/>
                <a:t> </a:t>
              </a:r>
              <a:r>
                <a:rPr lang="en-IN" b="1" dirty="0" err="1" smtClean="0"/>
                <a:t>Chanda</a:t>
              </a:r>
              <a:endParaRPr lang="en-IN" b="1" dirty="0" smtClean="0"/>
            </a:p>
            <a:p>
              <a:r>
                <a:rPr lang="en-IN" sz="1600" b="1" dirty="0" smtClean="0"/>
                <a:t>Architect, COA</a:t>
              </a:r>
              <a:endParaRPr lang="en-IN" b="1" dirty="0" smtClean="0"/>
            </a:p>
            <a:p>
              <a:r>
                <a:rPr lang="en-IN" sz="1200" dirty="0" err="1" smtClean="0"/>
                <a:t>M.Tech</a:t>
              </a:r>
              <a:r>
                <a:rPr lang="en-IN" sz="1200" dirty="0" smtClean="0"/>
                <a:t> (Planning), </a:t>
              </a:r>
              <a:r>
                <a:rPr lang="en-IN" sz="1200" dirty="0" err="1" smtClean="0"/>
                <a:t>B.Arch</a:t>
              </a:r>
              <a:endParaRPr lang="en-IN" sz="1200" dirty="0" smtClean="0"/>
            </a:p>
            <a:p>
              <a:endParaRPr lang="en-IN" sz="1200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1312" y="4347371"/>
              <a:ext cx="2952328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smtClean="0"/>
                <a:t>Ravi </a:t>
              </a:r>
              <a:r>
                <a:rPr lang="en-IN" b="1" dirty="0" err="1" smtClean="0"/>
                <a:t>Teja</a:t>
              </a:r>
              <a:endParaRPr lang="en-IN" b="1" dirty="0" smtClean="0"/>
            </a:p>
            <a:p>
              <a:r>
                <a:rPr lang="en-IN" sz="1600" b="1" dirty="0" smtClean="0"/>
                <a:t>Estimations</a:t>
              </a:r>
              <a:endParaRPr lang="en-IN" b="1" dirty="0" smtClean="0"/>
            </a:p>
            <a:p>
              <a:r>
                <a:rPr lang="en-IN" sz="1200" dirty="0" err="1" smtClean="0"/>
                <a:t>B.Tech</a:t>
              </a:r>
              <a:r>
                <a:rPr lang="en-IN" sz="1200" dirty="0" smtClean="0"/>
                <a:t> (Civil Engineering)</a:t>
              </a:r>
            </a:p>
            <a:p>
              <a:endParaRPr lang="en-IN" sz="1200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45768" y="4347371"/>
              <a:ext cx="3096344" cy="74293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b="1" dirty="0" err="1" smtClean="0"/>
                <a:t>Hayath</a:t>
              </a:r>
              <a:r>
                <a:rPr lang="en-IN" b="1" dirty="0" smtClean="0"/>
                <a:t> Ahmed</a:t>
              </a:r>
            </a:p>
            <a:p>
              <a:r>
                <a:rPr lang="en-IN" sz="1600" b="1" dirty="0" smtClean="0"/>
                <a:t>Licensed Structural Engineer</a:t>
              </a:r>
              <a:endParaRPr lang="en-IN" b="1" dirty="0" smtClean="0"/>
            </a:p>
            <a:p>
              <a:r>
                <a:rPr lang="en-IN" sz="1200" dirty="0" err="1" smtClean="0"/>
                <a:t>M.Tech</a:t>
              </a:r>
              <a:r>
                <a:rPr lang="en-IN" sz="1200" dirty="0" smtClean="0"/>
                <a:t> (Structures), </a:t>
              </a:r>
              <a:r>
                <a:rPr lang="en-IN" sz="1200" dirty="0" err="1" smtClean="0"/>
                <a:t>B.Tech</a:t>
              </a:r>
              <a:r>
                <a:rPr lang="en-IN" sz="1200" dirty="0" smtClean="0"/>
                <a:t> (Civil Engineering)</a:t>
              </a:r>
            </a:p>
            <a:p>
              <a:endParaRPr lang="en-IN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889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" y="77272"/>
            <a:ext cx="674216" cy="669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649" y="150512"/>
            <a:ext cx="43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BRICK PLAN </a:t>
            </a:r>
            <a:r>
              <a:rPr lang="en-IN" sz="2800" dirty="0" smtClean="0"/>
              <a:t>Infra Associates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52316" y="227456"/>
            <a:ext cx="538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     About     Services    Team    Projects      Contact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49844" y="715033"/>
            <a:ext cx="2027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Out Clients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1" y="3931596"/>
            <a:ext cx="447675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17" y="1595845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5" y="1604988"/>
            <a:ext cx="1905000" cy="1285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59" y="1599102"/>
            <a:ext cx="2372056" cy="1028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50" y="2927240"/>
            <a:ext cx="5514975" cy="828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81" y="5515954"/>
            <a:ext cx="5003086" cy="986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81" y="1596564"/>
            <a:ext cx="2268075" cy="18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7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" y="77272"/>
            <a:ext cx="674216" cy="669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649" y="150512"/>
            <a:ext cx="43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BRICK PLAN </a:t>
            </a:r>
            <a:r>
              <a:rPr lang="en-IN" sz="2800" dirty="0" smtClean="0"/>
              <a:t>Infra Associates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52316" y="227456"/>
            <a:ext cx="538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     About     Services    Team    Projects      Contact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743053" y="715033"/>
            <a:ext cx="2241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Out Projects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2" y="4079792"/>
            <a:ext cx="2357758" cy="1326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63" y="1285875"/>
            <a:ext cx="2549005" cy="1816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04" y="2512906"/>
            <a:ext cx="2581164" cy="145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1" y="2738773"/>
            <a:ext cx="2339088" cy="1315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2" y="4700565"/>
            <a:ext cx="2457053" cy="1384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6" y="4675076"/>
            <a:ext cx="2340923" cy="1316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2" y="4140464"/>
            <a:ext cx="2457053" cy="13840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2" y="1452489"/>
            <a:ext cx="2482499" cy="1398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2" y="3146109"/>
            <a:ext cx="2482499" cy="1398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2" y="2039600"/>
            <a:ext cx="2482499" cy="139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6" y="1285875"/>
            <a:ext cx="2340923" cy="16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50368" y="1706054"/>
            <a:ext cx="8229600" cy="42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Contact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6736" y="3528858"/>
            <a:ext cx="3816424" cy="830997"/>
            <a:chOff x="538692" y="4546164"/>
            <a:chExt cx="4543218" cy="989251"/>
          </a:xfrm>
        </p:grpSpPr>
        <p:sp>
          <p:nvSpPr>
            <p:cNvPr id="11" name="TextBox 13"/>
            <p:cNvSpPr txBox="1"/>
            <p:nvPr/>
          </p:nvSpPr>
          <p:spPr>
            <a:xfrm>
              <a:off x="710134" y="4546164"/>
              <a:ext cx="4371776" cy="989251"/>
            </a:xfrm>
            <a:prstGeom prst="rect">
              <a:avLst/>
            </a:prstGeom>
            <a:noFill/>
          </p:spPr>
          <p:txBody>
            <a:bodyPr wrap="square" lIns="274320" tIns="137160" rIns="274320" bIns="13716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dirty="0" smtClean="0"/>
                <a:t>    # </a:t>
              </a:r>
              <a:r>
                <a:rPr lang="en-IN" dirty="0"/>
                <a:t>301, Manti Mansion, Defence Colony, </a:t>
              </a:r>
              <a:r>
                <a:rPr lang="en-IN" dirty="0" err="1"/>
                <a:t>Karmanghat</a:t>
              </a:r>
              <a:r>
                <a:rPr lang="en-IN" dirty="0"/>
                <a:t>, </a:t>
              </a:r>
              <a:r>
                <a:rPr lang="en-IN" dirty="0" smtClean="0"/>
                <a:t>Hyderabad</a:t>
              </a:r>
              <a:endParaRPr lang="en-US" dirty="0"/>
            </a:p>
          </p:txBody>
        </p:sp>
        <p:pic>
          <p:nvPicPr>
            <p:cNvPr id="12" name="Picture 11" descr="C:\Users\Dhanalaxmi\Desktop\map-annotation-icons-74727.png"/>
            <p:cNvPicPr>
              <a:picLocks noChangeAspect="1" noChangeArrowheads="1"/>
            </p:cNvPicPr>
            <p:nvPr/>
          </p:nvPicPr>
          <p:blipFill>
            <a:blip r:embed="rId2" cstate="print"/>
            <a:srcRect l="15894" t="15894" r="20530" b="4636"/>
            <a:stretch>
              <a:fillRect/>
            </a:stretch>
          </p:blipFill>
          <p:spPr bwMode="auto">
            <a:xfrm>
              <a:off x="538692" y="4803329"/>
              <a:ext cx="342900" cy="428625"/>
            </a:xfrm>
            <a:prstGeom prst="rect">
              <a:avLst/>
            </a:prstGeom>
            <a:noFill/>
          </p:spPr>
        </p:pic>
      </p:grpSp>
      <p:grpSp>
        <p:nvGrpSpPr>
          <p:cNvPr id="4" name="Group 3"/>
          <p:cNvGrpSpPr/>
          <p:nvPr/>
        </p:nvGrpSpPr>
        <p:grpSpPr>
          <a:xfrm>
            <a:off x="2257558" y="2631665"/>
            <a:ext cx="3040255" cy="415498"/>
            <a:chOff x="-819824" y="4267207"/>
            <a:chExt cx="3619238" cy="494625"/>
          </a:xfrm>
        </p:grpSpPr>
        <p:pic>
          <p:nvPicPr>
            <p:cNvPr id="9" name="Picture 8" descr="C:\Users\Dhanalaxmi\Desktop\phon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819824" y="4349665"/>
              <a:ext cx="342900" cy="3429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-505340" y="4267207"/>
              <a:ext cx="3304754" cy="494625"/>
            </a:xfrm>
            <a:prstGeom prst="rect">
              <a:avLst/>
            </a:prstGeom>
          </p:spPr>
          <p:txBody>
            <a:bodyPr wrap="none" lIns="137160" tIns="68580" rIns="137160" bIns="685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dirty="0" smtClean="0"/>
                <a:t>9553307082 l 9154944123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48745" y="3135719"/>
            <a:ext cx="3646701" cy="415498"/>
            <a:chOff x="2484172" y="3733805"/>
            <a:chExt cx="4341171" cy="494625"/>
          </a:xfrm>
        </p:grpSpPr>
        <p:pic>
          <p:nvPicPr>
            <p:cNvPr id="7" name="Picture 6" descr="C:\Users\Dhanalaxmi\Desktop\mail-soli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4172" y="3821028"/>
              <a:ext cx="333375" cy="333375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2786820" y="3733805"/>
              <a:ext cx="4038523" cy="494625"/>
            </a:xfrm>
            <a:prstGeom prst="rect">
              <a:avLst/>
            </a:prstGeom>
          </p:spPr>
          <p:txBody>
            <a:bodyPr wrap="none" lIns="137160" tIns="68580" rIns="137160" bIns="685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dirty="0"/>
                <a:t>brickplanconsultants@gmail.com</a:t>
              </a:r>
            </a:p>
          </p:txBody>
        </p:sp>
      </p:grpSp>
      <p:pic>
        <p:nvPicPr>
          <p:cNvPr id="6" name="Picture 5" descr="C:\Users\Dhanalaxmi\Pictures\Screenshots\Screenshot (31).png"/>
          <p:cNvPicPr>
            <a:picLocks noChangeAspect="1" noChangeArrowheads="1"/>
          </p:cNvPicPr>
          <p:nvPr/>
        </p:nvPicPr>
        <p:blipFill>
          <a:blip r:embed="rId5" cstate="print"/>
          <a:srcRect l="29636" t="10813" r="656" b="10813"/>
          <a:stretch>
            <a:fillRect/>
          </a:stretch>
        </p:blipFill>
        <p:spPr bwMode="auto">
          <a:xfrm>
            <a:off x="6140689" y="2559657"/>
            <a:ext cx="4100943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357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1505</TotalTime>
  <Words>252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 Sirimalla</dc:creator>
  <cp:lastModifiedBy>Anwesh Sirimalla</cp:lastModifiedBy>
  <cp:revision>16</cp:revision>
  <dcterms:created xsi:type="dcterms:W3CDTF">2019-11-30T14:54:03Z</dcterms:created>
  <dcterms:modified xsi:type="dcterms:W3CDTF">2019-12-01T15:59:06Z</dcterms:modified>
</cp:coreProperties>
</file>