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164" y="1922264"/>
            <a:ext cx="6665952" cy="11109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283148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4003834" y="3971806"/>
            <a:ext cx="66226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Tecnologia em análise e desenvolvimento de sistemas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652248"/>
            <a:ext cx="1110996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futuro começa por você!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760220" y="5346502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760220" y="5951815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50231"/>
            <a:ext cx="99011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Componentes e Elementos do Bootstrap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9889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3766542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Botões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246959"/>
            <a:ext cx="252745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fornece estilização pronta para diversos tipos de botões, com opções de cor, tamanho e formato.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35" y="29889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20935" y="3766542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Barras de Navegação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620935" y="4594146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Crie facilmente barras de navegação responsivas e personalizáveis ​​para a sua aplicação.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66542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Cartões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246959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cartões do Bootstrap são contêineres versáteis para exibir conteúdo de forma organizada.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2602" y="298894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42602" y="3766542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Modais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342602" y="4246959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Adicionando modais, você pode exibir informações em uma janela pop-up elegante.</a:t>
            </a:r>
            <a:endParaRPr lang="en-US" sz="1750" dirty="0"/>
          </a:p>
        </p:txBody>
      </p:sp>
      <p:pic>
        <p:nvPicPr>
          <p:cNvPr id="17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72533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Exemplos Práticos de Aplicação do Bootstrap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982391" y="3699272"/>
            <a:ext cx="23293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Landing Pages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763691" y="3699272"/>
            <a:ext cx="23255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Portfólios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3699272"/>
            <a:ext cx="23255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Dashboards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318671" y="3699272"/>
            <a:ext cx="23293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Aplicações Web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760220" y="4195524"/>
            <a:ext cx="11109960" cy="992505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982391" y="4336375"/>
            <a:ext cx="23293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Blogs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763691" y="4336375"/>
            <a:ext cx="23255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Lojas Online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41181" y="4336375"/>
            <a:ext cx="23255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Websites Corporativos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318671" y="4336375"/>
            <a:ext cx="23293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Aplicativos Móveis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760220" y="5437942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 Bootstrap é amplamente utilizado em uma variedade de projetos web, desde sites simples até aplicações complexas. Ele permite criar interfaces atraentes e responsivas de forma rápida e eficiente.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3482221" y="1365647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Desenvolvimento Web</a:t>
            </a:r>
            <a:endParaRPr lang="en-US" sz="6036" dirty="0"/>
          </a:p>
        </p:txBody>
      </p:sp>
      <p:sp>
        <p:nvSpPr>
          <p:cNvPr id="5" name="Text 2"/>
          <p:cNvSpPr/>
          <p:nvPr/>
        </p:nvSpPr>
        <p:spPr>
          <a:xfrm>
            <a:off x="4985742" y="2657118"/>
            <a:ext cx="46589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Prof. Bruno Bandeira Fernandes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4911804" y="3406854"/>
            <a:ext cx="48067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Apresentação do framework Bootstrap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087297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Alunos: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760220" y="4692610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Álvaro Anjos de Oliveira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760220" y="5297924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Alisson Macedo Apolinário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760220" y="5903238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Denis Ioshio Takenaka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760220" y="6508552"/>
            <a:ext cx="111099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Joel Ribeiro Pains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58202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 que é o Bootstrap?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04967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 Bootstrap é um dos frameworks front-end mais populares para desenvolvimento web responsivo. Ele fornece uma estrutura pré-construída com HTML, CSS e JavaScript, facilitando a criação de sites e aplicações atraentes e funcionais.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4746" y="605909"/>
            <a:ext cx="7472839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12"/>
              </a:lnSpc>
              <a:buNone/>
            </a:pPr>
            <a:r>
              <a:rPr lang="en-US" sz="433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Origem e História do Bootstrap</a:t>
            </a:r>
            <a:endParaRPr lang="en-US" sz="4330" dirty="0"/>
          </a:p>
        </p:txBody>
      </p:sp>
      <p:sp>
        <p:nvSpPr>
          <p:cNvPr id="6" name="Shape 2"/>
          <p:cNvSpPr/>
          <p:nvPr/>
        </p:nvSpPr>
        <p:spPr>
          <a:xfrm>
            <a:off x="1105257" y="1623179"/>
            <a:ext cx="98941" cy="6000512"/>
          </a:xfrm>
          <a:prstGeom prst="roundRect">
            <a:avLst>
              <a:gd name="adj" fmla="val 133388"/>
            </a:avLst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02080" y="1992928"/>
            <a:ext cx="769739" cy="98941"/>
          </a:xfrm>
          <a:prstGeom prst="roundRect">
            <a:avLst>
              <a:gd name="adj" fmla="val 133388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07256" y="1794986"/>
            <a:ext cx="494824" cy="494824"/>
          </a:xfrm>
          <a:prstGeom prst="roundRect">
            <a:avLst>
              <a:gd name="adj" fmla="val 26671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096208" y="1836182"/>
            <a:ext cx="11680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6"/>
          <p:cNvSpPr/>
          <p:nvPr/>
        </p:nvSpPr>
        <p:spPr>
          <a:xfrm>
            <a:off x="2364343" y="1843087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2011</a:t>
            </a:r>
            <a:endParaRPr lang="en-US" sz="2165" dirty="0"/>
          </a:p>
        </p:txBody>
      </p:sp>
      <p:sp>
        <p:nvSpPr>
          <p:cNvPr id="11" name="Text 7"/>
          <p:cNvSpPr/>
          <p:nvPr/>
        </p:nvSpPr>
        <p:spPr>
          <a:xfrm>
            <a:off x="2364343" y="231862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foi criado por Mark Otto e Jacob Thornton, engenheiros do Twitter, como uma ferramenta para padronizar o desenvolvimento interno de projetos.</a:t>
            </a:r>
            <a:endParaRPr lang="en-US" sz="1732" dirty="0"/>
          </a:p>
        </p:txBody>
      </p:sp>
      <p:sp>
        <p:nvSpPr>
          <p:cNvPr id="12" name="Shape 8"/>
          <p:cNvSpPr/>
          <p:nvPr/>
        </p:nvSpPr>
        <p:spPr>
          <a:xfrm>
            <a:off x="1402080" y="4183678"/>
            <a:ext cx="769739" cy="98941"/>
          </a:xfrm>
          <a:prstGeom prst="roundRect">
            <a:avLst>
              <a:gd name="adj" fmla="val 133388"/>
            </a:avLst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07256" y="3985736"/>
            <a:ext cx="494824" cy="494824"/>
          </a:xfrm>
          <a:prstGeom prst="roundRect">
            <a:avLst>
              <a:gd name="adj" fmla="val 26671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62276" y="4026932"/>
            <a:ext cx="184785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1"/>
          <p:cNvSpPr/>
          <p:nvPr/>
        </p:nvSpPr>
        <p:spPr>
          <a:xfrm>
            <a:off x="2364343" y="4033838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2013</a:t>
            </a:r>
            <a:endParaRPr lang="en-US" sz="2165" dirty="0"/>
          </a:p>
        </p:txBody>
      </p:sp>
      <p:sp>
        <p:nvSpPr>
          <p:cNvPr id="16" name="Text 12"/>
          <p:cNvSpPr/>
          <p:nvPr/>
        </p:nvSpPr>
        <p:spPr>
          <a:xfrm>
            <a:off x="2364343" y="450937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 3  é lançado com componentes de uso flat-design(Minimalista) e uma abordagem para dispositivos móveis.</a:t>
            </a:r>
            <a:endParaRPr lang="en-US" sz="1732" dirty="0"/>
          </a:p>
        </p:txBody>
      </p:sp>
      <p:sp>
        <p:nvSpPr>
          <p:cNvPr id="17" name="Shape 13"/>
          <p:cNvSpPr/>
          <p:nvPr/>
        </p:nvSpPr>
        <p:spPr>
          <a:xfrm>
            <a:off x="1402080" y="6022598"/>
            <a:ext cx="769739" cy="98941"/>
          </a:xfrm>
          <a:prstGeom prst="roundRect">
            <a:avLst>
              <a:gd name="adj" fmla="val 133388"/>
            </a:avLst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907256" y="5824657"/>
            <a:ext cx="494824" cy="494824"/>
          </a:xfrm>
          <a:prstGeom prst="roundRect">
            <a:avLst>
              <a:gd name="adj" fmla="val 26671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1065609" y="5865852"/>
            <a:ext cx="17811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6"/>
          <p:cNvSpPr/>
          <p:nvPr/>
        </p:nvSpPr>
        <p:spPr>
          <a:xfrm>
            <a:off x="2364343" y="5872758"/>
            <a:ext cx="2749391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Hoje</a:t>
            </a:r>
            <a:endParaRPr lang="en-US" sz="2165" dirty="0"/>
          </a:p>
        </p:txBody>
      </p:sp>
      <p:sp>
        <p:nvSpPr>
          <p:cNvPr id="21" name="Text 17"/>
          <p:cNvSpPr/>
          <p:nvPr/>
        </p:nvSpPr>
        <p:spPr>
          <a:xfrm>
            <a:off x="2364343" y="634829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1"/>
              </a:lnSpc>
              <a:buNone/>
            </a:pPr>
            <a:r>
              <a:rPr lang="en-US" sz="173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é atualmente uma das bibliotecas front-end mais utilizadas no mundo, com milhões de downloads e uma vasta comunidade de contribuidores.</a:t>
            </a:r>
            <a:endParaRPr lang="en-US" sz="1732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461141"/>
            <a:ext cx="60652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Dados sobre o Bootstrap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88769"/>
            <a:ext cx="48745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Segundo o monitoramento do W3techs: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115622" y="416921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É a segunda biblioteca mais usada com 20% atrás do JQuery com 76%.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61343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Como framework CSS fica em primeiro com 18% na frente de Animate com 9%.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5057656"/>
            <a:ext cx="107545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Bootstrap é usado por 24,7% dos sites que usam bibliotecas javascript o que representa 20,1% de todos os sites.</a:t>
            </a:r>
            <a:endParaRPr lang="en-US" sz="1750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935236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Principais Recursos e Funcionalidades do Bootstrap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9419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51196" y="2983587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Grade Responsiva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3498652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sistema de grades do Bootstrap permite criar layouts responsivos e adaptativos a diferentes tamanhos de tela.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419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7582853" y="2983587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18234"/>
            <a:ext cx="37966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Componentes Pré-Construídos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49865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Botões, menus, barras de navegação, formulários, modais e muito mais - o Bootstrap possui uma ampla gama de componentes prontos para uso.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760220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1920121" y="5357693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482334" y="5392341"/>
            <a:ext cx="31181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Estilização Personalizada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482334" y="5872758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 suas classes e variáveis ​​CSS, o Bootstrap permite uma fácil personalização da aparência e do estilo dos elementos.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8" name="Text 15"/>
          <p:cNvSpPr/>
          <p:nvPr/>
        </p:nvSpPr>
        <p:spPr>
          <a:xfrm>
            <a:off x="7575352" y="5357693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867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Suporte a Navegadores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é compatível com os principais navegadores web, garantindo uma experiência consistente em diferentes plataformas.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16706"/>
            <a:ext cx="75877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Vantagens de Usar o Bootstrap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466505"/>
            <a:ext cx="30364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Desenvolvimento Rápido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acelera o desenvolvimento web ao fornecer uma estrutura pronta, reduzindo o tempo e o esforço necessários.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466505"/>
            <a:ext cx="2802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Responsividade Nativa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framework lida com a responsividade de forma nativa, facilitando a criação de layouts adaptáveis ​​a diferentes dispositivos.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Consistência Visual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oferece um design limpo e consistente, melhorando a aparência e a usabilidade dos sites.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94617"/>
            <a:ext cx="97260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Instalação e Configuração do Bootstrap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2833330"/>
            <a:ext cx="3703320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8239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Download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982391" y="4535686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Baixe o pacote compactado do Bootstrap ou use um CDN (Content Delivery Network) para incluí-lo no seu projeto.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40" y="2833330"/>
            <a:ext cx="3703320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8571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Referência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85711" y="453568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Adicione as folhas de estilo e os arquivos JavaScript do Bootstrap ao seu código HTML.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60" y="2833330"/>
            <a:ext cx="3703320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0552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Customização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4535686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 o Bootstrap usando suas variáveis ​​CSS e sobrescrevendo os estilos padrão, se necessário.</a:t>
            </a:r>
            <a:endParaRPr lang="en-US" sz="1750" dirty="0"/>
          </a:p>
        </p:txBody>
      </p:sp>
      <p:pic>
        <p:nvPicPr>
          <p:cNvPr id="14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74080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Criando Layouts Responsivos com o Bootstrap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573893"/>
            <a:ext cx="544389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27960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Sistema de Grades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3276481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possui um sistema de grades flexível que permite dividir a página em colunas adaptáveis ​​a diferentes tamanhos de tela.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73893"/>
            <a:ext cx="544389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7960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Pontos de Interrupção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276481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framework define pontos de interrupção padrão (xs, sm, md, lg, xl) para ajustar o layout conforme o tamanho da janela.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5142428"/>
            <a:ext cx="544389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1982391" y="5364599"/>
            <a:ext cx="36181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Utilidades de Responsividade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82391" y="5845016"/>
            <a:ext cx="49995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Existem classes de utilitários do Bootstrap para ocultar, exibir ou alterar o comportamento de elementos com base no tamanho da tela.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5443895" cy="2346365"/>
          </a:xfrm>
          <a:prstGeom prst="roundRect">
            <a:avLst>
              <a:gd name="adj" fmla="val 5682"/>
            </a:avLst>
          </a:prstGeom>
          <a:solidFill>
            <a:srgbClr val="EEEFF5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Containers Fluidos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845016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Bootstrap oferece containers fluidos que se expandem para ocupar todo o espaço disponível na janela do navegador.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2024-05-17T22:12:26Z</dcterms:created>
  <dcterms:modified xsi:type="dcterms:W3CDTF">2024-05-17T22:12:26Z</dcterms:modified>
</cp:coreProperties>
</file>