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Destaqu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0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7AF51-C55C-7347-B8D3-951284FB4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8C6591-B4A8-A648-9F4A-261CA1860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7113F0B-328D-EE42-8589-763A4C58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0517-DA2B-4143-884B-F39932362CEA}" type="datetimeFigureOut">
              <a:rPr lang="pt-PT" smtClean="0"/>
              <a:t>26/10/21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B3BC33C-67DB-2A41-9708-F012AE17C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3E62D23-8965-4C4D-88BF-3434617B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325D-906D-464B-9DA2-FEDCFB31F7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865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E7966-687D-394C-A04C-825B1661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03F2A3F-7418-8946-B9D3-6E97454B3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1B00D87-28F5-B84F-8650-61463D5F6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0517-DA2B-4143-884B-F39932362CEA}" type="datetimeFigureOut">
              <a:rPr lang="pt-PT" smtClean="0"/>
              <a:t>26/10/21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76E454B-EC92-C34C-AF25-8DEADF5E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76ED67F-0AE3-AB42-AEDF-003C95C6F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325D-906D-464B-9DA2-FEDCFB31F7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953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F06852-1AD5-EF43-8C0F-27C594411D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3E61755-A1EB-EE40-B00B-66ECC36B8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41DDD64-95B5-EC42-8D64-C8C683DD4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0517-DA2B-4143-884B-F39932362CEA}" type="datetimeFigureOut">
              <a:rPr lang="pt-PT" smtClean="0"/>
              <a:t>26/10/21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72B7393-89DD-1F41-8E47-33839FC85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0345F6E-0BE2-2C4B-9C9F-582F3525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325D-906D-464B-9DA2-FEDCFB31F7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44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29853-4FD6-B04F-8201-682E98F2B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95338B-5932-414F-9118-612AD8585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94D87A8-08EE-384A-A84B-F6C90B0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0517-DA2B-4143-884B-F39932362CEA}" type="datetimeFigureOut">
              <a:rPr lang="pt-PT" smtClean="0"/>
              <a:t>26/10/21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679B91-B357-F447-B861-D4E876701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4D5F813-27F2-3F4C-8E99-1B7BA0EF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325D-906D-464B-9DA2-FEDCFB31F7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757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02F93-D6D5-264A-A8B8-05A99F819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838F9EA-53B3-F340-AFCB-271F89DAB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A368CA7-7848-CE47-A13A-6586B376C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0517-DA2B-4143-884B-F39932362CEA}" type="datetimeFigureOut">
              <a:rPr lang="pt-PT" smtClean="0"/>
              <a:t>26/10/21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16349FA-7FB2-C94C-B799-E40F4E6A5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F1F331D-9CB9-5943-A177-A9B0F270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325D-906D-464B-9DA2-FEDCFB31F7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668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C2BCC-1B2D-C047-94D7-F9F10A197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EA11A3B-400B-494E-98D4-8EE1CB616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DE82D6C-ADEF-6D4D-8CAB-B44ED5CAA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993BBBA-CCAB-0C46-AB1F-97864D728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0517-DA2B-4143-884B-F39932362CEA}" type="datetimeFigureOut">
              <a:rPr lang="pt-PT" smtClean="0"/>
              <a:t>26/10/21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D8A8A41-925C-2B4F-B43A-9B34F5D06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D1D7693-BEB5-A34C-ACE7-AF06AE383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325D-906D-464B-9DA2-FEDCFB31F7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555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3CC9E-0829-324B-8192-415A4523E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F171E61-E5EF-CF42-AE5B-20E577255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7AD3D46-E510-4A40-9592-7AF1867F2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D77842B-F10B-0A46-B159-6738C081E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7F48486-E91D-AA45-9ECB-CB70ACE02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5EF51EE-0031-3141-A4CB-1A9C7BA1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0517-DA2B-4143-884B-F39932362CEA}" type="datetimeFigureOut">
              <a:rPr lang="pt-PT" smtClean="0"/>
              <a:t>26/10/21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7EFBE496-2AC7-7445-84DB-A1B6E674A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40044F1-04F6-9F44-B15B-54CCEECF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325D-906D-464B-9DA2-FEDCFB31F7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936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B7950-A0D3-C545-B2F4-C193E273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B416E2F-E69D-7246-8EE9-EDF62282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0517-DA2B-4143-884B-F39932362CEA}" type="datetimeFigureOut">
              <a:rPr lang="pt-PT" smtClean="0"/>
              <a:t>26/10/21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E9EB187-3558-3349-B996-81F2918D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BD3ACFF-74A1-AE46-A8EC-391AE825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325D-906D-464B-9DA2-FEDCFB31F7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646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04A2702-991F-E64D-A2D3-9AB19C4B1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0517-DA2B-4143-884B-F39932362CEA}" type="datetimeFigureOut">
              <a:rPr lang="pt-PT" smtClean="0"/>
              <a:t>26/10/21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AEF6A74-3241-F44F-A908-C428C378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D4992A8-E646-B644-9E0C-661D9358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325D-906D-464B-9DA2-FEDCFB31F7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162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21B7A-42E3-DD45-B7DE-1B9D7039D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E4153E2-8F01-3D4F-8BD9-348D163A8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C85B961-E3B8-3441-8E6F-832D42E58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5A6FDC4-83B3-3942-A2CA-FDA218EB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0517-DA2B-4143-884B-F39932362CEA}" type="datetimeFigureOut">
              <a:rPr lang="pt-PT" smtClean="0"/>
              <a:t>26/10/21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D6CEF96-6438-4745-AFB1-2C54B706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C8C86D9-DEB8-834B-847A-0AFF4D06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325D-906D-464B-9DA2-FEDCFB31F7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94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3B747-737A-2040-9DC0-40E1E13DC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47DFEFAF-8DBD-D14D-AC75-C559F019F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1A3048B-CC9A-5D46-9E2F-F63A0D5D3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A7A22DF-3397-B742-A03F-57357F2E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0517-DA2B-4143-884B-F39932362CEA}" type="datetimeFigureOut">
              <a:rPr lang="pt-PT" smtClean="0"/>
              <a:t>26/10/21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94586B6-1EBA-6B4E-A149-89D72CFAC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072E473-E1B5-BE48-B795-2172255D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325D-906D-464B-9DA2-FEDCFB31F7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473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DDEE657-10EB-3848-8E28-6168711C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B48044B-C4BB-C44F-BB05-D1DBC046E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4016DC2-1BFC-8740-9DCB-FD03B53BC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20517-DA2B-4143-884B-F39932362CEA}" type="datetimeFigureOut">
              <a:rPr lang="pt-PT" smtClean="0"/>
              <a:t>26/10/21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9A0A2D1-50A1-CD44-AB25-2B5F1033D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C81DA77-D74A-C342-A4E6-290FD0376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8325D-906D-464B-9DA2-FEDCFB31F7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520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345ED967-D669-9A43-8030-7C67412DA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436465"/>
              </p:ext>
            </p:extLst>
          </p:nvPr>
        </p:nvGraphicFramePr>
        <p:xfrm>
          <a:off x="338667" y="347133"/>
          <a:ext cx="8128000" cy="11125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453717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519893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226314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520275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91974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59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190880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56CC362-15F2-904F-AEA0-20FDE8515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989415"/>
              </p:ext>
            </p:extLst>
          </p:nvPr>
        </p:nvGraphicFramePr>
        <p:xfrm>
          <a:off x="2844800" y="2796823"/>
          <a:ext cx="6502400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519893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226314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520275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91974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59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highlight>
                            <a:srgbClr val="00FF00"/>
                          </a:highlight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19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077803"/>
                  </a:ext>
                </a:extLst>
              </a:tr>
            </a:tbl>
          </a:graphicData>
        </a:graphic>
      </p:graphicFrame>
      <p:sp>
        <p:nvSpPr>
          <p:cNvPr id="6" name="Seta Curvada à Esquerda 5">
            <a:extLst>
              <a:ext uri="{FF2B5EF4-FFF2-40B4-BE49-F238E27FC236}">
                <a16:creationId xmlns:a16="http://schemas.microsoft.com/office/drawing/2014/main" id="{D701B074-AF05-0B44-BC16-A72CAE8F9FA0}"/>
              </a:ext>
            </a:extLst>
          </p:cNvPr>
          <p:cNvSpPr/>
          <p:nvPr/>
        </p:nvSpPr>
        <p:spPr>
          <a:xfrm>
            <a:off x="9606844" y="3657600"/>
            <a:ext cx="270934" cy="45042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2BDF476-4437-7947-9094-C85723DC161D}"/>
              </a:ext>
            </a:extLst>
          </p:cNvPr>
          <p:cNvSpPr txBox="1"/>
          <p:nvPr/>
        </p:nvSpPr>
        <p:spPr>
          <a:xfrm>
            <a:off x="9990666" y="3657600"/>
            <a:ext cx="220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AUC decreased! STOP</a:t>
            </a:r>
          </a:p>
        </p:txBody>
      </p:sp>
    </p:spTree>
    <p:extLst>
      <p:ext uri="{BB962C8B-B14F-4D97-AF65-F5344CB8AC3E}">
        <p14:creationId xmlns:p14="http://schemas.microsoft.com/office/powerpoint/2010/main" val="319721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345ED967-D669-9A43-8030-7C67412DA6AC}"/>
              </a:ext>
            </a:extLst>
          </p:cNvPr>
          <p:cNvGraphicFramePr>
            <a:graphicFrameLocks noGrp="1"/>
          </p:cNvGraphicFramePr>
          <p:nvPr/>
        </p:nvGraphicFramePr>
        <p:xfrm>
          <a:off x="338667" y="347133"/>
          <a:ext cx="8128000" cy="11125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453717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519893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226314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520275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91974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59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190880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56CC362-15F2-904F-AEA0-20FDE8515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667954"/>
              </p:ext>
            </p:extLst>
          </p:nvPr>
        </p:nvGraphicFramePr>
        <p:xfrm>
          <a:off x="2844800" y="2796823"/>
          <a:ext cx="6502400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519893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226314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520275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91974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59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highlight>
                            <a:srgbClr val="00FF00"/>
                          </a:highlight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highlight>
                            <a:srgbClr val="00FF00"/>
                          </a:highlight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19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highlight>
                            <a:srgbClr val="00FF00"/>
                          </a:highlight>
                        </a:rPr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highlight>
                            <a:srgbClr val="00FF00"/>
                          </a:highlight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077803"/>
                  </a:ext>
                </a:extLst>
              </a:tr>
            </a:tbl>
          </a:graphicData>
        </a:graphic>
      </p:graphicFrame>
      <p:sp>
        <p:nvSpPr>
          <p:cNvPr id="6" name="Seta Curvada à Esquerda 5">
            <a:extLst>
              <a:ext uri="{FF2B5EF4-FFF2-40B4-BE49-F238E27FC236}">
                <a16:creationId xmlns:a16="http://schemas.microsoft.com/office/drawing/2014/main" id="{A54AD402-E156-F24C-99DB-355EA24D9E9E}"/>
              </a:ext>
            </a:extLst>
          </p:cNvPr>
          <p:cNvSpPr/>
          <p:nvPr/>
        </p:nvSpPr>
        <p:spPr>
          <a:xfrm>
            <a:off x="9460088" y="3668889"/>
            <a:ext cx="270934" cy="45042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F76E33-2383-5D4F-8D92-479696974425}"/>
              </a:ext>
            </a:extLst>
          </p:cNvPr>
          <p:cNvSpPr txBox="1"/>
          <p:nvPr/>
        </p:nvSpPr>
        <p:spPr>
          <a:xfrm>
            <a:off x="9843910" y="3668889"/>
            <a:ext cx="234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AUC didn’t vary! STOP</a:t>
            </a:r>
          </a:p>
        </p:txBody>
      </p:sp>
    </p:spTree>
    <p:extLst>
      <p:ext uri="{BB962C8B-B14F-4D97-AF65-F5344CB8AC3E}">
        <p14:creationId xmlns:p14="http://schemas.microsoft.com/office/powerpoint/2010/main" val="393401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345ED967-D669-9A43-8030-7C67412DA6AC}"/>
              </a:ext>
            </a:extLst>
          </p:cNvPr>
          <p:cNvGraphicFramePr>
            <a:graphicFrameLocks noGrp="1"/>
          </p:cNvGraphicFramePr>
          <p:nvPr/>
        </p:nvGraphicFramePr>
        <p:xfrm>
          <a:off x="338667" y="347133"/>
          <a:ext cx="8128000" cy="11125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453717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519893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226314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520275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91974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59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190880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56CC362-15F2-904F-AEA0-20FDE8515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30202"/>
              </p:ext>
            </p:extLst>
          </p:nvPr>
        </p:nvGraphicFramePr>
        <p:xfrm>
          <a:off x="2844800" y="2796823"/>
          <a:ext cx="650240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519893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226314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520275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91974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59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highlight>
                            <a:srgbClr val="00FF00"/>
                          </a:highlight>
                        </a:rPr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highlight>
                            <a:srgbClr val="00FF00"/>
                          </a:highlight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highlight>
                            <a:srgbClr val="00FF00"/>
                          </a:highlight>
                        </a:rPr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highlight>
                            <a:srgbClr val="00FF00"/>
                          </a:highlight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19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highlight>
                            <a:srgbClr val="00FF00"/>
                          </a:highlight>
                        </a:rPr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highlight>
                            <a:srgbClr val="00FF00"/>
                          </a:highlight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077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>
                          <a:highlight>
                            <a:srgbClr val="00FF00"/>
                          </a:highlight>
                        </a:rPr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highlight>
                            <a:srgbClr val="00FF00"/>
                          </a:highlight>
                        </a:rPr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highlight>
                            <a:srgbClr val="00FF00"/>
                          </a:highlight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950838"/>
                  </a:ext>
                </a:extLst>
              </a:tr>
            </a:tbl>
          </a:graphicData>
        </a:graphic>
      </p:graphicFrame>
      <p:sp>
        <p:nvSpPr>
          <p:cNvPr id="6" name="Seta Curvada à Esquerda 5">
            <a:extLst>
              <a:ext uri="{FF2B5EF4-FFF2-40B4-BE49-F238E27FC236}">
                <a16:creationId xmlns:a16="http://schemas.microsoft.com/office/drawing/2014/main" id="{F44A26E6-2B6C-7E4D-B7A9-D209FBB23E03}"/>
              </a:ext>
            </a:extLst>
          </p:cNvPr>
          <p:cNvSpPr/>
          <p:nvPr/>
        </p:nvSpPr>
        <p:spPr>
          <a:xfrm>
            <a:off x="9460088" y="4041422"/>
            <a:ext cx="270934" cy="45042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EDF8B54-523B-C640-8E4C-052B5A700BF1}"/>
              </a:ext>
            </a:extLst>
          </p:cNvPr>
          <p:cNvSpPr txBox="1"/>
          <p:nvPr/>
        </p:nvSpPr>
        <p:spPr>
          <a:xfrm>
            <a:off x="9843910" y="4041422"/>
            <a:ext cx="2348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 more parameters to test. STOP!</a:t>
            </a:r>
          </a:p>
        </p:txBody>
      </p:sp>
    </p:spTree>
    <p:extLst>
      <p:ext uri="{BB962C8B-B14F-4D97-AF65-F5344CB8AC3E}">
        <p14:creationId xmlns:p14="http://schemas.microsoft.com/office/powerpoint/2010/main" val="314092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345ED967-D669-9A43-8030-7C67412DA6AC}"/>
              </a:ext>
            </a:extLst>
          </p:cNvPr>
          <p:cNvGraphicFramePr>
            <a:graphicFrameLocks noGrp="1"/>
          </p:cNvGraphicFramePr>
          <p:nvPr/>
        </p:nvGraphicFramePr>
        <p:xfrm>
          <a:off x="338667" y="347133"/>
          <a:ext cx="8128000" cy="11125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453717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519893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226314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520275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91974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59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190880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56CC362-15F2-904F-AEA0-20FDE85155E5}"/>
              </a:ext>
            </a:extLst>
          </p:cNvPr>
          <p:cNvGraphicFramePr>
            <a:graphicFrameLocks noGrp="1"/>
          </p:cNvGraphicFramePr>
          <p:nvPr/>
        </p:nvGraphicFramePr>
        <p:xfrm>
          <a:off x="2844800" y="2796823"/>
          <a:ext cx="650240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519893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226314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520275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91974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59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highlight>
                            <a:srgbClr val="00FF00"/>
                          </a:highlight>
                        </a:rPr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highlight>
                            <a:srgbClr val="00FF00"/>
                          </a:highlight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highlight>
                            <a:srgbClr val="00FF00"/>
                          </a:highlight>
                        </a:rPr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highlight>
                            <a:srgbClr val="00FF00"/>
                          </a:highlight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19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highlight>
                            <a:srgbClr val="00FF00"/>
                          </a:highlight>
                        </a:rPr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highlight>
                            <a:srgbClr val="00FF00"/>
                          </a:highlight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077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>
                          <a:highlight>
                            <a:srgbClr val="00FF00"/>
                          </a:highlight>
                        </a:rPr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highlight>
                            <a:srgbClr val="00FF00"/>
                          </a:highlight>
                        </a:rPr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highlight>
                            <a:srgbClr val="00FF00"/>
                          </a:highlight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950838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0E9936E0-54AA-BE40-BED5-6ABC5C23C02A}"/>
              </a:ext>
            </a:extLst>
          </p:cNvPr>
          <p:cNvSpPr txBox="1"/>
          <p:nvPr/>
        </p:nvSpPr>
        <p:spPr>
          <a:xfrm>
            <a:off x="982133" y="536222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Final ‘</a:t>
            </a:r>
            <a:r>
              <a:rPr lang="pt-PT" dirty="0" err="1"/>
              <a:t>quasi-optimal</a:t>
            </a:r>
            <a:r>
              <a:rPr lang="pt-PT" dirty="0"/>
              <a:t>’ </a:t>
            </a:r>
            <a:r>
              <a:rPr lang="pt-PT" dirty="0" err="1"/>
              <a:t>parameters</a:t>
            </a:r>
            <a:r>
              <a:rPr lang="pt-PT" dirty="0"/>
              <a:t>: </a:t>
            </a:r>
            <a:r>
              <a:rPr lang="pt-PT" dirty="0">
                <a:highlight>
                  <a:srgbClr val="00FF00"/>
                </a:highlight>
              </a:rPr>
              <a:t>A4, B3, C2</a:t>
            </a:r>
          </a:p>
        </p:txBody>
      </p:sp>
    </p:spTree>
    <p:extLst>
      <p:ext uri="{BB962C8B-B14F-4D97-AF65-F5344CB8AC3E}">
        <p14:creationId xmlns:p14="http://schemas.microsoft.com/office/powerpoint/2010/main" val="14154538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160</Words>
  <Application>Microsoft Macintosh PowerPoint</Application>
  <PresentationFormat>Ecrã Panorâmico</PresentationFormat>
  <Paragraphs>136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Nuno Teixeira Freitas</dc:creator>
  <cp:lastModifiedBy>Diogo Nuno Teixeira Freitas</cp:lastModifiedBy>
  <cp:revision>2</cp:revision>
  <dcterms:created xsi:type="dcterms:W3CDTF">2021-10-26T08:19:17Z</dcterms:created>
  <dcterms:modified xsi:type="dcterms:W3CDTF">2021-10-26T14:43:36Z</dcterms:modified>
</cp:coreProperties>
</file>