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58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9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9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DCAC4-3D91-0C1E-5027-CC0C07F9D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44" y="2444161"/>
            <a:ext cx="5139812" cy="207033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신발정보 사이트</a:t>
            </a:r>
          </a:p>
        </p:txBody>
      </p:sp>
      <p:pic>
        <p:nvPicPr>
          <p:cNvPr id="4" name="Picture 3" descr="거미줄 같이 연결된 점들">
            <a:extLst>
              <a:ext uri="{FF2B5EF4-FFF2-40B4-BE49-F238E27FC236}">
                <a16:creationId xmlns:a16="http://schemas.microsoft.com/office/drawing/2014/main" id="{D6F36EAE-033A-F611-256D-B6383EA17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4" r="24386" b="1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6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DE3D5-E7C5-8F2D-4134-1335B636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5057EE-7F57-2F7A-6487-414C70C6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52650"/>
            <a:ext cx="2848373" cy="1457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333CED-648F-344C-7BA4-583C08C2A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483" y="2152650"/>
            <a:ext cx="3067478" cy="1638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E5EFB0-CE79-91BC-62F7-D39E85A6F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910" y="2129942"/>
            <a:ext cx="3003971" cy="1638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21E2A2-8EE5-42D9-6540-865D4CD88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943244"/>
            <a:ext cx="2695951" cy="1524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4A3DC6-86EB-711B-2AD8-3DD4D1B07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483" y="3943244"/>
            <a:ext cx="410584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649B9-66E9-68F1-838A-849BADA2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83C75-098A-1793-FB5F-CADCD397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49" y="1981180"/>
            <a:ext cx="6665551" cy="38800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F29CB8-A2B6-DD48-373C-BBBE9132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76" y="1981180"/>
            <a:ext cx="6599224" cy="3880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FFD506-2E5F-8703-1A96-36F3F42FD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45" y="1857612"/>
            <a:ext cx="4571212" cy="42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649B9-66E9-68F1-838A-849BADA2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83C75-098A-1793-FB5F-CADCD397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49" y="1981180"/>
            <a:ext cx="6665551" cy="38800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D67523-7E8D-9BE1-2539-4A6E48AD1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74" y="2032169"/>
            <a:ext cx="5372850" cy="185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173614-7879-57AE-9BD2-A3BF0DD3D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3567"/>
            <a:ext cx="5372850" cy="1857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F29CB8-A2B6-DD48-373C-BBBE91321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776" y="1981180"/>
            <a:ext cx="6599224" cy="38800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920D88-355D-339C-C864-E34687011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612" y="1981180"/>
            <a:ext cx="6599224" cy="38172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42B56F-9710-3ED1-7DD2-EA4B55C94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6449" y="1981180"/>
            <a:ext cx="6668325" cy="38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C5A9F-6C57-0F69-7A4A-F5D744E3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브랜드별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F1829-7D7A-E380-EBE6-8F5EF8C6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1" y="2040112"/>
            <a:ext cx="6631459" cy="397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A690D-8FBE-DF2D-238F-F866C369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8492"/>
            <a:ext cx="5405311" cy="15914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F2C36B-6B50-35E8-CA3C-4CCA96825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2827"/>
            <a:ext cx="510611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53617-C501-DF03-34CE-3CBAFA32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D4C4D-5A82-D982-149F-9F6B84DB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97223"/>
            <a:ext cx="6705600" cy="3765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1A2FDE-3C95-15C9-F5BE-FF1F2B79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259" y="2097223"/>
            <a:ext cx="5276335" cy="20397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23CAE3-2701-125F-AF6E-1399482FB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076670"/>
            <a:ext cx="6705600" cy="39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4AD9F-8CB0-CC32-3246-98DA447F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154700-A606-924B-1463-BEBD23C0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67298"/>
            <a:ext cx="9308388" cy="32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4789C-BF9A-99D9-AB72-865DF0E9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06BEA-3B76-7101-E946-D2D9B79E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52650"/>
            <a:ext cx="863085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0F6CA-BFB1-4B27-FA07-1BD967FA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FCC76-9322-F6B2-EEDE-A3645175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63740"/>
            <a:ext cx="2749527" cy="1792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EC8613-D8BE-6F70-B05D-FDDECB61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04" y="1763740"/>
            <a:ext cx="5639587" cy="2486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13477D-D97F-3A7F-9E0C-AA829C2BB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504" y="4357763"/>
            <a:ext cx="5591955" cy="2400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C015FF-4E0E-0A44-F40A-4B75272E9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503" y="1763740"/>
            <a:ext cx="5639587" cy="24053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913F2D-7A9A-5373-D011-C52BD2D1E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503" y="4357763"/>
            <a:ext cx="5534797" cy="24387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15D705-8E4A-FFF8-2C33-53A1C1DA6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292" y="1664907"/>
            <a:ext cx="625879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EDA3D-6A35-18D4-DA64-0A9DCEFD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2C4AA-A0DC-6BAD-82DB-75BC5743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52472"/>
            <a:ext cx="2467319" cy="1276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3C5CA7-0ED7-ACCF-B74F-B0F0A99E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59" y="2152472"/>
            <a:ext cx="2657846" cy="119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223811-43C3-A619-AF00-E1E07C39F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045" y="2162880"/>
            <a:ext cx="2467319" cy="12336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54C8B6-410E-202F-FA63-F10B97B3A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902" y="3587714"/>
            <a:ext cx="2621254" cy="11507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34D0CF-C7C4-BF92-327A-87145F8D1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902" y="5006473"/>
            <a:ext cx="9659698" cy="1609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0A67BC-FD58-2833-7154-B8042076E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959" y="2132522"/>
            <a:ext cx="7828886" cy="27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Univers Light</vt:lpstr>
      <vt:lpstr>PoiseVTI</vt:lpstr>
      <vt:lpstr>신발정보 사이트</vt:lpstr>
      <vt:lpstr>메인화면</vt:lpstr>
      <vt:lpstr>메인화면</vt:lpstr>
      <vt:lpstr>각 브랜드별 페이지</vt:lpstr>
      <vt:lpstr>리뷰 페이지</vt:lpstr>
      <vt:lpstr>로그인</vt:lpstr>
      <vt:lpstr>회원가입</vt:lpstr>
      <vt:lpstr>컨트롤러</vt:lpstr>
      <vt:lpstr>Mapper</vt:lpstr>
      <vt:lpstr>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송원석</dc:creator>
  <cp:lastModifiedBy>송원석</cp:lastModifiedBy>
  <cp:revision>1</cp:revision>
  <dcterms:created xsi:type="dcterms:W3CDTF">2024-06-23T21:54:34Z</dcterms:created>
  <dcterms:modified xsi:type="dcterms:W3CDTF">2024-06-23T23:08:11Z</dcterms:modified>
</cp:coreProperties>
</file>