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1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6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4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7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12EA389-1B74-BF74-1F2C-67E1E88CE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</p:spPr>
        <p:txBody>
          <a:bodyPr>
            <a:normAutofit/>
          </a:bodyPr>
          <a:lstStyle/>
          <a:p>
            <a:r>
              <a:rPr lang="hu-HU" sz="4000" dirty="0" err="1"/>
              <a:t>SpaceShooter</a:t>
            </a:r>
            <a:endParaRPr lang="en-GB" sz="4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2FE523-A4FE-FAF8-B583-D30C7C1E6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707" y="4793129"/>
            <a:ext cx="2868706" cy="1563219"/>
          </a:xfrm>
        </p:spPr>
        <p:txBody>
          <a:bodyPr>
            <a:normAutofit/>
          </a:bodyPr>
          <a:lstStyle/>
          <a:p>
            <a:r>
              <a:rPr lang="hu-HU" sz="1200" dirty="0"/>
              <a:t>Danyi Kristóf</a:t>
            </a:r>
          </a:p>
          <a:p>
            <a:r>
              <a:rPr lang="hu-HU" sz="1200" dirty="0"/>
              <a:t>GQOKMW</a:t>
            </a:r>
            <a:endParaRPr lang="en-GB" sz="1200" dirty="0"/>
          </a:p>
        </p:txBody>
      </p:sp>
      <p:pic>
        <p:nvPicPr>
          <p:cNvPr id="4" name="Picture 3" descr="Kék absztrakt akvarellmintázat fehér háttér előtt">
            <a:extLst>
              <a:ext uri="{FF2B5EF4-FFF2-40B4-BE49-F238E27FC236}">
                <a16:creationId xmlns:a16="http://schemas.microsoft.com/office/drawing/2014/main" id="{CDD87508-CB78-B383-119A-0465F91A0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0" r="19964" b="-2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0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9AE1A04-7829-062E-C242-169FA720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Használat technológiák</a:t>
            </a:r>
            <a:endParaRPr lang="en-GB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6E31D2D-B19E-BE0F-D90F-25A4FA47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WPF – C#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14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6DF1D4-96DE-F01C-A6E9-12029FE0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53CE8E-AA51-FF45-E3C6-CE2A7931B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játékhoz a textúrákat az internetről töltöttem 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61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9E8064-39AD-7E5E-71A0-A27F9BAA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4" y="2766218"/>
            <a:ext cx="9634011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23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BCAE8BE1-A178-4D43-B3B0-FF22D765F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819626A-1849-4F10-89EC-215F6A4BC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36" y="0"/>
            <a:ext cx="12192000" cy="491319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874EBD9-D3F2-79DC-AEBA-43D252A7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81" y="876300"/>
            <a:ext cx="8595239" cy="2911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5400" dirty="0"/>
              <a:t>Játék ablaka</a:t>
            </a:r>
            <a:endParaRPr lang="en-US" sz="54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AEF0DB4-E2F1-4DE6-A55A-B7511FD6E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88" y="4541153"/>
            <a:ext cx="12108544" cy="653700"/>
            <a:chOff x="0" y="5833367"/>
            <a:chExt cx="12243348" cy="653700"/>
          </a:xfrm>
        </p:grpSpPr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2BC91FD0-A205-4CAB-B34E-60D378804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5">
              <a:extLst>
                <a:ext uri="{FF2B5EF4-FFF2-40B4-BE49-F238E27FC236}">
                  <a16:creationId xmlns:a16="http://schemas.microsoft.com/office/drawing/2014/main" id="{2A1EFFB9-AB17-4F59-9A3B-803325A4E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6">
              <a:extLst>
                <a:ext uri="{FF2B5EF4-FFF2-40B4-BE49-F238E27FC236}">
                  <a16:creationId xmlns:a16="http://schemas.microsoft.com/office/drawing/2014/main" id="{E7238B80-CDF9-4CAC-9AB5-8589C82EA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7">
              <a:extLst>
                <a:ext uri="{FF2B5EF4-FFF2-40B4-BE49-F238E27FC236}">
                  <a16:creationId xmlns:a16="http://schemas.microsoft.com/office/drawing/2014/main" id="{7EC00F0D-7BE8-4FCF-93DF-B323CEFF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8">
              <a:extLst>
                <a:ext uri="{FF2B5EF4-FFF2-40B4-BE49-F238E27FC236}">
                  <a16:creationId xmlns:a16="http://schemas.microsoft.com/office/drawing/2014/main" id="{33447C1A-ED61-468B-B343-B12658F9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9">
              <a:extLst>
                <a:ext uri="{FF2B5EF4-FFF2-40B4-BE49-F238E27FC236}">
                  <a16:creationId xmlns:a16="http://schemas.microsoft.com/office/drawing/2014/main" id="{EB0725CA-1A94-46AF-8A92-278F10B16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0">
              <a:extLst>
                <a:ext uri="{FF2B5EF4-FFF2-40B4-BE49-F238E27FC236}">
                  <a16:creationId xmlns:a16="http://schemas.microsoft.com/office/drawing/2014/main" id="{3D170FF3-B996-42C2-A51A-82618850C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1">
              <a:extLst>
                <a:ext uri="{FF2B5EF4-FFF2-40B4-BE49-F238E27FC236}">
                  <a16:creationId xmlns:a16="http://schemas.microsoft.com/office/drawing/2014/main" id="{E5FDE205-773C-4587-B06D-BD482FC0A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2">
              <a:extLst>
                <a:ext uri="{FF2B5EF4-FFF2-40B4-BE49-F238E27FC236}">
                  <a16:creationId xmlns:a16="http://schemas.microsoft.com/office/drawing/2014/main" id="{C49746F8-1BCF-49C2-A1C5-D2B85E7C0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2">
              <a:extLst>
                <a:ext uri="{FF2B5EF4-FFF2-40B4-BE49-F238E27FC236}">
                  <a16:creationId xmlns:a16="http://schemas.microsoft.com/office/drawing/2014/main" id="{F45277B2-9094-4445-86D8-C91D65F5D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3">
              <a:extLst>
                <a:ext uri="{FF2B5EF4-FFF2-40B4-BE49-F238E27FC236}">
                  <a16:creationId xmlns:a16="http://schemas.microsoft.com/office/drawing/2014/main" id="{2BBFD32C-2D27-415E-8430-8BDD8D97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0">
              <a:extLst>
                <a:ext uri="{FF2B5EF4-FFF2-40B4-BE49-F238E27FC236}">
                  <a16:creationId xmlns:a16="http://schemas.microsoft.com/office/drawing/2014/main" id="{D43C7D72-4A00-4EF4-BF13-BAC4F04EE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1">
              <a:extLst>
                <a:ext uri="{FF2B5EF4-FFF2-40B4-BE49-F238E27FC236}">
                  <a16:creationId xmlns:a16="http://schemas.microsoft.com/office/drawing/2014/main" id="{3CC17EEB-009B-460C-B97D-E23BAC8CF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2">
              <a:extLst>
                <a:ext uri="{FF2B5EF4-FFF2-40B4-BE49-F238E27FC236}">
                  <a16:creationId xmlns:a16="http://schemas.microsoft.com/office/drawing/2014/main" id="{3CA392E7-2C5E-430E-A285-A43F098A8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4">
              <a:extLst>
                <a:ext uri="{FF2B5EF4-FFF2-40B4-BE49-F238E27FC236}">
                  <a16:creationId xmlns:a16="http://schemas.microsoft.com/office/drawing/2014/main" id="{3808FC12-3932-4A3D-812C-171F140EE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5">
              <a:extLst>
                <a:ext uri="{FF2B5EF4-FFF2-40B4-BE49-F238E27FC236}">
                  <a16:creationId xmlns:a16="http://schemas.microsoft.com/office/drawing/2014/main" id="{80BFA6D6-7979-45B4-BDD2-F6EB244C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1">
              <a:extLst>
                <a:ext uri="{FF2B5EF4-FFF2-40B4-BE49-F238E27FC236}">
                  <a16:creationId xmlns:a16="http://schemas.microsoft.com/office/drawing/2014/main" id="{87BF3F25-EA1A-4783-9568-76113FBBB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1">
              <a:extLst>
                <a:ext uri="{FF2B5EF4-FFF2-40B4-BE49-F238E27FC236}">
                  <a16:creationId xmlns:a16="http://schemas.microsoft.com/office/drawing/2014/main" id="{81E3D954-5AA5-49A8-9BA6-C4FC208B2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2">
              <a:extLst>
                <a:ext uri="{FF2B5EF4-FFF2-40B4-BE49-F238E27FC236}">
                  <a16:creationId xmlns:a16="http://schemas.microsoft.com/office/drawing/2014/main" id="{C62E369F-72C7-4158-B7A6-D6C81689A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3">
              <a:extLst>
                <a:ext uri="{FF2B5EF4-FFF2-40B4-BE49-F238E27FC236}">
                  <a16:creationId xmlns:a16="http://schemas.microsoft.com/office/drawing/2014/main" id="{80849728-9BE8-4333-B5AA-376DF750B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4">
              <a:extLst>
                <a:ext uri="{FF2B5EF4-FFF2-40B4-BE49-F238E27FC236}">
                  <a16:creationId xmlns:a16="http://schemas.microsoft.com/office/drawing/2014/main" id="{FBD2BA47-7553-4D8B-A6D4-29F078E16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5">
              <a:extLst>
                <a:ext uri="{FF2B5EF4-FFF2-40B4-BE49-F238E27FC236}">
                  <a16:creationId xmlns:a16="http://schemas.microsoft.com/office/drawing/2014/main" id="{74D636C8-7F45-489F-8810-6905B1AE0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6">
              <a:extLst>
                <a:ext uri="{FF2B5EF4-FFF2-40B4-BE49-F238E27FC236}">
                  <a16:creationId xmlns:a16="http://schemas.microsoft.com/office/drawing/2014/main" id="{4C7E2056-38D8-4E5E-848D-6609AAEFF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7">
              <a:extLst>
                <a:ext uri="{FF2B5EF4-FFF2-40B4-BE49-F238E27FC236}">
                  <a16:creationId xmlns:a16="http://schemas.microsoft.com/office/drawing/2014/main" id="{1FA0FFA1-3A5B-46CA-8C5D-AD895EA5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8">
              <a:extLst>
                <a:ext uri="{FF2B5EF4-FFF2-40B4-BE49-F238E27FC236}">
                  <a16:creationId xmlns:a16="http://schemas.microsoft.com/office/drawing/2014/main" id="{675FD8BB-1EA3-4596-9703-4F8866D5A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9">
              <a:extLst>
                <a:ext uri="{FF2B5EF4-FFF2-40B4-BE49-F238E27FC236}">
                  <a16:creationId xmlns:a16="http://schemas.microsoft.com/office/drawing/2014/main" id="{84DC6FFB-600D-4CED-A125-D2AB1D6F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00">
              <a:extLst>
                <a:ext uri="{FF2B5EF4-FFF2-40B4-BE49-F238E27FC236}">
                  <a16:creationId xmlns:a16="http://schemas.microsoft.com/office/drawing/2014/main" id="{DD899978-14D8-4E2A-BCEB-EF6D13916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01">
              <a:extLst>
                <a:ext uri="{FF2B5EF4-FFF2-40B4-BE49-F238E27FC236}">
                  <a16:creationId xmlns:a16="http://schemas.microsoft.com/office/drawing/2014/main" id="{5B59BD92-A99F-4F44-9D1F-561AB49B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2">
              <a:extLst>
                <a:ext uri="{FF2B5EF4-FFF2-40B4-BE49-F238E27FC236}">
                  <a16:creationId xmlns:a16="http://schemas.microsoft.com/office/drawing/2014/main" id="{6733D532-6F62-4525-B661-2AF7E63AC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3">
              <a:extLst>
                <a:ext uri="{FF2B5EF4-FFF2-40B4-BE49-F238E27FC236}">
                  <a16:creationId xmlns:a16="http://schemas.microsoft.com/office/drawing/2014/main" id="{48C0D2C8-88E5-4E19-8FE1-246ED12E6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4">
              <a:extLst>
                <a:ext uri="{FF2B5EF4-FFF2-40B4-BE49-F238E27FC236}">
                  <a16:creationId xmlns:a16="http://schemas.microsoft.com/office/drawing/2014/main" id="{0E95B9EB-D73A-4979-9F2F-10C9CF8EB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3">
              <a:extLst>
                <a:ext uri="{FF2B5EF4-FFF2-40B4-BE49-F238E27FC236}">
                  <a16:creationId xmlns:a16="http://schemas.microsoft.com/office/drawing/2014/main" id="{33565EB2-4584-4F8D-97E7-DF87DB3B4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4">
              <a:extLst>
                <a:ext uri="{FF2B5EF4-FFF2-40B4-BE49-F238E27FC236}">
                  <a16:creationId xmlns:a16="http://schemas.microsoft.com/office/drawing/2014/main" id="{93D61EE8-FE02-45F6-98C2-D410B4267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5">
              <a:extLst>
                <a:ext uri="{FF2B5EF4-FFF2-40B4-BE49-F238E27FC236}">
                  <a16:creationId xmlns:a16="http://schemas.microsoft.com/office/drawing/2014/main" id="{D4D8B720-4586-4359-9303-02F8D58ED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7">
              <a:extLst>
                <a:ext uri="{FF2B5EF4-FFF2-40B4-BE49-F238E27FC236}">
                  <a16:creationId xmlns:a16="http://schemas.microsoft.com/office/drawing/2014/main" id="{67BC569A-1D14-40F6-B1ED-429CAB8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8">
              <a:extLst>
                <a:ext uri="{FF2B5EF4-FFF2-40B4-BE49-F238E27FC236}">
                  <a16:creationId xmlns:a16="http://schemas.microsoft.com/office/drawing/2014/main" id="{563EF170-082E-4AC9-8470-C1F98698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9">
              <a:extLst>
                <a:ext uri="{FF2B5EF4-FFF2-40B4-BE49-F238E27FC236}">
                  <a16:creationId xmlns:a16="http://schemas.microsoft.com/office/drawing/2014/main" id="{7C735B47-24EC-470D-8A76-B059F9162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0">
              <a:extLst>
                <a:ext uri="{FF2B5EF4-FFF2-40B4-BE49-F238E27FC236}">
                  <a16:creationId xmlns:a16="http://schemas.microsoft.com/office/drawing/2014/main" id="{356A1A8A-BA81-46A2-80A7-4446CCC18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1">
              <a:extLst>
                <a:ext uri="{FF2B5EF4-FFF2-40B4-BE49-F238E27FC236}">
                  <a16:creationId xmlns:a16="http://schemas.microsoft.com/office/drawing/2014/main" id="{B800E226-AB3E-4B1E-ABCB-F2CC2441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5">
              <a:extLst>
                <a:ext uri="{FF2B5EF4-FFF2-40B4-BE49-F238E27FC236}">
                  <a16:creationId xmlns:a16="http://schemas.microsoft.com/office/drawing/2014/main" id="{25BB6246-076E-4BF1-84A1-FA00DFF6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6">
              <a:extLst>
                <a:ext uri="{FF2B5EF4-FFF2-40B4-BE49-F238E27FC236}">
                  <a16:creationId xmlns:a16="http://schemas.microsoft.com/office/drawing/2014/main" id="{0737E152-D949-48FA-BBB9-D335340C8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7">
              <a:extLst>
                <a:ext uri="{FF2B5EF4-FFF2-40B4-BE49-F238E27FC236}">
                  <a16:creationId xmlns:a16="http://schemas.microsoft.com/office/drawing/2014/main" id="{B6CD5183-FDE3-43C7-B69C-4FE34C83D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8">
              <a:extLst>
                <a:ext uri="{FF2B5EF4-FFF2-40B4-BE49-F238E27FC236}">
                  <a16:creationId xmlns:a16="http://schemas.microsoft.com/office/drawing/2014/main" id="{A1FC748D-6CD1-4630-BD03-91443D49D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9">
              <a:extLst>
                <a:ext uri="{FF2B5EF4-FFF2-40B4-BE49-F238E27FC236}">
                  <a16:creationId xmlns:a16="http://schemas.microsoft.com/office/drawing/2014/main" id="{806ADF7D-E22E-4CC0-A5FA-13FF7314C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3">
              <a:extLst>
                <a:ext uri="{FF2B5EF4-FFF2-40B4-BE49-F238E27FC236}">
                  <a16:creationId xmlns:a16="http://schemas.microsoft.com/office/drawing/2014/main" id="{D92F6CB0-7C26-40A2-BE61-F5B956691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6">
              <a:extLst>
                <a:ext uri="{FF2B5EF4-FFF2-40B4-BE49-F238E27FC236}">
                  <a16:creationId xmlns:a16="http://schemas.microsoft.com/office/drawing/2014/main" id="{BE354CED-9FB3-47F2-AF83-42F52F617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7">
              <a:extLst>
                <a:ext uri="{FF2B5EF4-FFF2-40B4-BE49-F238E27FC236}">
                  <a16:creationId xmlns:a16="http://schemas.microsoft.com/office/drawing/2014/main" id="{4A005BFC-833D-4699-99AB-16DDBC5B6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8">
              <a:extLst>
                <a:ext uri="{FF2B5EF4-FFF2-40B4-BE49-F238E27FC236}">
                  <a16:creationId xmlns:a16="http://schemas.microsoft.com/office/drawing/2014/main" id="{FB639FC6-38FA-4FEE-B247-02D4AB69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9">
              <a:extLst>
                <a:ext uri="{FF2B5EF4-FFF2-40B4-BE49-F238E27FC236}">
                  <a16:creationId xmlns:a16="http://schemas.microsoft.com/office/drawing/2014/main" id="{67B04E28-283D-4C2A-8993-07F759474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0">
              <a:extLst>
                <a:ext uri="{FF2B5EF4-FFF2-40B4-BE49-F238E27FC236}">
                  <a16:creationId xmlns:a16="http://schemas.microsoft.com/office/drawing/2014/main" id="{F369C421-E6B1-47CB-8D36-602DCFD08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2">
              <a:extLst>
                <a:ext uri="{FF2B5EF4-FFF2-40B4-BE49-F238E27FC236}">
                  <a16:creationId xmlns:a16="http://schemas.microsoft.com/office/drawing/2014/main" id="{A7CC56DE-C7CA-4190-A19D-77192BE4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3">
              <a:extLst>
                <a:ext uri="{FF2B5EF4-FFF2-40B4-BE49-F238E27FC236}">
                  <a16:creationId xmlns:a16="http://schemas.microsoft.com/office/drawing/2014/main" id="{55F7DE38-BD8A-4B0C-AF46-B87EB85D4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4">
              <a:extLst>
                <a:ext uri="{FF2B5EF4-FFF2-40B4-BE49-F238E27FC236}">
                  <a16:creationId xmlns:a16="http://schemas.microsoft.com/office/drawing/2014/main" id="{A74A8E74-E14E-4CDE-A845-825C1C656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5">
              <a:extLst>
                <a:ext uri="{FF2B5EF4-FFF2-40B4-BE49-F238E27FC236}">
                  <a16:creationId xmlns:a16="http://schemas.microsoft.com/office/drawing/2014/main" id="{1C2158A2-4E01-4AE9-B845-853B79DE3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65867385-C75B-4A79-AEFE-EB93F5EA7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90E22355-6E51-41B6-BD18-9A899740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6">
              <a:extLst>
                <a:ext uri="{FF2B5EF4-FFF2-40B4-BE49-F238E27FC236}">
                  <a16:creationId xmlns:a16="http://schemas.microsoft.com/office/drawing/2014/main" id="{27E6A046-7529-479D-99F7-5996433A8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20">
              <a:extLst>
                <a:ext uri="{FF2B5EF4-FFF2-40B4-BE49-F238E27FC236}">
                  <a16:creationId xmlns:a16="http://schemas.microsoft.com/office/drawing/2014/main" id="{E65827C4-2719-433B-916A-B34ABA9F2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0">
              <a:extLst>
                <a:ext uri="{FF2B5EF4-FFF2-40B4-BE49-F238E27FC236}">
                  <a16:creationId xmlns:a16="http://schemas.microsoft.com/office/drawing/2014/main" id="{E2CC6139-E679-4C4E-AFFB-76EA1D488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25">
              <a:extLst>
                <a:ext uri="{FF2B5EF4-FFF2-40B4-BE49-F238E27FC236}">
                  <a16:creationId xmlns:a16="http://schemas.microsoft.com/office/drawing/2014/main" id="{9507F8C0-A977-4699-8EF2-CF96FB838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37">
              <a:extLst>
                <a:ext uri="{FF2B5EF4-FFF2-40B4-BE49-F238E27FC236}">
                  <a16:creationId xmlns:a16="http://schemas.microsoft.com/office/drawing/2014/main" id="{F644FE9F-CA0D-4386-85E8-DCE42FC1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6B7EEE3F-5CAC-4235-903E-7C4DA0749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5">
              <a:extLst>
                <a:ext uri="{FF2B5EF4-FFF2-40B4-BE49-F238E27FC236}">
                  <a16:creationId xmlns:a16="http://schemas.microsoft.com/office/drawing/2014/main" id="{CF870EA8-C61A-4759-A096-E25A85991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6">
              <a:extLst>
                <a:ext uri="{FF2B5EF4-FFF2-40B4-BE49-F238E27FC236}">
                  <a16:creationId xmlns:a16="http://schemas.microsoft.com/office/drawing/2014/main" id="{46FE89C7-BA1B-4C2B-BDEC-7ED7B6D8F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7">
              <a:extLst>
                <a:ext uri="{FF2B5EF4-FFF2-40B4-BE49-F238E27FC236}">
                  <a16:creationId xmlns:a16="http://schemas.microsoft.com/office/drawing/2014/main" id="{96F67A96-8892-4A05-9D0B-26F2322B9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08">
              <a:extLst>
                <a:ext uri="{FF2B5EF4-FFF2-40B4-BE49-F238E27FC236}">
                  <a16:creationId xmlns:a16="http://schemas.microsoft.com/office/drawing/2014/main" id="{5AFB3920-37B7-4162-8346-23E80DE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09">
              <a:extLst>
                <a:ext uri="{FF2B5EF4-FFF2-40B4-BE49-F238E27FC236}">
                  <a16:creationId xmlns:a16="http://schemas.microsoft.com/office/drawing/2014/main" id="{21F45221-720F-4596-B680-E3517046F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0">
              <a:extLst>
                <a:ext uri="{FF2B5EF4-FFF2-40B4-BE49-F238E27FC236}">
                  <a16:creationId xmlns:a16="http://schemas.microsoft.com/office/drawing/2014/main" id="{767AB243-669A-4FAC-994C-C020AA8C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1">
              <a:extLst>
                <a:ext uri="{FF2B5EF4-FFF2-40B4-BE49-F238E27FC236}">
                  <a16:creationId xmlns:a16="http://schemas.microsoft.com/office/drawing/2014/main" id="{6AD5D6CF-5C12-4BC1-BB09-E2934F72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2">
              <a:extLst>
                <a:ext uri="{FF2B5EF4-FFF2-40B4-BE49-F238E27FC236}">
                  <a16:creationId xmlns:a16="http://schemas.microsoft.com/office/drawing/2014/main" id="{0FCFFE49-652E-47DA-A8D4-8BEC69FC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2">
              <a:extLst>
                <a:ext uri="{FF2B5EF4-FFF2-40B4-BE49-F238E27FC236}">
                  <a16:creationId xmlns:a16="http://schemas.microsoft.com/office/drawing/2014/main" id="{E466EE92-6CDE-441E-8F7B-5F203EBDD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0">
              <a:extLst>
                <a:ext uri="{FF2B5EF4-FFF2-40B4-BE49-F238E27FC236}">
                  <a16:creationId xmlns:a16="http://schemas.microsoft.com/office/drawing/2014/main" id="{8BD3B0DF-1F56-4C76-A317-73F93A0E7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1">
              <a:extLst>
                <a:ext uri="{FF2B5EF4-FFF2-40B4-BE49-F238E27FC236}">
                  <a16:creationId xmlns:a16="http://schemas.microsoft.com/office/drawing/2014/main" id="{48B057C9-2181-4BDD-BEC5-194984700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2">
              <a:extLst>
                <a:ext uri="{FF2B5EF4-FFF2-40B4-BE49-F238E27FC236}">
                  <a16:creationId xmlns:a16="http://schemas.microsoft.com/office/drawing/2014/main" id="{38212522-50D0-4A8E-B678-8A8B51BEF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4">
              <a:extLst>
                <a:ext uri="{FF2B5EF4-FFF2-40B4-BE49-F238E27FC236}">
                  <a16:creationId xmlns:a16="http://schemas.microsoft.com/office/drawing/2014/main" id="{F29F5B2D-1DD0-4BD5-BD97-DE883935C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5">
              <a:extLst>
                <a:ext uri="{FF2B5EF4-FFF2-40B4-BE49-F238E27FC236}">
                  <a16:creationId xmlns:a16="http://schemas.microsoft.com/office/drawing/2014/main" id="{F1C477DC-6A04-4B20-A709-A622EF769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1">
              <a:extLst>
                <a:ext uri="{FF2B5EF4-FFF2-40B4-BE49-F238E27FC236}">
                  <a16:creationId xmlns:a16="http://schemas.microsoft.com/office/drawing/2014/main" id="{79AD175C-021D-4FD8-92A3-0733A001B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1">
              <a:extLst>
                <a:ext uri="{FF2B5EF4-FFF2-40B4-BE49-F238E27FC236}">
                  <a16:creationId xmlns:a16="http://schemas.microsoft.com/office/drawing/2014/main" id="{C2471C35-AE3E-4563-9B5F-D60113EE7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92">
              <a:extLst>
                <a:ext uri="{FF2B5EF4-FFF2-40B4-BE49-F238E27FC236}">
                  <a16:creationId xmlns:a16="http://schemas.microsoft.com/office/drawing/2014/main" id="{01DDC91D-FF9F-4808-BA38-D9493CB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93">
              <a:extLst>
                <a:ext uri="{FF2B5EF4-FFF2-40B4-BE49-F238E27FC236}">
                  <a16:creationId xmlns:a16="http://schemas.microsoft.com/office/drawing/2014/main" id="{14997950-39AA-4B4F-85C2-0C0E1C65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94">
              <a:extLst>
                <a:ext uri="{FF2B5EF4-FFF2-40B4-BE49-F238E27FC236}">
                  <a16:creationId xmlns:a16="http://schemas.microsoft.com/office/drawing/2014/main" id="{5354DF2D-7E69-4E2B-AF47-781270CD6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5">
              <a:extLst>
                <a:ext uri="{FF2B5EF4-FFF2-40B4-BE49-F238E27FC236}">
                  <a16:creationId xmlns:a16="http://schemas.microsoft.com/office/drawing/2014/main" id="{6DBBD82E-E2D5-40BD-B14A-9127A2761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96">
              <a:extLst>
                <a:ext uri="{FF2B5EF4-FFF2-40B4-BE49-F238E27FC236}">
                  <a16:creationId xmlns:a16="http://schemas.microsoft.com/office/drawing/2014/main" id="{070633D4-8FD0-463E-8CF2-5F0896539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97">
              <a:extLst>
                <a:ext uri="{FF2B5EF4-FFF2-40B4-BE49-F238E27FC236}">
                  <a16:creationId xmlns:a16="http://schemas.microsoft.com/office/drawing/2014/main" id="{56F024AF-F85F-4E84-A8EC-6BF1B34AB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98">
              <a:extLst>
                <a:ext uri="{FF2B5EF4-FFF2-40B4-BE49-F238E27FC236}">
                  <a16:creationId xmlns:a16="http://schemas.microsoft.com/office/drawing/2014/main" id="{C186DFE2-A767-434D-8D2F-2E01161BB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9">
              <a:extLst>
                <a:ext uri="{FF2B5EF4-FFF2-40B4-BE49-F238E27FC236}">
                  <a16:creationId xmlns:a16="http://schemas.microsoft.com/office/drawing/2014/main" id="{24B53F6E-FB17-43E6-B854-F64C69319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0">
              <a:extLst>
                <a:ext uri="{FF2B5EF4-FFF2-40B4-BE49-F238E27FC236}">
                  <a16:creationId xmlns:a16="http://schemas.microsoft.com/office/drawing/2014/main" id="{ED2B3000-7E43-40B3-8DDC-30A192C2E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1">
              <a:extLst>
                <a:ext uri="{FF2B5EF4-FFF2-40B4-BE49-F238E27FC236}">
                  <a16:creationId xmlns:a16="http://schemas.microsoft.com/office/drawing/2014/main" id="{954F0369-F47B-42EE-874C-1D6123062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4">
              <a:extLst>
                <a:ext uri="{FF2B5EF4-FFF2-40B4-BE49-F238E27FC236}">
                  <a16:creationId xmlns:a16="http://schemas.microsoft.com/office/drawing/2014/main" id="{A2CD83E2-ED65-4FE4-8EC5-2C2DF4730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3">
              <a:extLst>
                <a:ext uri="{FF2B5EF4-FFF2-40B4-BE49-F238E27FC236}">
                  <a16:creationId xmlns:a16="http://schemas.microsoft.com/office/drawing/2014/main" id="{8D5A815E-CF41-4E9C-8CD3-36EDB5A6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14">
              <a:extLst>
                <a:ext uri="{FF2B5EF4-FFF2-40B4-BE49-F238E27FC236}">
                  <a16:creationId xmlns:a16="http://schemas.microsoft.com/office/drawing/2014/main" id="{173F30A4-E83D-4322-A914-05931C4F0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15">
              <a:extLst>
                <a:ext uri="{FF2B5EF4-FFF2-40B4-BE49-F238E27FC236}">
                  <a16:creationId xmlns:a16="http://schemas.microsoft.com/office/drawing/2014/main" id="{52032C09-2C40-406F-BFF8-E81D3610C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20">
              <a:extLst>
                <a:ext uri="{FF2B5EF4-FFF2-40B4-BE49-F238E27FC236}">
                  <a16:creationId xmlns:a16="http://schemas.microsoft.com/office/drawing/2014/main" id="{B0D3B0AB-E6D6-479C-8E87-2774CB053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1">
              <a:extLst>
                <a:ext uri="{FF2B5EF4-FFF2-40B4-BE49-F238E27FC236}">
                  <a16:creationId xmlns:a16="http://schemas.microsoft.com/office/drawing/2014/main" id="{B98D014A-FB57-4DC0-A679-277AA7451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25">
              <a:extLst>
                <a:ext uri="{FF2B5EF4-FFF2-40B4-BE49-F238E27FC236}">
                  <a16:creationId xmlns:a16="http://schemas.microsoft.com/office/drawing/2014/main" id="{A9114F21-905F-41A9-9834-CF6A858B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6">
              <a:extLst>
                <a:ext uri="{FF2B5EF4-FFF2-40B4-BE49-F238E27FC236}">
                  <a16:creationId xmlns:a16="http://schemas.microsoft.com/office/drawing/2014/main" id="{8A661522-7869-4F7D-A854-02B3EEA27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27">
              <a:extLst>
                <a:ext uri="{FF2B5EF4-FFF2-40B4-BE49-F238E27FC236}">
                  <a16:creationId xmlns:a16="http://schemas.microsoft.com/office/drawing/2014/main" id="{C49583B9-0FE7-4AFC-852A-C58843E1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28">
              <a:extLst>
                <a:ext uri="{FF2B5EF4-FFF2-40B4-BE49-F238E27FC236}">
                  <a16:creationId xmlns:a16="http://schemas.microsoft.com/office/drawing/2014/main" id="{B36BAAF8-FE45-4D1D-A3BE-1D62A2661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29">
              <a:extLst>
                <a:ext uri="{FF2B5EF4-FFF2-40B4-BE49-F238E27FC236}">
                  <a16:creationId xmlns:a16="http://schemas.microsoft.com/office/drawing/2014/main" id="{C79D3BA5-2AB3-44E9-8C22-52899F4B9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3">
              <a:extLst>
                <a:ext uri="{FF2B5EF4-FFF2-40B4-BE49-F238E27FC236}">
                  <a16:creationId xmlns:a16="http://schemas.microsoft.com/office/drawing/2014/main" id="{B53B0891-9C15-4F4E-8C59-5E67D17A6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36">
              <a:extLst>
                <a:ext uri="{FF2B5EF4-FFF2-40B4-BE49-F238E27FC236}">
                  <a16:creationId xmlns:a16="http://schemas.microsoft.com/office/drawing/2014/main" id="{DBA17A13-65B0-4D16-934B-E4B3E88C9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37">
              <a:extLst>
                <a:ext uri="{FF2B5EF4-FFF2-40B4-BE49-F238E27FC236}">
                  <a16:creationId xmlns:a16="http://schemas.microsoft.com/office/drawing/2014/main" id="{A66728DD-D71E-44D2-9CDA-77449C74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38">
              <a:extLst>
                <a:ext uri="{FF2B5EF4-FFF2-40B4-BE49-F238E27FC236}">
                  <a16:creationId xmlns:a16="http://schemas.microsoft.com/office/drawing/2014/main" id="{074C65AC-369B-46DB-ABAB-F3DD01123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40">
              <a:extLst>
                <a:ext uri="{FF2B5EF4-FFF2-40B4-BE49-F238E27FC236}">
                  <a16:creationId xmlns:a16="http://schemas.microsoft.com/office/drawing/2014/main" id="{5920B394-E09B-4CB0-A2B7-3F2BC69E6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42">
              <a:extLst>
                <a:ext uri="{FF2B5EF4-FFF2-40B4-BE49-F238E27FC236}">
                  <a16:creationId xmlns:a16="http://schemas.microsoft.com/office/drawing/2014/main" id="{556A1B09-6FE9-470F-9187-65F049EEE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25">
              <a:extLst>
                <a:ext uri="{FF2B5EF4-FFF2-40B4-BE49-F238E27FC236}">
                  <a16:creationId xmlns:a16="http://schemas.microsoft.com/office/drawing/2014/main" id="{9F9B4E83-6C6C-43B5-A787-34BC40F69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37">
              <a:extLst>
                <a:ext uri="{FF2B5EF4-FFF2-40B4-BE49-F238E27FC236}">
                  <a16:creationId xmlns:a16="http://schemas.microsoft.com/office/drawing/2014/main" id="{3FC534A7-3A47-45F1-A358-1FBADC7C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25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A814844-F251-E0DD-7A17-9757CFAB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Játékelemek</a:t>
            </a:r>
            <a:endParaRPr lang="en-GB" dirty="0"/>
          </a:p>
        </p:txBody>
      </p:sp>
      <p:pic>
        <p:nvPicPr>
          <p:cNvPr id="127" name="Kép helye 126">
            <a:extLst>
              <a:ext uri="{FF2B5EF4-FFF2-40B4-BE49-F238E27FC236}">
                <a16:creationId xmlns:a16="http://schemas.microsoft.com/office/drawing/2014/main" id="{1A8BCEAD-D064-C135-3EE3-2D98544546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615" b="4615"/>
          <a:stretch/>
        </p:blipFill>
        <p:spPr>
          <a:xfrm>
            <a:off x="5183188" y="0"/>
            <a:ext cx="6172200" cy="6858000"/>
          </a:xfr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61AE01F4-2384-CC37-CD8C-14B954B31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A kék hajó a játékos</a:t>
            </a:r>
          </a:p>
          <a:p>
            <a:r>
              <a:rPr lang="hu-HU" dirty="0"/>
              <a:t>A zöld hajók az ellenségek</a:t>
            </a:r>
          </a:p>
          <a:p>
            <a:r>
              <a:rPr lang="hu-HU" dirty="0"/>
              <a:t>A </a:t>
            </a:r>
            <a:r>
              <a:rPr lang="hu-HU" dirty="0" err="1"/>
              <a:t>Damage</a:t>
            </a:r>
            <a:r>
              <a:rPr lang="hu-HU" dirty="0"/>
              <a:t> </a:t>
            </a:r>
            <a:r>
              <a:rPr lang="hu-HU" dirty="0" err="1"/>
              <a:t>Label</a:t>
            </a:r>
            <a:r>
              <a:rPr lang="hu-HU" dirty="0"/>
              <a:t> jelzi, hogy eddig mennyi sebzést kaptunk</a:t>
            </a:r>
          </a:p>
          <a:p>
            <a:r>
              <a:rPr lang="hu-HU" dirty="0"/>
              <a:t>A </a:t>
            </a:r>
            <a:r>
              <a:rPr lang="hu-HU" dirty="0" err="1"/>
              <a:t>Score</a:t>
            </a:r>
            <a:r>
              <a:rPr lang="hu-HU" dirty="0"/>
              <a:t> jelzi, hogy mennyi pontunk van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8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CDFD2684-A29C-F962-7ADC-A517031A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játékos</a:t>
            </a:r>
            <a:endParaRPr lang="en-GB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472AED66-DA13-EBFE-9A12-87D13344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kék hajó reprezentálja, az irányítás 1 dimenzióban történik:</a:t>
            </a:r>
          </a:p>
          <a:p>
            <a:r>
              <a:rPr lang="hu-HU" dirty="0"/>
              <a:t>        balra mozgás,            jobbra mozgás</a:t>
            </a:r>
          </a:p>
          <a:p>
            <a:r>
              <a:rPr lang="hu-HU" dirty="0"/>
              <a:t>  szóköz   lövés</a:t>
            </a:r>
          </a:p>
          <a:p>
            <a:r>
              <a:rPr lang="hu-HU" dirty="0"/>
              <a:t>A Játékos jobbra és balra mozoghat, hogy pozícionálja magát, ugyanarra a vonalra mint az ellenség</a:t>
            </a:r>
          </a:p>
          <a:p>
            <a:r>
              <a:rPr lang="hu-HU" dirty="0"/>
              <a:t>A lövés generál egy lövedéket, amely </a:t>
            </a:r>
            <a:r>
              <a:rPr lang="hu-HU" dirty="0" err="1"/>
              <a:t>kosntans</a:t>
            </a:r>
            <a:r>
              <a:rPr lang="hu-HU" dirty="0"/>
              <a:t> sebességgel mozog felfelé, ha egy ellenségbe ütközik, akkor az ellenség megsemmisül</a:t>
            </a:r>
            <a:endParaRPr lang="en-GB" dirty="0"/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E12F3486-B232-10CD-7EDC-39A9FC846B23}"/>
              </a:ext>
            </a:extLst>
          </p:cNvPr>
          <p:cNvCxnSpPr>
            <a:cxnSpLocks/>
          </p:cNvCxnSpPr>
          <p:nvPr/>
        </p:nvCxnSpPr>
        <p:spPr>
          <a:xfrm flipH="1">
            <a:off x="1488141" y="2714920"/>
            <a:ext cx="312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gyenes összekötő nyíllal 301">
            <a:extLst>
              <a:ext uri="{FF2B5EF4-FFF2-40B4-BE49-F238E27FC236}">
                <a16:creationId xmlns:a16="http://schemas.microsoft.com/office/drawing/2014/main" id="{81AE3AA8-264C-9B22-B7D3-00EC35132DBB}"/>
              </a:ext>
            </a:extLst>
          </p:cNvPr>
          <p:cNvCxnSpPr/>
          <p:nvPr/>
        </p:nvCxnSpPr>
        <p:spPr>
          <a:xfrm>
            <a:off x="3638746" y="2714920"/>
            <a:ext cx="44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églalap 302">
            <a:extLst>
              <a:ext uri="{FF2B5EF4-FFF2-40B4-BE49-F238E27FC236}">
                <a16:creationId xmlns:a16="http://schemas.microsoft.com/office/drawing/2014/main" id="{E08ABD82-7146-EA19-119B-CBA26D2B41F2}"/>
              </a:ext>
            </a:extLst>
          </p:cNvPr>
          <p:cNvSpPr/>
          <p:nvPr/>
        </p:nvSpPr>
        <p:spPr>
          <a:xfrm>
            <a:off x="1488141" y="3129699"/>
            <a:ext cx="887414" cy="3959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3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762EEDA9-168A-2195-3D77-6B7F5E45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Játéktér</a:t>
            </a:r>
            <a:endParaRPr lang="en-GB" dirty="0"/>
          </a:p>
        </p:txBody>
      </p:sp>
      <p:pic>
        <p:nvPicPr>
          <p:cNvPr id="8" name="Kép helye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AFF6D8-4BFD-B888-2FD1-BD7AB50199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" b="280"/>
          <a:stretch>
            <a:fillRect/>
          </a:stretch>
        </p:blipFill>
        <p:spPr>
          <a:xfrm>
            <a:off x="5183188" y="0"/>
            <a:ext cx="6172200" cy="6858000"/>
          </a:xfr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8ECBF4A1-E885-B423-E755-4BA455E6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piros terület, látható a játékos számára, itt játszódik a játék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felső fekete területre </a:t>
            </a:r>
            <a:r>
              <a:rPr lang="hu-HU" dirty="0" err="1"/>
              <a:t>spawnolnak</a:t>
            </a:r>
            <a:r>
              <a:rPr lang="hu-HU" dirty="0"/>
              <a:t> az ellenfelek, így a felhasználó számára szépen kerül a játéktérre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alsó fekete területet, ha eléri az ellenség, a játékos sebzést kap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24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222ABD55-387F-A3BD-9817-950B81C0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Damage</a:t>
            </a:r>
            <a:r>
              <a:rPr lang="hu-HU" dirty="0"/>
              <a:t> </a:t>
            </a:r>
            <a:r>
              <a:rPr lang="hu-HU" dirty="0" err="1"/>
              <a:t>counter</a:t>
            </a:r>
            <a:endParaRPr lang="en-GB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6338411-1008-E52B-1FA6-058F3477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során a játékos sebzést kaphat, ez 2 féle módon történhet:</a:t>
            </a:r>
          </a:p>
          <a:p>
            <a:r>
              <a:rPr lang="hu-HU" dirty="0"/>
              <a:t>1. A </a:t>
            </a:r>
            <a:r>
              <a:rPr lang="hu-HU" dirty="0" err="1"/>
              <a:t>jatékosba</a:t>
            </a:r>
            <a:r>
              <a:rPr lang="hu-HU" dirty="0"/>
              <a:t> ütközik egy ellenséges hajó, ekkor az ellenség megsemmisül, és egy kevés sebzést kap a játékos</a:t>
            </a:r>
          </a:p>
          <a:p>
            <a:r>
              <a:rPr lang="hu-HU" dirty="0"/>
              <a:t>2. Az ellenfél elhalad a játékos mellett, ekkor az ellenfél az anyabolygóba ütközik, ezen módon több sebzést kapunk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41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5A9383-AE40-9E46-C1FA-0D0B5B73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Score</a:t>
            </a:r>
            <a:r>
              <a:rPr lang="hu-HU" dirty="0"/>
              <a:t> </a:t>
            </a:r>
            <a:r>
              <a:rPr lang="hu-HU" dirty="0" err="1"/>
              <a:t>counter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49EFB4-047B-4D59-E480-26E90CAF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játékos pontokat gyűjt játék közben</a:t>
            </a:r>
          </a:p>
          <a:p>
            <a:r>
              <a:rPr lang="hu-HU" dirty="0"/>
              <a:t>Ez a rendszer igen egyszerű, ha a játékos eltalál egy lövedékkel egy ellenfelet, az ellenfél megsemmisül, és kapunk 1 pontot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18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A6907-8C27-78B0-0F34-397B014F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Ellenfelek  </a:t>
            </a:r>
            <a:r>
              <a:rPr lang="hu-HU" dirty="0" err="1"/>
              <a:t>spawnolása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066538-1B80-AD26-548C-8F45C4C5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eredeti limit, amikor az ellenfelek </a:t>
            </a:r>
            <a:r>
              <a:rPr lang="hu-HU" dirty="0" err="1"/>
              <a:t>spawnolnak</a:t>
            </a:r>
            <a:r>
              <a:rPr lang="hu-HU" dirty="0"/>
              <a:t> az 50 </a:t>
            </a:r>
            <a:r>
              <a:rPr lang="hu-HU" dirty="0" err="1"/>
              <a:t>tick</a:t>
            </a:r>
            <a:r>
              <a:rPr lang="hu-HU" dirty="0"/>
              <a:t>.</a:t>
            </a:r>
          </a:p>
          <a:p>
            <a:r>
              <a:rPr lang="hu-HU" dirty="0"/>
              <a:t>Minden egyes alkalommal amikor egy ellenfél megsemmisül, ezt a limitet 1-el csökkentjük, így kapjuk az effektust, hogy az ellenfelek az idő előrehaladtával egyre gyorsabban képződnek.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05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BAC6B03-C77C-E90D-F38C-6150BEC9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457200"/>
            <a:ext cx="4333875" cy="1600200"/>
          </a:xfrm>
        </p:spPr>
        <p:txBody>
          <a:bodyPr/>
          <a:lstStyle/>
          <a:p>
            <a:r>
              <a:rPr lang="hu-HU" dirty="0"/>
              <a:t>Kedvenc </a:t>
            </a:r>
            <a:r>
              <a:rPr lang="hu-HU" dirty="0" err="1"/>
              <a:t>feature-öm</a:t>
            </a:r>
            <a:endParaRPr lang="en-GB" dirty="0"/>
          </a:p>
        </p:txBody>
      </p:sp>
      <p:pic>
        <p:nvPicPr>
          <p:cNvPr id="8" name="Kép helye 7">
            <a:extLst>
              <a:ext uri="{FF2B5EF4-FFF2-40B4-BE49-F238E27FC236}">
                <a16:creationId xmlns:a16="http://schemas.microsoft.com/office/drawing/2014/main" id="{18C307B3-A8F2-4931-4A34-3F91C022B4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420" b="4420"/>
          <a:stretch/>
        </p:blipFill>
        <p:spPr>
          <a:xfrm>
            <a:off x="5183188" y="0"/>
            <a:ext cx="6172200" cy="6858000"/>
          </a:xfr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CE8C9067-C94D-4BF5-3F30-672C673DD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 elpusztítunk 50 ellenfelet, elfogy a limit az ellenfelek születési köze közt, így </a:t>
            </a:r>
            <a:r>
              <a:rPr lang="hu-HU" dirty="0" err="1"/>
              <a:t>tickenként</a:t>
            </a:r>
            <a:r>
              <a:rPr lang="hu-HU" dirty="0"/>
              <a:t> jönnek az ellenfelek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Ezt interpretálhatjuk úgy, hogy az ellenséges flotta megunta támadást, és teljes </a:t>
            </a:r>
            <a:r>
              <a:rPr lang="hu-HU" dirty="0" err="1"/>
              <a:t>erejükel</a:t>
            </a:r>
            <a:r>
              <a:rPr lang="hu-HU" dirty="0"/>
              <a:t> ostromolják anyabolygónkat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15309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328</Words>
  <Application>Microsoft Office PowerPoint</Application>
  <PresentationFormat>Szélesvásznú</PresentationFormat>
  <Paragraphs>37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Modern Love</vt:lpstr>
      <vt:lpstr>BohemianVTI</vt:lpstr>
      <vt:lpstr>SpaceShooter</vt:lpstr>
      <vt:lpstr>Játék ablaka</vt:lpstr>
      <vt:lpstr>Játékelemek</vt:lpstr>
      <vt:lpstr>A játékos</vt:lpstr>
      <vt:lpstr>Játéktér</vt:lpstr>
      <vt:lpstr>Damage counter</vt:lpstr>
      <vt:lpstr>Score counter</vt:lpstr>
      <vt:lpstr>Ellenfelek  spawnolása</vt:lpstr>
      <vt:lpstr>Kedvenc feature-öm</vt:lpstr>
      <vt:lpstr>Használat technológiák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SpaceShooter</dc:title>
  <dc:creator>Danyi Kristóf</dc:creator>
  <cp:lastModifiedBy>Danyi Kristóf</cp:lastModifiedBy>
  <cp:revision>1</cp:revision>
  <dcterms:created xsi:type="dcterms:W3CDTF">2024-05-08T08:18:08Z</dcterms:created>
  <dcterms:modified xsi:type="dcterms:W3CDTF">2024-05-08T09:13:39Z</dcterms:modified>
</cp:coreProperties>
</file>