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70" r:id="rId2"/>
    <p:sldId id="256" r:id="rId3"/>
    <p:sldId id="257" r:id="rId4"/>
    <p:sldId id="258" r:id="rId5"/>
    <p:sldId id="259" r:id="rId6"/>
    <p:sldId id="260" r:id="rId7"/>
    <p:sldId id="261" r:id="rId8"/>
    <p:sldId id="262" r:id="rId9"/>
    <p:sldId id="265" r:id="rId10"/>
    <p:sldId id="271" r:id="rId11"/>
    <p:sldId id="272" r:id="rId12"/>
    <p:sldId id="274" r:id="rId13"/>
    <p:sldId id="263" r:id="rId14"/>
    <p:sldId id="268" r:id="rId15"/>
    <p:sldId id="284" r:id="rId16"/>
    <p:sldId id="269" r:id="rId17"/>
    <p:sldId id="279" r:id="rId18"/>
    <p:sldId id="278" r:id="rId19"/>
    <p:sldId id="280" r:id="rId20"/>
    <p:sldId id="281" r:id="rId21"/>
    <p:sldId id="282" r:id="rId22"/>
    <p:sldId id="283" r:id="rId23"/>
    <p:sldId id="267" r:id="rId24"/>
    <p:sldId id="266" r:id="rId25"/>
    <p:sldId id="285" r:id="rId26"/>
  </p:sldIdLst>
  <p:sldSz cx="9144000" cy="5143500" type="screen16x9"/>
  <p:notesSz cx="6858000" cy="9144000"/>
  <p:embeddedFontLst>
    <p:embeddedFont>
      <p:font typeface="Bebas Neue" panose="020B0604020202020204" charset="0"/>
      <p:regular r:id="rId28"/>
    </p:embeddedFont>
    <p:embeddedFont>
      <p:font typeface="Calibri" panose="020F0502020204030204" pitchFamily="34" charset="0"/>
      <p:regular r:id="rId29"/>
      <p:bold r:id="rId30"/>
      <p:italic r:id="rId31"/>
      <p:boldItalic r:id="rId32"/>
    </p:embeddedFont>
    <p:embeddedFont>
      <p:font typeface="Cambria" panose="02040503050406030204" pitchFamily="18" charset="0"/>
      <p:regular r:id="rId33"/>
      <p:bold r:id="rId34"/>
      <p:italic r:id="rId35"/>
      <p:boldItalic r:id="rId36"/>
    </p:embeddedFont>
    <p:embeddedFont>
      <p:font typeface="Inter" panose="020B0604020202020204" charset="0"/>
      <p:regular r:id="rId37"/>
      <p:bold r:id="rId38"/>
    </p:embeddedFont>
    <p:embeddedFont>
      <p:font typeface="Play" panose="020B0604020202020204" charset="0"/>
      <p:regular r:id="rId39"/>
      <p:bold r:id="rId40"/>
    </p:embeddedFont>
    <p:embeddedFont>
      <p:font typeface="Secular One" panose="00000500000000000000" pitchFamily="2" charset="-79"/>
      <p:regular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4" roundtripDataSignature="AMtx7mjIKY3BtokMmqoeh2h8uT2JP4j2m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snapToGrid="0">
      <p:cViewPr>
        <p:scale>
          <a:sx n="75" d="100"/>
          <a:sy n="75" d="100"/>
        </p:scale>
        <p:origin x="1373" y="6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8" name="Google Shape;32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8" name="Google Shape;43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038902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8" name="Google Shape;43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652337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8" name="Google Shape;41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8" name="Google Shape;4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8" name="Google Shape;4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65919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1" name="Google Shape;3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0" name="Google Shape;39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9" name="Google Shape;39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8" name="Google Shape;40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8" name="Google Shape;43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38" name="Google Shape;43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98774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13"/>
          <p:cNvGrpSpPr/>
          <p:nvPr/>
        </p:nvGrpSpPr>
        <p:grpSpPr>
          <a:xfrm>
            <a:off x="-2191492" y="-981754"/>
            <a:ext cx="13645926" cy="7107010"/>
            <a:chOff x="-2191492" y="-981754"/>
            <a:chExt cx="13645926" cy="7107010"/>
          </a:xfrm>
        </p:grpSpPr>
        <p:grpSp>
          <p:nvGrpSpPr>
            <p:cNvPr id="10" name="Google Shape;10;p13"/>
            <p:cNvGrpSpPr/>
            <p:nvPr/>
          </p:nvGrpSpPr>
          <p:grpSpPr>
            <a:xfrm rot="2700000">
              <a:off x="240564" y="-706171"/>
              <a:ext cx="1733564" cy="2303393"/>
              <a:chOff x="-1285225" y="3156799"/>
              <a:chExt cx="457240" cy="607537"/>
            </a:xfrm>
          </p:grpSpPr>
          <p:sp>
            <p:nvSpPr>
              <p:cNvPr id="11" name="Google Shape;11;p13"/>
              <p:cNvSpPr/>
              <p:nvPr/>
            </p:nvSpPr>
            <p:spPr>
              <a:xfrm>
                <a:off x="-1202942" y="3341542"/>
                <a:ext cx="302477" cy="324361"/>
              </a:xfrm>
              <a:custGeom>
                <a:avLst/>
                <a:gdLst/>
                <a:ahLst/>
                <a:cxnLst/>
                <a:rect l="l" t="t" r="r" b="b"/>
                <a:pathLst>
                  <a:path w="6911" h="7411" extrusionOk="0">
                    <a:moveTo>
                      <a:pt x="4641" y="2300"/>
                    </a:moveTo>
                    <a:cubicBezTo>
                      <a:pt x="4723" y="2300"/>
                      <a:pt x="4764" y="2362"/>
                      <a:pt x="4764" y="2444"/>
                    </a:cubicBezTo>
                    <a:lnTo>
                      <a:pt x="4764" y="2750"/>
                    </a:lnTo>
                    <a:lnTo>
                      <a:pt x="4764" y="4978"/>
                    </a:lnTo>
                    <a:cubicBezTo>
                      <a:pt x="4764" y="5060"/>
                      <a:pt x="4723" y="5121"/>
                      <a:pt x="4641" y="5121"/>
                    </a:cubicBezTo>
                    <a:lnTo>
                      <a:pt x="2290" y="5121"/>
                    </a:lnTo>
                    <a:cubicBezTo>
                      <a:pt x="2209" y="5121"/>
                      <a:pt x="2168" y="5060"/>
                      <a:pt x="2168" y="4978"/>
                    </a:cubicBezTo>
                    <a:lnTo>
                      <a:pt x="2168" y="2444"/>
                    </a:lnTo>
                    <a:cubicBezTo>
                      <a:pt x="2168" y="2362"/>
                      <a:pt x="2209" y="2300"/>
                      <a:pt x="2290" y="2300"/>
                    </a:cubicBezTo>
                    <a:close/>
                    <a:moveTo>
                      <a:pt x="320" y="1"/>
                    </a:moveTo>
                    <a:cubicBezTo>
                      <a:pt x="246" y="1"/>
                      <a:pt x="175" y="31"/>
                      <a:pt x="124" y="93"/>
                    </a:cubicBezTo>
                    <a:cubicBezTo>
                      <a:pt x="1" y="215"/>
                      <a:pt x="1" y="399"/>
                      <a:pt x="124" y="542"/>
                    </a:cubicBezTo>
                    <a:lnTo>
                      <a:pt x="1657" y="2219"/>
                    </a:lnTo>
                    <a:cubicBezTo>
                      <a:pt x="1636" y="2280"/>
                      <a:pt x="1636" y="2362"/>
                      <a:pt x="1636" y="2444"/>
                    </a:cubicBezTo>
                    <a:lnTo>
                      <a:pt x="1636" y="4978"/>
                    </a:lnTo>
                    <a:cubicBezTo>
                      <a:pt x="1636" y="5060"/>
                      <a:pt x="1636" y="5142"/>
                      <a:pt x="1657" y="5203"/>
                    </a:cubicBezTo>
                    <a:lnTo>
                      <a:pt x="124" y="6879"/>
                    </a:lnTo>
                    <a:cubicBezTo>
                      <a:pt x="1" y="7022"/>
                      <a:pt x="1" y="7206"/>
                      <a:pt x="124" y="7329"/>
                    </a:cubicBezTo>
                    <a:cubicBezTo>
                      <a:pt x="185" y="7390"/>
                      <a:pt x="246" y="7411"/>
                      <a:pt x="328" y="7411"/>
                    </a:cubicBezTo>
                    <a:cubicBezTo>
                      <a:pt x="389" y="7411"/>
                      <a:pt x="471" y="7390"/>
                      <a:pt x="532" y="7329"/>
                    </a:cubicBezTo>
                    <a:lnTo>
                      <a:pt x="2066" y="5653"/>
                    </a:lnTo>
                    <a:cubicBezTo>
                      <a:pt x="2147" y="5673"/>
                      <a:pt x="2209" y="5694"/>
                      <a:pt x="2290" y="5694"/>
                    </a:cubicBezTo>
                    <a:lnTo>
                      <a:pt x="4641" y="5694"/>
                    </a:lnTo>
                    <a:cubicBezTo>
                      <a:pt x="4703" y="5694"/>
                      <a:pt x="4784" y="5673"/>
                      <a:pt x="4846" y="5653"/>
                    </a:cubicBezTo>
                    <a:lnTo>
                      <a:pt x="6399" y="7329"/>
                    </a:lnTo>
                    <a:cubicBezTo>
                      <a:pt x="6461" y="7390"/>
                      <a:pt x="6522" y="7411"/>
                      <a:pt x="6604" y="7411"/>
                    </a:cubicBezTo>
                    <a:cubicBezTo>
                      <a:pt x="6665" y="7411"/>
                      <a:pt x="6747" y="7390"/>
                      <a:pt x="6808" y="7329"/>
                    </a:cubicBezTo>
                    <a:cubicBezTo>
                      <a:pt x="6910" y="7206"/>
                      <a:pt x="6910" y="7022"/>
                      <a:pt x="6808" y="6879"/>
                    </a:cubicBezTo>
                    <a:lnTo>
                      <a:pt x="5255" y="5203"/>
                    </a:lnTo>
                    <a:cubicBezTo>
                      <a:pt x="5275" y="5142"/>
                      <a:pt x="5295" y="5060"/>
                      <a:pt x="5295" y="4978"/>
                    </a:cubicBezTo>
                    <a:lnTo>
                      <a:pt x="5295" y="2444"/>
                    </a:lnTo>
                    <a:cubicBezTo>
                      <a:pt x="5295" y="2362"/>
                      <a:pt x="5275" y="2280"/>
                      <a:pt x="5255" y="2219"/>
                    </a:cubicBezTo>
                    <a:lnTo>
                      <a:pt x="6808" y="542"/>
                    </a:lnTo>
                    <a:cubicBezTo>
                      <a:pt x="6910" y="399"/>
                      <a:pt x="6910" y="215"/>
                      <a:pt x="6808" y="93"/>
                    </a:cubicBezTo>
                    <a:cubicBezTo>
                      <a:pt x="6747" y="31"/>
                      <a:pt x="6675" y="1"/>
                      <a:pt x="6604" y="1"/>
                    </a:cubicBezTo>
                    <a:cubicBezTo>
                      <a:pt x="6532" y="1"/>
                      <a:pt x="6461" y="31"/>
                      <a:pt x="6399" y="93"/>
                    </a:cubicBezTo>
                    <a:lnTo>
                      <a:pt x="4846" y="1769"/>
                    </a:lnTo>
                    <a:cubicBezTo>
                      <a:pt x="4784" y="1748"/>
                      <a:pt x="4723" y="1728"/>
                      <a:pt x="4641" y="1728"/>
                    </a:cubicBezTo>
                    <a:lnTo>
                      <a:pt x="2290" y="1728"/>
                    </a:lnTo>
                    <a:cubicBezTo>
                      <a:pt x="2209" y="1728"/>
                      <a:pt x="2147" y="1748"/>
                      <a:pt x="2066" y="1769"/>
                    </a:cubicBezTo>
                    <a:lnTo>
                      <a:pt x="532" y="93"/>
                    </a:lnTo>
                    <a:cubicBezTo>
                      <a:pt x="471" y="31"/>
                      <a:pt x="395" y="1"/>
                      <a:pt x="3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3"/>
              <p:cNvSpPr/>
              <p:nvPr/>
            </p:nvSpPr>
            <p:spPr>
              <a:xfrm>
                <a:off x="-1274501" y="3156799"/>
                <a:ext cx="446516" cy="607537"/>
              </a:xfrm>
              <a:custGeom>
                <a:avLst/>
                <a:gdLst/>
                <a:ahLst/>
                <a:cxnLst/>
                <a:rect l="l" t="t" r="r" b="b"/>
                <a:pathLst>
                  <a:path w="10202" h="13881" extrusionOk="0">
                    <a:moveTo>
                      <a:pt x="8791" y="573"/>
                    </a:moveTo>
                    <a:cubicBezTo>
                      <a:pt x="9240" y="573"/>
                      <a:pt x="9629" y="961"/>
                      <a:pt x="9629" y="1431"/>
                    </a:cubicBezTo>
                    <a:lnTo>
                      <a:pt x="9629" y="12470"/>
                    </a:lnTo>
                    <a:cubicBezTo>
                      <a:pt x="9629" y="12940"/>
                      <a:pt x="9240" y="13308"/>
                      <a:pt x="8791" y="13308"/>
                    </a:cubicBezTo>
                    <a:lnTo>
                      <a:pt x="1411" y="13308"/>
                    </a:lnTo>
                    <a:cubicBezTo>
                      <a:pt x="961" y="13308"/>
                      <a:pt x="573" y="12940"/>
                      <a:pt x="573" y="12470"/>
                    </a:cubicBezTo>
                    <a:lnTo>
                      <a:pt x="573" y="4252"/>
                    </a:lnTo>
                    <a:cubicBezTo>
                      <a:pt x="573" y="3946"/>
                      <a:pt x="696" y="3578"/>
                      <a:pt x="921" y="3251"/>
                    </a:cubicBezTo>
                    <a:cubicBezTo>
                      <a:pt x="961" y="3189"/>
                      <a:pt x="982" y="3108"/>
                      <a:pt x="961" y="3046"/>
                    </a:cubicBezTo>
                    <a:lnTo>
                      <a:pt x="2249" y="2024"/>
                    </a:lnTo>
                    <a:cubicBezTo>
                      <a:pt x="2290" y="2055"/>
                      <a:pt x="2341" y="2070"/>
                      <a:pt x="2395" y="2070"/>
                    </a:cubicBezTo>
                    <a:cubicBezTo>
                      <a:pt x="2449" y="2070"/>
                      <a:pt x="2505" y="2055"/>
                      <a:pt x="2556" y="2024"/>
                    </a:cubicBezTo>
                    <a:lnTo>
                      <a:pt x="4007" y="1125"/>
                    </a:lnTo>
                    <a:cubicBezTo>
                      <a:pt x="4498" y="839"/>
                      <a:pt x="5377" y="573"/>
                      <a:pt x="5949" y="573"/>
                    </a:cubicBezTo>
                    <a:close/>
                    <a:moveTo>
                      <a:pt x="5949" y="0"/>
                    </a:moveTo>
                    <a:cubicBezTo>
                      <a:pt x="5275" y="0"/>
                      <a:pt x="4293" y="287"/>
                      <a:pt x="3701" y="655"/>
                    </a:cubicBezTo>
                    <a:lnTo>
                      <a:pt x="2474" y="1431"/>
                    </a:lnTo>
                    <a:cubicBezTo>
                      <a:pt x="2420" y="1377"/>
                      <a:pt x="2349" y="1352"/>
                      <a:pt x="2279" y="1352"/>
                    </a:cubicBezTo>
                    <a:cubicBezTo>
                      <a:pt x="2216" y="1352"/>
                      <a:pt x="2154" y="1372"/>
                      <a:pt x="2106" y="1411"/>
                    </a:cubicBezTo>
                    <a:lnTo>
                      <a:pt x="430" y="2760"/>
                    </a:lnTo>
                    <a:cubicBezTo>
                      <a:pt x="328" y="2842"/>
                      <a:pt x="287" y="2985"/>
                      <a:pt x="348" y="3087"/>
                    </a:cubicBezTo>
                    <a:cubicBezTo>
                      <a:pt x="123" y="3476"/>
                      <a:pt x="1" y="3884"/>
                      <a:pt x="1" y="4252"/>
                    </a:cubicBezTo>
                    <a:lnTo>
                      <a:pt x="1" y="12470"/>
                    </a:lnTo>
                    <a:cubicBezTo>
                      <a:pt x="1" y="13247"/>
                      <a:pt x="634" y="13881"/>
                      <a:pt x="1411" y="13881"/>
                    </a:cubicBezTo>
                    <a:lnTo>
                      <a:pt x="8770" y="13881"/>
                    </a:lnTo>
                    <a:cubicBezTo>
                      <a:pt x="9567" y="13881"/>
                      <a:pt x="10201" y="13247"/>
                      <a:pt x="10201" y="12470"/>
                    </a:cubicBezTo>
                    <a:lnTo>
                      <a:pt x="10201" y="1411"/>
                    </a:lnTo>
                    <a:cubicBezTo>
                      <a:pt x="10201" y="634"/>
                      <a:pt x="9567" y="0"/>
                      <a:pt x="877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3"/>
              <p:cNvSpPr/>
              <p:nvPr/>
            </p:nvSpPr>
            <p:spPr>
              <a:xfrm>
                <a:off x="-1145650" y="3194395"/>
                <a:ext cx="227285" cy="74273"/>
              </a:xfrm>
              <a:custGeom>
                <a:avLst/>
                <a:gdLst/>
                <a:ahLst/>
                <a:cxnLst/>
                <a:rect l="l" t="t" r="r" b="b"/>
                <a:pathLst>
                  <a:path w="5193" h="1697" extrusionOk="0">
                    <a:moveTo>
                      <a:pt x="4436" y="552"/>
                    </a:moveTo>
                    <a:lnTo>
                      <a:pt x="4150" y="1124"/>
                    </a:lnTo>
                    <a:lnTo>
                      <a:pt x="1288" y="1124"/>
                    </a:lnTo>
                    <a:lnTo>
                      <a:pt x="1513" y="981"/>
                    </a:lnTo>
                    <a:cubicBezTo>
                      <a:pt x="1860" y="777"/>
                      <a:pt x="2596" y="552"/>
                      <a:pt x="3005" y="552"/>
                    </a:cubicBezTo>
                    <a:close/>
                    <a:moveTo>
                      <a:pt x="3005" y="0"/>
                    </a:moveTo>
                    <a:cubicBezTo>
                      <a:pt x="2494" y="0"/>
                      <a:pt x="1656" y="225"/>
                      <a:pt x="1206" y="511"/>
                    </a:cubicBezTo>
                    <a:lnTo>
                      <a:pt x="143" y="1165"/>
                    </a:lnTo>
                    <a:cubicBezTo>
                      <a:pt x="41" y="1227"/>
                      <a:pt x="0" y="1370"/>
                      <a:pt x="21" y="1492"/>
                    </a:cubicBezTo>
                    <a:cubicBezTo>
                      <a:pt x="62" y="1615"/>
                      <a:pt x="184" y="1697"/>
                      <a:pt x="307" y="1697"/>
                    </a:cubicBezTo>
                    <a:lnTo>
                      <a:pt x="4334" y="1697"/>
                    </a:lnTo>
                    <a:cubicBezTo>
                      <a:pt x="4436" y="1697"/>
                      <a:pt x="4538" y="1635"/>
                      <a:pt x="4579" y="1533"/>
                    </a:cubicBezTo>
                    <a:lnTo>
                      <a:pt x="5152" y="409"/>
                    </a:lnTo>
                    <a:cubicBezTo>
                      <a:pt x="5193" y="327"/>
                      <a:pt x="5193" y="204"/>
                      <a:pt x="5131" y="123"/>
                    </a:cubicBezTo>
                    <a:cubicBezTo>
                      <a:pt x="5090" y="41"/>
                      <a:pt x="4988" y="0"/>
                      <a:pt x="488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13"/>
              <p:cNvSpPr/>
              <p:nvPr/>
            </p:nvSpPr>
            <p:spPr>
              <a:xfrm>
                <a:off x="-1285225" y="3187217"/>
                <a:ext cx="110075" cy="94888"/>
              </a:xfrm>
              <a:custGeom>
                <a:avLst/>
                <a:gdLst/>
                <a:ahLst/>
                <a:cxnLst/>
                <a:rect l="l" t="t" r="r" b="b"/>
                <a:pathLst>
                  <a:path w="2515" h="2168" extrusionOk="0">
                    <a:moveTo>
                      <a:pt x="2167" y="0"/>
                    </a:moveTo>
                    <a:lnTo>
                      <a:pt x="0" y="1738"/>
                    </a:lnTo>
                    <a:lnTo>
                      <a:pt x="348" y="2167"/>
                    </a:lnTo>
                    <a:lnTo>
                      <a:pt x="2515" y="450"/>
                    </a:lnTo>
                    <a:lnTo>
                      <a:pt x="216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 name="Google Shape;15;p13"/>
            <p:cNvGrpSpPr/>
            <p:nvPr/>
          </p:nvGrpSpPr>
          <p:grpSpPr>
            <a:xfrm rot="2700000">
              <a:off x="3213833" y="-706171"/>
              <a:ext cx="1733564" cy="2303393"/>
              <a:chOff x="-1285225" y="3156799"/>
              <a:chExt cx="457240" cy="607537"/>
            </a:xfrm>
          </p:grpSpPr>
          <p:sp>
            <p:nvSpPr>
              <p:cNvPr id="16" name="Google Shape;16;p13"/>
              <p:cNvSpPr/>
              <p:nvPr/>
            </p:nvSpPr>
            <p:spPr>
              <a:xfrm>
                <a:off x="-1202942" y="3341542"/>
                <a:ext cx="302477" cy="324361"/>
              </a:xfrm>
              <a:custGeom>
                <a:avLst/>
                <a:gdLst/>
                <a:ahLst/>
                <a:cxnLst/>
                <a:rect l="l" t="t" r="r" b="b"/>
                <a:pathLst>
                  <a:path w="6911" h="7411" extrusionOk="0">
                    <a:moveTo>
                      <a:pt x="4641" y="2300"/>
                    </a:moveTo>
                    <a:cubicBezTo>
                      <a:pt x="4723" y="2300"/>
                      <a:pt x="4764" y="2362"/>
                      <a:pt x="4764" y="2444"/>
                    </a:cubicBezTo>
                    <a:lnTo>
                      <a:pt x="4764" y="2750"/>
                    </a:lnTo>
                    <a:lnTo>
                      <a:pt x="4764" y="4978"/>
                    </a:lnTo>
                    <a:cubicBezTo>
                      <a:pt x="4764" y="5060"/>
                      <a:pt x="4723" y="5121"/>
                      <a:pt x="4641" y="5121"/>
                    </a:cubicBezTo>
                    <a:lnTo>
                      <a:pt x="2290" y="5121"/>
                    </a:lnTo>
                    <a:cubicBezTo>
                      <a:pt x="2209" y="5121"/>
                      <a:pt x="2168" y="5060"/>
                      <a:pt x="2168" y="4978"/>
                    </a:cubicBezTo>
                    <a:lnTo>
                      <a:pt x="2168" y="2444"/>
                    </a:lnTo>
                    <a:cubicBezTo>
                      <a:pt x="2168" y="2362"/>
                      <a:pt x="2209" y="2300"/>
                      <a:pt x="2290" y="2300"/>
                    </a:cubicBezTo>
                    <a:close/>
                    <a:moveTo>
                      <a:pt x="320" y="1"/>
                    </a:moveTo>
                    <a:cubicBezTo>
                      <a:pt x="246" y="1"/>
                      <a:pt x="175" y="31"/>
                      <a:pt x="124" y="93"/>
                    </a:cubicBezTo>
                    <a:cubicBezTo>
                      <a:pt x="1" y="215"/>
                      <a:pt x="1" y="399"/>
                      <a:pt x="124" y="542"/>
                    </a:cubicBezTo>
                    <a:lnTo>
                      <a:pt x="1657" y="2219"/>
                    </a:lnTo>
                    <a:cubicBezTo>
                      <a:pt x="1636" y="2280"/>
                      <a:pt x="1636" y="2362"/>
                      <a:pt x="1636" y="2444"/>
                    </a:cubicBezTo>
                    <a:lnTo>
                      <a:pt x="1636" y="4978"/>
                    </a:lnTo>
                    <a:cubicBezTo>
                      <a:pt x="1636" y="5060"/>
                      <a:pt x="1636" y="5142"/>
                      <a:pt x="1657" y="5203"/>
                    </a:cubicBezTo>
                    <a:lnTo>
                      <a:pt x="124" y="6879"/>
                    </a:lnTo>
                    <a:cubicBezTo>
                      <a:pt x="1" y="7022"/>
                      <a:pt x="1" y="7206"/>
                      <a:pt x="124" y="7329"/>
                    </a:cubicBezTo>
                    <a:cubicBezTo>
                      <a:pt x="185" y="7390"/>
                      <a:pt x="246" y="7411"/>
                      <a:pt x="328" y="7411"/>
                    </a:cubicBezTo>
                    <a:cubicBezTo>
                      <a:pt x="389" y="7411"/>
                      <a:pt x="471" y="7390"/>
                      <a:pt x="532" y="7329"/>
                    </a:cubicBezTo>
                    <a:lnTo>
                      <a:pt x="2066" y="5653"/>
                    </a:lnTo>
                    <a:cubicBezTo>
                      <a:pt x="2147" y="5673"/>
                      <a:pt x="2209" y="5694"/>
                      <a:pt x="2290" y="5694"/>
                    </a:cubicBezTo>
                    <a:lnTo>
                      <a:pt x="4641" y="5694"/>
                    </a:lnTo>
                    <a:cubicBezTo>
                      <a:pt x="4703" y="5694"/>
                      <a:pt x="4784" y="5673"/>
                      <a:pt x="4846" y="5653"/>
                    </a:cubicBezTo>
                    <a:lnTo>
                      <a:pt x="6399" y="7329"/>
                    </a:lnTo>
                    <a:cubicBezTo>
                      <a:pt x="6461" y="7390"/>
                      <a:pt x="6522" y="7411"/>
                      <a:pt x="6604" y="7411"/>
                    </a:cubicBezTo>
                    <a:cubicBezTo>
                      <a:pt x="6665" y="7411"/>
                      <a:pt x="6747" y="7390"/>
                      <a:pt x="6808" y="7329"/>
                    </a:cubicBezTo>
                    <a:cubicBezTo>
                      <a:pt x="6910" y="7206"/>
                      <a:pt x="6910" y="7022"/>
                      <a:pt x="6808" y="6879"/>
                    </a:cubicBezTo>
                    <a:lnTo>
                      <a:pt x="5255" y="5203"/>
                    </a:lnTo>
                    <a:cubicBezTo>
                      <a:pt x="5275" y="5142"/>
                      <a:pt x="5295" y="5060"/>
                      <a:pt x="5295" y="4978"/>
                    </a:cubicBezTo>
                    <a:lnTo>
                      <a:pt x="5295" y="2444"/>
                    </a:lnTo>
                    <a:cubicBezTo>
                      <a:pt x="5295" y="2362"/>
                      <a:pt x="5275" y="2280"/>
                      <a:pt x="5255" y="2219"/>
                    </a:cubicBezTo>
                    <a:lnTo>
                      <a:pt x="6808" y="542"/>
                    </a:lnTo>
                    <a:cubicBezTo>
                      <a:pt x="6910" y="399"/>
                      <a:pt x="6910" y="215"/>
                      <a:pt x="6808" y="93"/>
                    </a:cubicBezTo>
                    <a:cubicBezTo>
                      <a:pt x="6747" y="31"/>
                      <a:pt x="6675" y="1"/>
                      <a:pt x="6604" y="1"/>
                    </a:cubicBezTo>
                    <a:cubicBezTo>
                      <a:pt x="6532" y="1"/>
                      <a:pt x="6461" y="31"/>
                      <a:pt x="6399" y="93"/>
                    </a:cubicBezTo>
                    <a:lnTo>
                      <a:pt x="4846" y="1769"/>
                    </a:lnTo>
                    <a:cubicBezTo>
                      <a:pt x="4784" y="1748"/>
                      <a:pt x="4723" y="1728"/>
                      <a:pt x="4641" y="1728"/>
                    </a:cubicBezTo>
                    <a:lnTo>
                      <a:pt x="2290" y="1728"/>
                    </a:lnTo>
                    <a:cubicBezTo>
                      <a:pt x="2209" y="1728"/>
                      <a:pt x="2147" y="1748"/>
                      <a:pt x="2066" y="1769"/>
                    </a:cubicBezTo>
                    <a:lnTo>
                      <a:pt x="532" y="93"/>
                    </a:lnTo>
                    <a:cubicBezTo>
                      <a:pt x="471" y="31"/>
                      <a:pt x="395" y="1"/>
                      <a:pt x="3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3"/>
              <p:cNvSpPr/>
              <p:nvPr/>
            </p:nvSpPr>
            <p:spPr>
              <a:xfrm>
                <a:off x="-1274501" y="3156799"/>
                <a:ext cx="446516" cy="607537"/>
              </a:xfrm>
              <a:custGeom>
                <a:avLst/>
                <a:gdLst/>
                <a:ahLst/>
                <a:cxnLst/>
                <a:rect l="l" t="t" r="r" b="b"/>
                <a:pathLst>
                  <a:path w="10202" h="13881" extrusionOk="0">
                    <a:moveTo>
                      <a:pt x="8791" y="573"/>
                    </a:moveTo>
                    <a:cubicBezTo>
                      <a:pt x="9240" y="573"/>
                      <a:pt x="9629" y="961"/>
                      <a:pt x="9629" y="1431"/>
                    </a:cubicBezTo>
                    <a:lnTo>
                      <a:pt x="9629" y="12470"/>
                    </a:lnTo>
                    <a:cubicBezTo>
                      <a:pt x="9629" y="12940"/>
                      <a:pt x="9240" y="13308"/>
                      <a:pt x="8791" y="13308"/>
                    </a:cubicBezTo>
                    <a:lnTo>
                      <a:pt x="1411" y="13308"/>
                    </a:lnTo>
                    <a:cubicBezTo>
                      <a:pt x="961" y="13308"/>
                      <a:pt x="573" y="12940"/>
                      <a:pt x="573" y="12470"/>
                    </a:cubicBezTo>
                    <a:lnTo>
                      <a:pt x="573" y="4252"/>
                    </a:lnTo>
                    <a:cubicBezTo>
                      <a:pt x="573" y="3946"/>
                      <a:pt x="696" y="3578"/>
                      <a:pt x="921" y="3251"/>
                    </a:cubicBezTo>
                    <a:cubicBezTo>
                      <a:pt x="961" y="3189"/>
                      <a:pt x="982" y="3108"/>
                      <a:pt x="961" y="3046"/>
                    </a:cubicBezTo>
                    <a:lnTo>
                      <a:pt x="2249" y="2024"/>
                    </a:lnTo>
                    <a:cubicBezTo>
                      <a:pt x="2290" y="2055"/>
                      <a:pt x="2341" y="2070"/>
                      <a:pt x="2395" y="2070"/>
                    </a:cubicBezTo>
                    <a:cubicBezTo>
                      <a:pt x="2449" y="2070"/>
                      <a:pt x="2505" y="2055"/>
                      <a:pt x="2556" y="2024"/>
                    </a:cubicBezTo>
                    <a:lnTo>
                      <a:pt x="4007" y="1125"/>
                    </a:lnTo>
                    <a:cubicBezTo>
                      <a:pt x="4498" y="839"/>
                      <a:pt x="5377" y="573"/>
                      <a:pt x="5949" y="573"/>
                    </a:cubicBezTo>
                    <a:close/>
                    <a:moveTo>
                      <a:pt x="5949" y="0"/>
                    </a:moveTo>
                    <a:cubicBezTo>
                      <a:pt x="5275" y="0"/>
                      <a:pt x="4293" y="287"/>
                      <a:pt x="3701" y="655"/>
                    </a:cubicBezTo>
                    <a:lnTo>
                      <a:pt x="2474" y="1431"/>
                    </a:lnTo>
                    <a:cubicBezTo>
                      <a:pt x="2420" y="1377"/>
                      <a:pt x="2349" y="1352"/>
                      <a:pt x="2279" y="1352"/>
                    </a:cubicBezTo>
                    <a:cubicBezTo>
                      <a:pt x="2216" y="1352"/>
                      <a:pt x="2154" y="1372"/>
                      <a:pt x="2106" y="1411"/>
                    </a:cubicBezTo>
                    <a:lnTo>
                      <a:pt x="430" y="2760"/>
                    </a:lnTo>
                    <a:cubicBezTo>
                      <a:pt x="328" y="2842"/>
                      <a:pt x="287" y="2985"/>
                      <a:pt x="348" y="3087"/>
                    </a:cubicBezTo>
                    <a:cubicBezTo>
                      <a:pt x="123" y="3476"/>
                      <a:pt x="1" y="3884"/>
                      <a:pt x="1" y="4252"/>
                    </a:cubicBezTo>
                    <a:lnTo>
                      <a:pt x="1" y="12470"/>
                    </a:lnTo>
                    <a:cubicBezTo>
                      <a:pt x="1" y="13247"/>
                      <a:pt x="634" y="13881"/>
                      <a:pt x="1411" y="13881"/>
                    </a:cubicBezTo>
                    <a:lnTo>
                      <a:pt x="8770" y="13881"/>
                    </a:lnTo>
                    <a:cubicBezTo>
                      <a:pt x="9567" y="13881"/>
                      <a:pt x="10201" y="13247"/>
                      <a:pt x="10201" y="12470"/>
                    </a:cubicBezTo>
                    <a:lnTo>
                      <a:pt x="10201" y="1411"/>
                    </a:lnTo>
                    <a:cubicBezTo>
                      <a:pt x="10201" y="634"/>
                      <a:pt x="9567" y="0"/>
                      <a:pt x="877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13"/>
              <p:cNvSpPr/>
              <p:nvPr/>
            </p:nvSpPr>
            <p:spPr>
              <a:xfrm>
                <a:off x="-1145650" y="3194395"/>
                <a:ext cx="227285" cy="74273"/>
              </a:xfrm>
              <a:custGeom>
                <a:avLst/>
                <a:gdLst/>
                <a:ahLst/>
                <a:cxnLst/>
                <a:rect l="l" t="t" r="r" b="b"/>
                <a:pathLst>
                  <a:path w="5193" h="1697" extrusionOk="0">
                    <a:moveTo>
                      <a:pt x="4436" y="552"/>
                    </a:moveTo>
                    <a:lnTo>
                      <a:pt x="4150" y="1124"/>
                    </a:lnTo>
                    <a:lnTo>
                      <a:pt x="1288" y="1124"/>
                    </a:lnTo>
                    <a:lnTo>
                      <a:pt x="1513" y="981"/>
                    </a:lnTo>
                    <a:cubicBezTo>
                      <a:pt x="1860" y="777"/>
                      <a:pt x="2596" y="552"/>
                      <a:pt x="3005" y="552"/>
                    </a:cubicBezTo>
                    <a:close/>
                    <a:moveTo>
                      <a:pt x="3005" y="0"/>
                    </a:moveTo>
                    <a:cubicBezTo>
                      <a:pt x="2494" y="0"/>
                      <a:pt x="1656" y="225"/>
                      <a:pt x="1206" y="511"/>
                    </a:cubicBezTo>
                    <a:lnTo>
                      <a:pt x="143" y="1165"/>
                    </a:lnTo>
                    <a:cubicBezTo>
                      <a:pt x="41" y="1227"/>
                      <a:pt x="0" y="1370"/>
                      <a:pt x="21" y="1492"/>
                    </a:cubicBezTo>
                    <a:cubicBezTo>
                      <a:pt x="62" y="1615"/>
                      <a:pt x="184" y="1697"/>
                      <a:pt x="307" y="1697"/>
                    </a:cubicBezTo>
                    <a:lnTo>
                      <a:pt x="4334" y="1697"/>
                    </a:lnTo>
                    <a:cubicBezTo>
                      <a:pt x="4436" y="1697"/>
                      <a:pt x="4538" y="1635"/>
                      <a:pt x="4579" y="1533"/>
                    </a:cubicBezTo>
                    <a:lnTo>
                      <a:pt x="5152" y="409"/>
                    </a:lnTo>
                    <a:cubicBezTo>
                      <a:pt x="5193" y="327"/>
                      <a:pt x="5193" y="204"/>
                      <a:pt x="5131" y="123"/>
                    </a:cubicBezTo>
                    <a:cubicBezTo>
                      <a:pt x="5090" y="41"/>
                      <a:pt x="4988" y="0"/>
                      <a:pt x="488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13"/>
              <p:cNvSpPr/>
              <p:nvPr/>
            </p:nvSpPr>
            <p:spPr>
              <a:xfrm>
                <a:off x="-1285225" y="3187217"/>
                <a:ext cx="110075" cy="94888"/>
              </a:xfrm>
              <a:custGeom>
                <a:avLst/>
                <a:gdLst/>
                <a:ahLst/>
                <a:cxnLst/>
                <a:rect l="l" t="t" r="r" b="b"/>
                <a:pathLst>
                  <a:path w="2515" h="2168" extrusionOk="0">
                    <a:moveTo>
                      <a:pt x="2167" y="0"/>
                    </a:moveTo>
                    <a:lnTo>
                      <a:pt x="0" y="1738"/>
                    </a:lnTo>
                    <a:lnTo>
                      <a:pt x="348" y="2167"/>
                    </a:lnTo>
                    <a:lnTo>
                      <a:pt x="2515" y="450"/>
                    </a:lnTo>
                    <a:lnTo>
                      <a:pt x="216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 name="Google Shape;20;p13"/>
            <p:cNvGrpSpPr/>
            <p:nvPr/>
          </p:nvGrpSpPr>
          <p:grpSpPr>
            <a:xfrm rot="2700000">
              <a:off x="6187102" y="-706171"/>
              <a:ext cx="1733564" cy="2303393"/>
              <a:chOff x="-1285225" y="3156799"/>
              <a:chExt cx="457240" cy="607537"/>
            </a:xfrm>
          </p:grpSpPr>
          <p:sp>
            <p:nvSpPr>
              <p:cNvPr id="21" name="Google Shape;21;p13"/>
              <p:cNvSpPr/>
              <p:nvPr/>
            </p:nvSpPr>
            <p:spPr>
              <a:xfrm>
                <a:off x="-1202942" y="3341542"/>
                <a:ext cx="302477" cy="324361"/>
              </a:xfrm>
              <a:custGeom>
                <a:avLst/>
                <a:gdLst/>
                <a:ahLst/>
                <a:cxnLst/>
                <a:rect l="l" t="t" r="r" b="b"/>
                <a:pathLst>
                  <a:path w="6911" h="7411" extrusionOk="0">
                    <a:moveTo>
                      <a:pt x="4641" y="2300"/>
                    </a:moveTo>
                    <a:cubicBezTo>
                      <a:pt x="4723" y="2300"/>
                      <a:pt x="4764" y="2362"/>
                      <a:pt x="4764" y="2444"/>
                    </a:cubicBezTo>
                    <a:lnTo>
                      <a:pt x="4764" y="2750"/>
                    </a:lnTo>
                    <a:lnTo>
                      <a:pt x="4764" y="4978"/>
                    </a:lnTo>
                    <a:cubicBezTo>
                      <a:pt x="4764" y="5060"/>
                      <a:pt x="4723" y="5121"/>
                      <a:pt x="4641" y="5121"/>
                    </a:cubicBezTo>
                    <a:lnTo>
                      <a:pt x="2290" y="5121"/>
                    </a:lnTo>
                    <a:cubicBezTo>
                      <a:pt x="2209" y="5121"/>
                      <a:pt x="2168" y="5060"/>
                      <a:pt x="2168" y="4978"/>
                    </a:cubicBezTo>
                    <a:lnTo>
                      <a:pt x="2168" y="2444"/>
                    </a:lnTo>
                    <a:cubicBezTo>
                      <a:pt x="2168" y="2362"/>
                      <a:pt x="2209" y="2300"/>
                      <a:pt x="2290" y="2300"/>
                    </a:cubicBezTo>
                    <a:close/>
                    <a:moveTo>
                      <a:pt x="320" y="1"/>
                    </a:moveTo>
                    <a:cubicBezTo>
                      <a:pt x="246" y="1"/>
                      <a:pt x="175" y="31"/>
                      <a:pt x="124" y="93"/>
                    </a:cubicBezTo>
                    <a:cubicBezTo>
                      <a:pt x="1" y="215"/>
                      <a:pt x="1" y="399"/>
                      <a:pt x="124" y="542"/>
                    </a:cubicBezTo>
                    <a:lnTo>
                      <a:pt x="1657" y="2219"/>
                    </a:lnTo>
                    <a:cubicBezTo>
                      <a:pt x="1636" y="2280"/>
                      <a:pt x="1636" y="2362"/>
                      <a:pt x="1636" y="2444"/>
                    </a:cubicBezTo>
                    <a:lnTo>
                      <a:pt x="1636" y="4978"/>
                    </a:lnTo>
                    <a:cubicBezTo>
                      <a:pt x="1636" y="5060"/>
                      <a:pt x="1636" y="5142"/>
                      <a:pt x="1657" y="5203"/>
                    </a:cubicBezTo>
                    <a:lnTo>
                      <a:pt x="124" y="6879"/>
                    </a:lnTo>
                    <a:cubicBezTo>
                      <a:pt x="1" y="7022"/>
                      <a:pt x="1" y="7206"/>
                      <a:pt x="124" y="7329"/>
                    </a:cubicBezTo>
                    <a:cubicBezTo>
                      <a:pt x="185" y="7390"/>
                      <a:pt x="246" y="7411"/>
                      <a:pt x="328" y="7411"/>
                    </a:cubicBezTo>
                    <a:cubicBezTo>
                      <a:pt x="389" y="7411"/>
                      <a:pt x="471" y="7390"/>
                      <a:pt x="532" y="7329"/>
                    </a:cubicBezTo>
                    <a:lnTo>
                      <a:pt x="2066" y="5653"/>
                    </a:lnTo>
                    <a:cubicBezTo>
                      <a:pt x="2147" y="5673"/>
                      <a:pt x="2209" y="5694"/>
                      <a:pt x="2290" y="5694"/>
                    </a:cubicBezTo>
                    <a:lnTo>
                      <a:pt x="4641" y="5694"/>
                    </a:lnTo>
                    <a:cubicBezTo>
                      <a:pt x="4703" y="5694"/>
                      <a:pt x="4784" y="5673"/>
                      <a:pt x="4846" y="5653"/>
                    </a:cubicBezTo>
                    <a:lnTo>
                      <a:pt x="6399" y="7329"/>
                    </a:lnTo>
                    <a:cubicBezTo>
                      <a:pt x="6461" y="7390"/>
                      <a:pt x="6522" y="7411"/>
                      <a:pt x="6604" y="7411"/>
                    </a:cubicBezTo>
                    <a:cubicBezTo>
                      <a:pt x="6665" y="7411"/>
                      <a:pt x="6747" y="7390"/>
                      <a:pt x="6808" y="7329"/>
                    </a:cubicBezTo>
                    <a:cubicBezTo>
                      <a:pt x="6910" y="7206"/>
                      <a:pt x="6910" y="7022"/>
                      <a:pt x="6808" y="6879"/>
                    </a:cubicBezTo>
                    <a:lnTo>
                      <a:pt x="5255" y="5203"/>
                    </a:lnTo>
                    <a:cubicBezTo>
                      <a:pt x="5275" y="5142"/>
                      <a:pt x="5295" y="5060"/>
                      <a:pt x="5295" y="4978"/>
                    </a:cubicBezTo>
                    <a:lnTo>
                      <a:pt x="5295" y="2444"/>
                    </a:lnTo>
                    <a:cubicBezTo>
                      <a:pt x="5295" y="2362"/>
                      <a:pt x="5275" y="2280"/>
                      <a:pt x="5255" y="2219"/>
                    </a:cubicBezTo>
                    <a:lnTo>
                      <a:pt x="6808" y="542"/>
                    </a:lnTo>
                    <a:cubicBezTo>
                      <a:pt x="6910" y="399"/>
                      <a:pt x="6910" y="215"/>
                      <a:pt x="6808" y="93"/>
                    </a:cubicBezTo>
                    <a:cubicBezTo>
                      <a:pt x="6747" y="31"/>
                      <a:pt x="6675" y="1"/>
                      <a:pt x="6604" y="1"/>
                    </a:cubicBezTo>
                    <a:cubicBezTo>
                      <a:pt x="6532" y="1"/>
                      <a:pt x="6461" y="31"/>
                      <a:pt x="6399" y="93"/>
                    </a:cubicBezTo>
                    <a:lnTo>
                      <a:pt x="4846" y="1769"/>
                    </a:lnTo>
                    <a:cubicBezTo>
                      <a:pt x="4784" y="1748"/>
                      <a:pt x="4723" y="1728"/>
                      <a:pt x="4641" y="1728"/>
                    </a:cubicBezTo>
                    <a:lnTo>
                      <a:pt x="2290" y="1728"/>
                    </a:lnTo>
                    <a:cubicBezTo>
                      <a:pt x="2209" y="1728"/>
                      <a:pt x="2147" y="1748"/>
                      <a:pt x="2066" y="1769"/>
                    </a:cubicBezTo>
                    <a:lnTo>
                      <a:pt x="532" y="93"/>
                    </a:lnTo>
                    <a:cubicBezTo>
                      <a:pt x="471" y="31"/>
                      <a:pt x="395" y="1"/>
                      <a:pt x="3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13"/>
              <p:cNvSpPr/>
              <p:nvPr/>
            </p:nvSpPr>
            <p:spPr>
              <a:xfrm>
                <a:off x="-1274501" y="3156799"/>
                <a:ext cx="446516" cy="607537"/>
              </a:xfrm>
              <a:custGeom>
                <a:avLst/>
                <a:gdLst/>
                <a:ahLst/>
                <a:cxnLst/>
                <a:rect l="l" t="t" r="r" b="b"/>
                <a:pathLst>
                  <a:path w="10202" h="13881" extrusionOk="0">
                    <a:moveTo>
                      <a:pt x="8791" y="573"/>
                    </a:moveTo>
                    <a:cubicBezTo>
                      <a:pt x="9240" y="573"/>
                      <a:pt x="9629" y="961"/>
                      <a:pt x="9629" y="1431"/>
                    </a:cubicBezTo>
                    <a:lnTo>
                      <a:pt x="9629" y="12470"/>
                    </a:lnTo>
                    <a:cubicBezTo>
                      <a:pt x="9629" y="12940"/>
                      <a:pt x="9240" y="13308"/>
                      <a:pt x="8791" y="13308"/>
                    </a:cubicBezTo>
                    <a:lnTo>
                      <a:pt x="1411" y="13308"/>
                    </a:lnTo>
                    <a:cubicBezTo>
                      <a:pt x="961" y="13308"/>
                      <a:pt x="573" y="12940"/>
                      <a:pt x="573" y="12470"/>
                    </a:cubicBezTo>
                    <a:lnTo>
                      <a:pt x="573" y="4252"/>
                    </a:lnTo>
                    <a:cubicBezTo>
                      <a:pt x="573" y="3946"/>
                      <a:pt x="696" y="3578"/>
                      <a:pt x="921" y="3251"/>
                    </a:cubicBezTo>
                    <a:cubicBezTo>
                      <a:pt x="961" y="3189"/>
                      <a:pt x="982" y="3108"/>
                      <a:pt x="961" y="3046"/>
                    </a:cubicBezTo>
                    <a:lnTo>
                      <a:pt x="2249" y="2024"/>
                    </a:lnTo>
                    <a:cubicBezTo>
                      <a:pt x="2290" y="2055"/>
                      <a:pt x="2341" y="2070"/>
                      <a:pt x="2395" y="2070"/>
                    </a:cubicBezTo>
                    <a:cubicBezTo>
                      <a:pt x="2449" y="2070"/>
                      <a:pt x="2505" y="2055"/>
                      <a:pt x="2556" y="2024"/>
                    </a:cubicBezTo>
                    <a:lnTo>
                      <a:pt x="4007" y="1125"/>
                    </a:lnTo>
                    <a:cubicBezTo>
                      <a:pt x="4498" y="839"/>
                      <a:pt x="5377" y="573"/>
                      <a:pt x="5949" y="573"/>
                    </a:cubicBezTo>
                    <a:close/>
                    <a:moveTo>
                      <a:pt x="5949" y="0"/>
                    </a:moveTo>
                    <a:cubicBezTo>
                      <a:pt x="5275" y="0"/>
                      <a:pt x="4293" y="287"/>
                      <a:pt x="3701" y="655"/>
                    </a:cubicBezTo>
                    <a:lnTo>
                      <a:pt x="2474" y="1431"/>
                    </a:lnTo>
                    <a:cubicBezTo>
                      <a:pt x="2420" y="1377"/>
                      <a:pt x="2349" y="1352"/>
                      <a:pt x="2279" y="1352"/>
                    </a:cubicBezTo>
                    <a:cubicBezTo>
                      <a:pt x="2216" y="1352"/>
                      <a:pt x="2154" y="1372"/>
                      <a:pt x="2106" y="1411"/>
                    </a:cubicBezTo>
                    <a:lnTo>
                      <a:pt x="430" y="2760"/>
                    </a:lnTo>
                    <a:cubicBezTo>
                      <a:pt x="328" y="2842"/>
                      <a:pt x="287" y="2985"/>
                      <a:pt x="348" y="3087"/>
                    </a:cubicBezTo>
                    <a:cubicBezTo>
                      <a:pt x="123" y="3476"/>
                      <a:pt x="1" y="3884"/>
                      <a:pt x="1" y="4252"/>
                    </a:cubicBezTo>
                    <a:lnTo>
                      <a:pt x="1" y="12470"/>
                    </a:lnTo>
                    <a:cubicBezTo>
                      <a:pt x="1" y="13247"/>
                      <a:pt x="634" y="13881"/>
                      <a:pt x="1411" y="13881"/>
                    </a:cubicBezTo>
                    <a:lnTo>
                      <a:pt x="8770" y="13881"/>
                    </a:lnTo>
                    <a:cubicBezTo>
                      <a:pt x="9567" y="13881"/>
                      <a:pt x="10201" y="13247"/>
                      <a:pt x="10201" y="12470"/>
                    </a:cubicBezTo>
                    <a:lnTo>
                      <a:pt x="10201" y="1411"/>
                    </a:lnTo>
                    <a:cubicBezTo>
                      <a:pt x="10201" y="634"/>
                      <a:pt x="9567" y="0"/>
                      <a:pt x="877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13"/>
              <p:cNvSpPr/>
              <p:nvPr/>
            </p:nvSpPr>
            <p:spPr>
              <a:xfrm>
                <a:off x="-1145650" y="3194395"/>
                <a:ext cx="227285" cy="74273"/>
              </a:xfrm>
              <a:custGeom>
                <a:avLst/>
                <a:gdLst/>
                <a:ahLst/>
                <a:cxnLst/>
                <a:rect l="l" t="t" r="r" b="b"/>
                <a:pathLst>
                  <a:path w="5193" h="1697" extrusionOk="0">
                    <a:moveTo>
                      <a:pt x="4436" y="552"/>
                    </a:moveTo>
                    <a:lnTo>
                      <a:pt x="4150" y="1124"/>
                    </a:lnTo>
                    <a:lnTo>
                      <a:pt x="1288" y="1124"/>
                    </a:lnTo>
                    <a:lnTo>
                      <a:pt x="1513" y="981"/>
                    </a:lnTo>
                    <a:cubicBezTo>
                      <a:pt x="1860" y="777"/>
                      <a:pt x="2596" y="552"/>
                      <a:pt x="3005" y="552"/>
                    </a:cubicBezTo>
                    <a:close/>
                    <a:moveTo>
                      <a:pt x="3005" y="0"/>
                    </a:moveTo>
                    <a:cubicBezTo>
                      <a:pt x="2494" y="0"/>
                      <a:pt x="1656" y="225"/>
                      <a:pt x="1206" y="511"/>
                    </a:cubicBezTo>
                    <a:lnTo>
                      <a:pt x="143" y="1165"/>
                    </a:lnTo>
                    <a:cubicBezTo>
                      <a:pt x="41" y="1227"/>
                      <a:pt x="0" y="1370"/>
                      <a:pt x="21" y="1492"/>
                    </a:cubicBezTo>
                    <a:cubicBezTo>
                      <a:pt x="62" y="1615"/>
                      <a:pt x="184" y="1697"/>
                      <a:pt x="307" y="1697"/>
                    </a:cubicBezTo>
                    <a:lnTo>
                      <a:pt x="4334" y="1697"/>
                    </a:lnTo>
                    <a:cubicBezTo>
                      <a:pt x="4436" y="1697"/>
                      <a:pt x="4538" y="1635"/>
                      <a:pt x="4579" y="1533"/>
                    </a:cubicBezTo>
                    <a:lnTo>
                      <a:pt x="5152" y="409"/>
                    </a:lnTo>
                    <a:cubicBezTo>
                      <a:pt x="5193" y="327"/>
                      <a:pt x="5193" y="204"/>
                      <a:pt x="5131" y="123"/>
                    </a:cubicBezTo>
                    <a:cubicBezTo>
                      <a:pt x="5090" y="41"/>
                      <a:pt x="4988" y="0"/>
                      <a:pt x="488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13"/>
              <p:cNvSpPr/>
              <p:nvPr/>
            </p:nvSpPr>
            <p:spPr>
              <a:xfrm>
                <a:off x="-1285225" y="3187217"/>
                <a:ext cx="110075" cy="94888"/>
              </a:xfrm>
              <a:custGeom>
                <a:avLst/>
                <a:gdLst/>
                <a:ahLst/>
                <a:cxnLst/>
                <a:rect l="l" t="t" r="r" b="b"/>
                <a:pathLst>
                  <a:path w="2515" h="2168" extrusionOk="0">
                    <a:moveTo>
                      <a:pt x="2167" y="0"/>
                    </a:moveTo>
                    <a:lnTo>
                      <a:pt x="0" y="1738"/>
                    </a:lnTo>
                    <a:lnTo>
                      <a:pt x="348" y="2167"/>
                    </a:lnTo>
                    <a:lnTo>
                      <a:pt x="2515" y="450"/>
                    </a:lnTo>
                    <a:lnTo>
                      <a:pt x="216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 name="Google Shape;25;p13"/>
            <p:cNvGrpSpPr/>
            <p:nvPr/>
          </p:nvGrpSpPr>
          <p:grpSpPr>
            <a:xfrm rot="2700000">
              <a:off x="9160371" y="-706171"/>
              <a:ext cx="1733564" cy="2303393"/>
              <a:chOff x="-1285225" y="3156799"/>
              <a:chExt cx="457240" cy="607537"/>
            </a:xfrm>
          </p:grpSpPr>
          <p:sp>
            <p:nvSpPr>
              <p:cNvPr id="26" name="Google Shape;26;p13"/>
              <p:cNvSpPr/>
              <p:nvPr/>
            </p:nvSpPr>
            <p:spPr>
              <a:xfrm>
                <a:off x="-1202942" y="3341542"/>
                <a:ext cx="302477" cy="324361"/>
              </a:xfrm>
              <a:custGeom>
                <a:avLst/>
                <a:gdLst/>
                <a:ahLst/>
                <a:cxnLst/>
                <a:rect l="l" t="t" r="r" b="b"/>
                <a:pathLst>
                  <a:path w="6911" h="7411" extrusionOk="0">
                    <a:moveTo>
                      <a:pt x="4641" y="2300"/>
                    </a:moveTo>
                    <a:cubicBezTo>
                      <a:pt x="4723" y="2300"/>
                      <a:pt x="4764" y="2362"/>
                      <a:pt x="4764" y="2444"/>
                    </a:cubicBezTo>
                    <a:lnTo>
                      <a:pt x="4764" y="2750"/>
                    </a:lnTo>
                    <a:lnTo>
                      <a:pt x="4764" y="4978"/>
                    </a:lnTo>
                    <a:cubicBezTo>
                      <a:pt x="4764" y="5060"/>
                      <a:pt x="4723" y="5121"/>
                      <a:pt x="4641" y="5121"/>
                    </a:cubicBezTo>
                    <a:lnTo>
                      <a:pt x="2290" y="5121"/>
                    </a:lnTo>
                    <a:cubicBezTo>
                      <a:pt x="2209" y="5121"/>
                      <a:pt x="2168" y="5060"/>
                      <a:pt x="2168" y="4978"/>
                    </a:cubicBezTo>
                    <a:lnTo>
                      <a:pt x="2168" y="2444"/>
                    </a:lnTo>
                    <a:cubicBezTo>
                      <a:pt x="2168" y="2362"/>
                      <a:pt x="2209" y="2300"/>
                      <a:pt x="2290" y="2300"/>
                    </a:cubicBezTo>
                    <a:close/>
                    <a:moveTo>
                      <a:pt x="320" y="1"/>
                    </a:moveTo>
                    <a:cubicBezTo>
                      <a:pt x="246" y="1"/>
                      <a:pt x="175" y="31"/>
                      <a:pt x="124" y="93"/>
                    </a:cubicBezTo>
                    <a:cubicBezTo>
                      <a:pt x="1" y="215"/>
                      <a:pt x="1" y="399"/>
                      <a:pt x="124" y="542"/>
                    </a:cubicBezTo>
                    <a:lnTo>
                      <a:pt x="1657" y="2219"/>
                    </a:lnTo>
                    <a:cubicBezTo>
                      <a:pt x="1636" y="2280"/>
                      <a:pt x="1636" y="2362"/>
                      <a:pt x="1636" y="2444"/>
                    </a:cubicBezTo>
                    <a:lnTo>
                      <a:pt x="1636" y="4978"/>
                    </a:lnTo>
                    <a:cubicBezTo>
                      <a:pt x="1636" y="5060"/>
                      <a:pt x="1636" y="5142"/>
                      <a:pt x="1657" y="5203"/>
                    </a:cubicBezTo>
                    <a:lnTo>
                      <a:pt x="124" y="6879"/>
                    </a:lnTo>
                    <a:cubicBezTo>
                      <a:pt x="1" y="7022"/>
                      <a:pt x="1" y="7206"/>
                      <a:pt x="124" y="7329"/>
                    </a:cubicBezTo>
                    <a:cubicBezTo>
                      <a:pt x="185" y="7390"/>
                      <a:pt x="246" y="7411"/>
                      <a:pt x="328" y="7411"/>
                    </a:cubicBezTo>
                    <a:cubicBezTo>
                      <a:pt x="389" y="7411"/>
                      <a:pt x="471" y="7390"/>
                      <a:pt x="532" y="7329"/>
                    </a:cubicBezTo>
                    <a:lnTo>
                      <a:pt x="2066" y="5653"/>
                    </a:lnTo>
                    <a:cubicBezTo>
                      <a:pt x="2147" y="5673"/>
                      <a:pt x="2209" y="5694"/>
                      <a:pt x="2290" y="5694"/>
                    </a:cubicBezTo>
                    <a:lnTo>
                      <a:pt x="4641" y="5694"/>
                    </a:lnTo>
                    <a:cubicBezTo>
                      <a:pt x="4703" y="5694"/>
                      <a:pt x="4784" y="5673"/>
                      <a:pt x="4846" y="5653"/>
                    </a:cubicBezTo>
                    <a:lnTo>
                      <a:pt x="6399" y="7329"/>
                    </a:lnTo>
                    <a:cubicBezTo>
                      <a:pt x="6461" y="7390"/>
                      <a:pt x="6522" y="7411"/>
                      <a:pt x="6604" y="7411"/>
                    </a:cubicBezTo>
                    <a:cubicBezTo>
                      <a:pt x="6665" y="7411"/>
                      <a:pt x="6747" y="7390"/>
                      <a:pt x="6808" y="7329"/>
                    </a:cubicBezTo>
                    <a:cubicBezTo>
                      <a:pt x="6910" y="7206"/>
                      <a:pt x="6910" y="7022"/>
                      <a:pt x="6808" y="6879"/>
                    </a:cubicBezTo>
                    <a:lnTo>
                      <a:pt x="5255" y="5203"/>
                    </a:lnTo>
                    <a:cubicBezTo>
                      <a:pt x="5275" y="5142"/>
                      <a:pt x="5295" y="5060"/>
                      <a:pt x="5295" y="4978"/>
                    </a:cubicBezTo>
                    <a:lnTo>
                      <a:pt x="5295" y="2444"/>
                    </a:lnTo>
                    <a:cubicBezTo>
                      <a:pt x="5295" y="2362"/>
                      <a:pt x="5275" y="2280"/>
                      <a:pt x="5255" y="2219"/>
                    </a:cubicBezTo>
                    <a:lnTo>
                      <a:pt x="6808" y="542"/>
                    </a:lnTo>
                    <a:cubicBezTo>
                      <a:pt x="6910" y="399"/>
                      <a:pt x="6910" y="215"/>
                      <a:pt x="6808" y="93"/>
                    </a:cubicBezTo>
                    <a:cubicBezTo>
                      <a:pt x="6747" y="31"/>
                      <a:pt x="6675" y="1"/>
                      <a:pt x="6604" y="1"/>
                    </a:cubicBezTo>
                    <a:cubicBezTo>
                      <a:pt x="6532" y="1"/>
                      <a:pt x="6461" y="31"/>
                      <a:pt x="6399" y="93"/>
                    </a:cubicBezTo>
                    <a:lnTo>
                      <a:pt x="4846" y="1769"/>
                    </a:lnTo>
                    <a:cubicBezTo>
                      <a:pt x="4784" y="1748"/>
                      <a:pt x="4723" y="1728"/>
                      <a:pt x="4641" y="1728"/>
                    </a:cubicBezTo>
                    <a:lnTo>
                      <a:pt x="2290" y="1728"/>
                    </a:lnTo>
                    <a:cubicBezTo>
                      <a:pt x="2209" y="1728"/>
                      <a:pt x="2147" y="1748"/>
                      <a:pt x="2066" y="1769"/>
                    </a:cubicBezTo>
                    <a:lnTo>
                      <a:pt x="532" y="93"/>
                    </a:lnTo>
                    <a:cubicBezTo>
                      <a:pt x="471" y="31"/>
                      <a:pt x="395" y="1"/>
                      <a:pt x="3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13"/>
              <p:cNvSpPr/>
              <p:nvPr/>
            </p:nvSpPr>
            <p:spPr>
              <a:xfrm>
                <a:off x="-1274501" y="3156799"/>
                <a:ext cx="446516" cy="607537"/>
              </a:xfrm>
              <a:custGeom>
                <a:avLst/>
                <a:gdLst/>
                <a:ahLst/>
                <a:cxnLst/>
                <a:rect l="l" t="t" r="r" b="b"/>
                <a:pathLst>
                  <a:path w="10202" h="13881" extrusionOk="0">
                    <a:moveTo>
                      <a:pt x="8791" y="573"/>
                    </a:moveTo>
                    <a:cubicBezTo>
                      <a:pt x="9240" y="573"/>
                      <a:pt x="9629" y="961"/>
                      <a:pt x="9629" y="1431"/>
                    </a:cubicBezTo>
                    <a:lnTo>
                      <a:pt x="9629" y="12470"/>
                    </a:lnTo>
                    <a:cubicBezTo>
                      <a:pt x="9629" y="12940"/>
                      <a:pt x="9240" y="13308"/>
                      <a:pt x="8791" y="13308"/>
                    </a:cubicBezTo>
                    <a:lnTo>
                      <a:pt x="1411" y="13308"/>
                    </a:lnTo>
                    <a:cubicBezTo>
                      <a:pt x="961" y="13308"/>
                      <a:pt x="573" y="12940"/>
                      <a:pt x="573" y="12470"/>
                    </a:cubicBezTo>
                    <a:lnTo>
                      <a:pt x="573" y="4252"/>
                    </a:lnTo>
                    <a:cubicBezTo>
                      <a:pt x="573" y="3946"/>
                      <a:pt x="696" y="3578"/>
                      <a:pt x="921" y="3251"/>
                    </a:cubicBezTo>
                    <a:cubicBezTo>
                      <a:pt x="961" y="3189"/>
                      <a:pt x="982" y="3108"/>
                      <a:pt x="961" y="3046"/>
                    </a:cubicBezTo>
                    <a:lnTo>
                      <a:pt x="2249" y="2024"/>
                    </a:lnTo>
                    <a:cubicBezTo>
                      <a:pt x="2290" y="2055"/>
                      <a:pt x="2341" y="2070"/>
                      <a:pt x="2395" y="2070"/>
                    </a:cubicBezTo>
                    <a:cubicBezTo>
                      <a:pt x="2449" y="2070"/>
                      <a:pt x="2505" y="2055"/>
                      <a:pt x="2556" y="2024"/>
                    </a:cubicBezTo>
                    <a:lnTo>
                      <a:pt x="4007" y="1125"/>
                    </a:lnTo>
                    <a:cubicBezTo>
                      <a:pt x="4498" y="839"/>
                      <a:pt x="5377" y="573"/>
                      <a:pt x="5949" y="573"/>
                    </a:cubicBezTo>
                    <a:close/>
                    <a:moveTo>
                      <a:pt x="5949" y="0"/>
                    </a:moveTo>
                    <a:cubicBezTo>
                      <a:pt x="5275" y="0"/>
                      <a:pt x="4293" y="287"/>
                      <a:pt x="3701" y="655"/>
                    </a:cubicBezTo>
                    <a:lnTo>
                      <a:pt x="2474" y="1431"/>
                    </a:lnTo>
                    <a:cubicBezTo>
                      <a:pt x="2420" y="1377"/>
                      <a:pt x="2349" y="1352"/>
                      <a:pt x="2279" y="1352"/>
                    </a:cubicBezTo>
                    <a:cubicBezTo>
                      <a:pt x="2216" y="1352"/>
                      <a:pt x="2154" y="1372"/>
                      <a:pt x="2106" y="1411"/>
                    </a:cubicBezTo>
                    <a:lnTo>
                      <a:pt x="430" y="2760"/>
                    </a:lnTo>
                    <a:cubicBezTo>
                      <a:pt x="328" y="2842"/>
                      <a:pt x="287" y="2985"/>
                      <a:pt x="348" y="3087"/>
                    </a:cubicBezTo>
                    <a:cubicBezTo>
                      <a:pt x="123" y="3476"/>
                      <a:pt x="1" y="3884"/>
                      <a:pt x="1" y="4252"/>
                    </a:cubicBezTo>
                    <a:lnTo>
                      <a:pt x="1" y="12470"/>
                    </a:lnTo>
                    <a:cubicBezTo>
                      <a:pt x="1" y="13247"/>
                      <a:pt x="634" y="13881"/>
                      <a:pt x="1411" y="13881"/>
                    </a:cubicBezTo>
                    <a:lnTo>
                      <a:pt x="8770" y="13881"/>
                    </a:lnTo>
                    <a:cubicBezTo>
                      <a:pt x="9567" y="13881"/>
                      <a:pt x="10201" y="13247"/>
                      <a:pt x="10201" y="12470"/>
                    </a:cubicBezTo>
                    <a:lnTo>
                      <a:pt x="10201" y="1411"/>
                    </a:lnTo>
                    <a:cubicBezTo>
                      <a:pt x="10201" y="634"/>
                      <a:pt x="9567" y="0"/>
                      <a:pt x="877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3"/>
              <p:cNvSpPr/>
              <p:nvPr/>
            </p:nvSpPr>
            <p:spPr>
              <a:xfrm>
                <a:off x="-1145650" y="3194395"/>
                <a:ext cx="227285" cy="74273"/>
              </a:xfrm>
              <a:custGeom>
                <a:avLst/>
                <a:gdLst/>
                <a:ahLst/>
                <a:cxnLst/>
                <a:rect l="l" t="t" r="r" b="b"/>
                <a:pathLst>
                  <a:path w="5193" h="1697" extrusionOk="0">
                    <a:moveTo>
                      <a:pt x="4436" y="552"/>
                    </a:moveTo>
                    <a:lnTo>
                      <a:pt x="4150" y="1124"/>
                    </a:lnTo>
                    <a:lnTo>
                      <a:pt x="1288" y="1124"/>
                    </a:lnTo>
                    <a:lnTo>
                      <a:pt x="1513" y="981"/>
                    </a:lnTo>
                    <a:cubicBezTo>
                      <a:pt x="1860" y="777"/>
                      <a:pt x="2596" y="552"/>
                      <a:pt x="3005" y="552"/>
                    </a:cubicBezTo>
                    <a:close/>
                    <a:moveTo>
                      <a:pt x="3005" y="0"/>
                    </a:moveTo>
                    <a:cubicBezTo>
                      <a:pt x="2494" y="0"/>
                      <a:pt x="1656" y="225"/>
                      <a:pt x="1206" y="511"/>
                    </a:cubicBezTo>
                    <a:lnTo>
                      <a:pt x="143" y="1165"/>
                    </a:lnTo>
                    <a:cubicBezTo>
                      <a:pt x="41" y="1227"/>
                      <a:pt x="0" y="1370"/>
                      <a:pt x="21" y="1492"/>
                    </a:cubicBezTo>
                    <a:cubicBezTo>
                      <a:pt x="62" y="1615"/>
                      <a:pt x="184" y="1697"/>
                      <a:pt x="307" y="1697"/>
                    </a:cubicBezTo>
                    <a:lnTo>
                      <a:pt x="4334" y="1697"/>
                    </a:lnTo>
                    <a:cubicBezTo>
                      <a:pt x="4436" y="1697"/>
                      <a:pt x="4538" y="1635"/>
                      <a:pt x="4579" y="1533"/>
                    </a:cubicBezTo>
                    <a:lnTo>
                      <a:pt x="5152" y="409"/>
                    </a:lnTo>
                    <a:cubicBezTo>
                      <a:pt x="5193" y="327"/>
                      <a:pt x="5193" y="204"/>
                      <a:pt x="5131" y="123"/>
                    </a:cubicBezTo>
                    <a:cubicBezTo>
                      <a:pt x="5090" y="41"/>
                      <a:pt x="4988" y="0"/>
                      <a:pt x="488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3"/>
              <p:cNvSpPr/>
              <p:nvPr/>
            </p:nvSpPr>
            <p:spPr>
              <a:xfrm>
                <a:off x="-1285225" y="3187217"/>
                <a:ext cx="110075" cy="94888"/>
              </a:xfrm>
              <a:custGeom>
                <a:avLst/>
                <a:gdLst/>
                <a:ahLst/>
                <a:cxnLst/>
                <a:rect l="l" t="t" r="r" b="b"/>
                <a:pathLst>
                  <a:path w="2515" h="2168" extrusionOk="0">
                    <a:moveTo>
                      <a:pt x="2167" y="0"/>
                    </a:moveTo>
                    <a:lnTo>
                      <a:pt x="0" y="1738"/>
                    </a:lnTo>
                    <a:lnTo>
                      <a:pt x="348" y="2167"/>
                    </a:lnTo>
                    <a:lnTo>
                      <a:pt x="2515" y="450"/>
                    </a:lnTo>
                    <a:lnTo>
                      <a:pt x="216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 name="Google Shape;30;p13"/>
            <p:cNvGrpSpPr/>
            <p:nvPr/>
          </p:nvGrpSpPr>
          <p:grpSpPr>
            <a:xfrm rot="2700000">
              <a:off x="-1630995" y="1375304"/>
              <a:ext cx="1733564" cy="2303393"/>
              <a:chOff x="-1285225" y="3156799"/>
              <a:chExt cx="457240" cy="607537"/>
            </a:xfrm>
          </p:grpSpPr>
          <p:sp>
            <p:nvSpPr>
              <p:cNvPr id="31" name="Google Shape;31;p13"/>
              <p:cNvSpPr/>
              <p:nvPr/>
            </p:nvSpPr>
            <p:spPr>
              <a:xfrm>
                <a:off x="-1202942" y="3341542"/>
                <a:ext cx="302477" cy="324361"/>
              </a:xfrm>
              <a:custGeom>
                <a:avLst/>
                <a:gdLst/>
                <a:ahLst/>
                <a:cxnLst/>
                <a:rect l="l" t="t" r="r" b="b"/>
                <a:pathLst>
                  <a:path w="6911" h="7411" extrusionOk="0">
                    <a:moveTo>
                      <a:pt x="4641" y="2300"/>
                    </a:moveTo>
                    <a:cubicBezTo>
                      <a:pt x="4723" y="2300"/>
                      <a:pt x="4764" y="2362"/>
                      <a:pt x="4764" y="2444"/>
                    </a:cubicBezTo>
                    <a:lnTo>
                      <a:pt x="4764" y="2750"/>
                    </a:lnTo>
                    <a:lnTo>
                      <a:pt x="4764" y="4978"/>
                    </a:lnTo>
                    <a:cubicBezTo>
                      <a:pt x="4764" y="5060"/>
                      <a:pt x="4723" y="5121"/>
                      <a:pt x="4641" y="5121"/>
                    </a:cubicBezTo>
                    <a:lnTo>
                      <a:pt x="2290" y="5121"/>
                    </a:lnTo>
                    <a:cubicBezTo>
                      <a:pt x="2209" y="5121"/>
                      <a:pt x="2168" y="5060"/>
                      <a:pt x="2168" y="4978"/>
                    </a:cubicBezTo>
                    <a:lnTo>
                      <a:pt x="2168" y="2444"/>
                    </a:lnTo>
                    <a:cubicBezTo>
                      <a:pt x="2168" y="2362"/>
                      <a:pt x="2209" y="2300"/>
                      <a:pt x="2290" y="2300"/>
                    </a:cubicBezTo>
                    <a:close/>
                    <a:moveTo>
                      <a:pt x="320" y="1"/>
                    </a:moveTo>
                    <a:cubicBezTo>
                      <a:pt x="246" y="1"/>
                      <a:pt x="175" y="31"/>
                      <a:pt x="124" y="93"/>
                    </a:cubicBezTo>
                    <a:cubicBezTo>
                      <a:pt x="1" y="215"/>
                      <a:pt x="1" y="399"/>
                      <a:pt x="124" y="542"/>
                    </a:cubicBezTo>
                    <a:lnTo>
                      <a:pt x="1657" y="2219"/>
                    </a:lnTo>
                    <a:cubicBezTo>
                      <a:pt x="1636" y="2280"/>
                      <a:pt x="1636" y="2362"/>
                      <a:pt x="1636" y="2444"/>
                    </a:cubicBezTo>
                    <a:lnTo>
                      <a:pt x="1636" y="4978"/>
                    </a:lnTo>
                    <a:cubicBezTo>
                      <a:pt x="1636" y="5060"/>
                      <a:pt x="1636" y="5142"/>
                      <a:pt x="1657" y="5203"/>
                    </a:cubicBezTo>
                    <a:lnTo>
                      <a:pt x="124" y="6879"/>
                    </a:lnTo>
                    <a:cubicBezTo>
                      <a:pt x="1" y="7022"/>
                      <a:pt x="1" y="7206"/>
                      <a:pt x="124" y="7329"/>
                    </a:cubicBezTo>
                    <a:cubicBezTo>
                      <a:pt x="185" y="7390"/>
                      <a:pt x="246" y="7411"/>
                      <a:pt x="328" y="7411"/>
                    </a:cubicBezTo>
                    <a:cubicBezTo>
                      <a:pt x="389" y="7411"/>
                      <a:pt x="471" y="7390"/>
                      <a:pt x="532" y="7329"/>
                    </a:cubicBezTo>
                    <a:lnTo>
                      <a:pt x="2066" y="5653"/>
                    </a:lnTo>
                    <a:cubicBezTo>
                      <a:pt x="2147" y="5673"/>
                      <a:pt x="2209" y="5694"/>
                      <a:pt x="2290" y="5694"/>
                    </a:cubicBezTo>
                    <a:lnTo>
                      <a:pt x="4641" y="5694"/>
                    </a:lnTo>
                    <a:cubicBezTo>
                      <a:pt x="4703" y="5694"/>
                      <a:pt x="4784" y="5673"/>
                      <a:pt x="4846" y="5653"/>
                    </a:cubicBezTo>
                    <a:lnTo>
                      <a:pt x="6399" y="7329"/>
                    </a:lnTo>
                    <a:cubicBezTo>
                      <a:pt x="6461" y="7390"/>
                      <a:pt x="6522" y="7411"/>
                      <a:pt x="6604" y="7411"/>
                    </a:cubicBezTo>
                    <a:cubicBezTo>
                      <a:pt x="6665" y="7411"/>
                      <a:pt x="6747" y="7390"/>
                      <a:pt x="6808" y="7329"/>
                    </a:cubicBezTo>
                    <a:cubicBezTo>
                      <a:pt x="6910" y="7206"/>
                      <a:pt x="6910" y="7022"/>
                      <a:pt x="6808" y="6879"/>
                    </a:cubicBezTo>
                    <a:lnTo>
                      <a:pt x="5255" y="5203"/>
                    </a:lnTo>
                    <a:cubicBezTo>
                      <a:pt x="5275" y="5142"/>
                      <a:pt x="5295" y="5060"/>
                      <a:pt x="5295" y="4978"/>
                    </a:cubicBezTo>
                    <a:lnTo>
                      <a:pt x="5295" y="2444"/>
                    </a:lnTo>
                    <a:cubicBezTo>
                      <a:pt x="5295" y="2362"/>
                      <a:pt x="5275" y="2280"/>
                      <a:pt x="5255" y="2219"/>
                    </a:cubicBezTo>
                    <a:lnTo>
                      <a:pt x="6808" y="542"/>
                    </a:lnTo>
                    <a:cubicBezTo>
                      <a:pt x="6910" y="399"/>
                      <a:pt x="6910" y="215"/>
                      <a:pt x="6808" y="93"/>
                    </a:cubicBezTo>
                    <a:cubicBezTo>
                      <a:pt x="6747" y="31"/>
                      <a:pt x="6675" y="1"/>
                      <a:pt x="6604" y="1"/>
                    </a:cubicBezTo>
                    <a:cubicBezTo>
                      <a:pt x="6532" y="1"/>
                      <a:pt x="6461" y="31"/>
                      <a:pt x="6399" y="93"/>
                    </a:cubicBezTo>
                    <a:lnTo>
                      <a:pt x="4846" y="1769"/>
                    </a:lnTo>
                    <a:cubicBezTo>
                      <a:pt x="4784" y="1748"/>
                      <a:pt x="4723" y="1728"/>
                      <a:pt x="4641" y="1728"/>
                    </a:cubicBezTo>
                    <a:lnTo>
                      <a:pt x="2290" y="1728"/>
                    </a:lnTo>
                    <a:cubicBezTo>
                      <a:pt x="2209" y="1728"/>
                      <a:pt x="2147" y="1748"/>
                      <a:pt x="2066" y="1769"/>
                    </a:cubicBezTo>
                    <a:lnTo>
                      <a:pt x="532" y="93"/>
                    </a:lnTo>
                    <a:cubicBezTo>
                      <a:pt x="471" y="31"/>
                      <a:pt x="395" y="1"/>
                      <a:pt x="3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13"/>
              <p:cNvSpPr/>
              <p:nvPr/>
            </p:nvSpPr>
            <p:spPr>
              <a:xfrm>
                <a:off x="-1274501" y="3156799"/>
                <a:ext cx="446516" cy="607537"/>
              </a:xfrm>
              <a:custGeom>
                <a:avLst/>
                <a:gdLst/>
                <a:ahLst/>
                <a:cxnLst/>
                <a:rect l="l" t="t" r="r" b="b"/>
                <a:pathLst>
                  <a:path w="10202" h="13881" extrusionOk="0">
                    <a:moveTo>
                      <a:pt x="8791" y="573"/>
                    </a:moveTo>
                    <a:cubicBezTo>
                      <a:pt x="9240" y="573"/>
                      <a:pt x="9629" y="961"/>
                      <a:pt x="9629" y="1431"/>
                    </a:cubicBezTo>
                    <a:lnTo>
                      <a:pt x="9629" y="12470"/>
                    </a:lnTo>
                    <a:cubicBezTo>
                      <a:pt x="9629" y="12940"/>
                      <a:pt x="9240" y="13308"/>
                      <a:pt x="8791" y="13308"/>
                    </a:cubicBezTo>
                    <a:lnTo>
                      <a:pt x="1411" y="13308"/>
                    </a:lnTo>
                    <a:cubicBezTo>
                      <a:pt x="961" y="13308"/>
                      <a:pt x="573" y="12940"/>
                      <a:pt x="573" y="12470"/>
                    </a:cubicBezTo>
                    <a:lnTo>
                      <a:pt x="573" y="4252"/>
                    </a:lnTo>
                    <a:cubicBezTo>
                      <a:pt x="573" y="3946"/>
                      <a:pt x="696" y="3578"/>
                      <a:pt x="921" y="3251"/>
                    </a:cubicBezTo>
                    <a:cubicBezTo>
                      <a:pt x="961" y="3189"/>
                      <a:pt x="982" y="3108"/>
                      <a:pt x="961" y="3046"/>
                    </a:cubicBezTo>
                    <a:lnTo>
                      <a:pt x="2249" y="2024"/>
                    </a:lnTo>
                    <a:cubicBezTo>
                      <a:pt x="2290" y="2055"/>
                      <a:pt x="2341" y="2070"/>
                      <a:pt x="2395" y="2070"/>
                    </a:cubicBezTo>
                    <a:cubicBezTo>
                      <a:pt x="2449" y="2070"/>
                      <a:pt x="2505" y="2055"/>
                      <a:pt x="2556" y="2024"/>
                    </a:cubicBezTo>
                    <a:lnTo>
                      <a:pt x="4007" y="1125"/>
                    </a:lnTo>
                    <a:cubicBezTo>
                      <a:pt x="4498" y="839"/>
                      <a:pt x="5377" y="573"/>
                      <a:pt x="5949" y="573"/>
                    </a:cubicBezTo>
                    <a:close/>
                    <a:moveTo>
                      <a:pt x="5949" y="0"/>
                    </a:moveTo>
                    <a:cubicBezTo>
                      <a:pt x="5275" y="0"/>
                      <a:pt x="4293" y="287"/>
                      <a:pt x="3701" y="655"/>
                    </a:cubicBezTo>
                    <a:lnTo>
                      <a:pt x="2474" y="1431"/>
                    </a:lnTo>
                    <a:cubicBezTo>
                      <a:pt x="2420" y="1377"/>
                      <a:pt x="2349" y="1352"/>
                      <a:pt x="2279" y="1352"/>
                    </a:cubicBezTo>
                    <a:cubicBezTo>
                      <a:pt x="2216" y="1352"/>
                      <a:pt x="2154" y="1372"/>
                      <a:pt x="2106" y="1411"/>
                    </a:cubicBezTo>
                    <a:lnTo>
                      <a:pt x="430" y="2760"/>
                    </a:lnTo>
                    <a:cubicBezTo>
                      <a:pt x="328" y="2842"/>
                      <a:pt x="287" y="2985"/>
                      <a:pt x="348" y="3087"/>
                    </a:cubicBezTo>
                    <a:cubicBezTo>
                      <a:pt x="123" y="3476"/>
                      <a:pt x="1" y="3884"/>
                      <a:pt x="1" y="4252"/>
                    </a:cubicBezTo>
                    <a:lnTo>
                      <a:pt x="1" y="12470"/>
                    </a:lnTo>
                    <a:cubicBezTo>
                      <a:pt x="1" y="13247"/>
                      <a:pt x="634" y="13881"/>
                      <a:pt x="1411" y="13881"/>
                    </a:cubicBezTo>
                    <a:lnTo>
                      <a:pt x="8770" y="13881"/>
                    </a:lnTo>
                    <a:cubicBezTo>
                      <a:pt x="9567" y="13881"/>
                      <a:pt x="10201" y="13247"/>
                      <a:pt x="10201" y="12470"/>
                    </a:cubicBezTo>
                    <a:lnTo>
                      <a:pt x="10201" y="1411"/>
                    </a:lnTo>
                    <a:cubicBezTo>
                      <a:pt x="10201" y="634"/>
                      <a:pt x="9567" y="0"/>
                      <a:pt x="877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3"/>
              <p:cNvSpPr/>
              <p:nvPr/>
            </p:nvSpPr>
            <p:spPr>
              <a:xfrm>
                <a:off x="-1145650" y="3194395"/>
                <a:ext cx="227285" cy="74273"/>
              </a:xfrm>
              <a:custGeom>
                <a:avLst/>
                <a:gdLst/>
                <a:ahLst/>
                <a:cxnLst/>
                <a:rect l="l" t="t" r="r" b="b"/>
                <a:pathLst>
                  <a:path w="5193" h="1697" extrusionOk="0">
                    <a:moveTo>
                      <a:pt x="4436" y="552"/>
                    </a:moveTo>
                    <a:lnTo>
                      <a:pt x="4150" y="1124"/>
                    </a:lnTo>
                    <a:lnTo>
                      <a:pt x="1288" y="1124"/>
                    </a:lnTo>
                    <a:lnTo>
                      <a:pt x="1513" y="981"/>
                    </a:lnTo>
                    <a:cubicBezTo>
                      <a:pt x="1860" y="777"/>
                      <a:pt x="2596" y="552"/>
                      <a:pt x="3005" y="552"/>
                    </a:cubicBezTo>
                    <a:close/>
                    <a:moveTo>
                      <a:pt x="3005" y="0"/>
                    </a:moveTo>
                    <a:cubicBezTo>
                      <a:pt x="2494" y="0"/>
                      <a:pt x="1656" y="225"/>
                      <a:pt x="1206" y="511"/>
                    </a:cubicBezTo>
                    <a:lnTo>
                      <a:pt x="143" y="1165"/>
                    </a:lnTo>
                    <a:cubicBezTo>
                      <a:pt x="41" y="1227"/>
                      <a:pt x="0" y="1370"/>
                      <a:pt x="21" y="1492"/>
                    </a:cubicBezTo>
                    <a:cubicBezTo>
                      <a:pt x="62" y="1615"/>
                      <a:pt x="184" y="1697"/>
                      <a:pt x="307" y="1697"/>
                    </a:cubicBezTo>
                    <a:lnTo>
                      <a:pt x="4334" y="1697"/>
                    </a:lnTo>
                    <a:cubicBezTo>
                      <a:pt x="4436" y="1697"/>
                      <a:pt x="4538" y="1635"/>
                      <a:pt x="4579" y="1533"/>
                    </a:cubicBezTo>
                    <a:lnTo>
                      <a:pt x="5152" y="409"/>
                    </a:lnTo>
                    <a:cubicBezTo>
                      <a:pt x="5193" y="327"/>
                      <a:pt x="5193" y="204"/>
                      <a:pt x="5131" y="123"/>
                    </a:cubicBezTo>
                    <a:cubicBezTo>
                      <a:pt x="5090" y="41"/>
                      <a:pt x="4988" y="0"/>
                      <a:pt x="488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3"/>
              <p:cNvSpPr/>
              <p:nvPr/>
            </p:nvSpPr>
            <p:spPr>
              <a:xfrm>
                <a:off x="-1285225" y="3187217"/>
                <a:ext cx="110075" cy="94888"/>
              </a:xfrm>
              <a:custGeom>
                <a:avLst/>
                <a:gdLst/>
                <a:ahLst/>
                <a:cxnLst/>
                <a:rect l="l" t="t" r="r" b="b"/>
                <a:pathLst>
                  <a:path w="2515" h="2168" extrusionOk="0">
                    <a:moveTo>
                      <a:pt x="2167" y="0"/>
                    </a:moveTo>
                    <a:lnTo>
                      <a:pt x="0" y="1738"/>
                    </a:lnTo>
                    <a:lnTo>
                      <a:pt x="348" y="2167"/>
                    </a:lnTo>
                    <a:lnTo>
                      <a:pt x="2515" y="450"/>
                    </a:lnTo>
                    <a:lnTo>
                      <a:pt x="216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 name="Google Shape;35;p13"/>
            <p:cNvGrpSpPr/>
            <p:nvPr/>
          </p:nvGrpSpPr>
          <p:grpSpPr>
            <a:xfrm rot="2700000">
              <a:off x="4315558" y="1375304"/>
              <a:ext cx="1733564" cy="2303393"/>
              <a:chOff x="-1285225" y="3156799"/>
              <a:chExt cx="457240" cy="607537"/>
            </a:xfrm>
          </p:grpSpPr>
          <p:sp>
            <p:nvSpPr>
              <p:cNvPr id="36" name="Google Shape;36;p13"/>
              <p:cNvSpPr/>
              <p:nvPr/>
            </p:nvSpPr>
            <p:spPr>
              <a:xfrm>
                <a:off x="-1202942" y="3341542"/>
                <a:ext cx="302477" cy="324361"/>
              </a:xfrm>
              <a:custGeom>
                <a:avLst/>
                <a:gdLst/>
                <a:ahLst/>
                <a:cxnLst/>
                <a:rect l="l" t="t" r="r" b="b"/>
                <a:pathLst>
                  <a:path w="6911" h="7411" extrusionOk="0">
                    <a:moveTo>
                      <a:pt x="4641" y="2300"/>
                    </a:moveTo>
                    <a:cubicBezTo>
                      <a:pt x="4723" y="2300"/>
                      <a:pt x="4764" y="2362"/>
                      <a:pt x="4764" y="2444"/>
                    </a:cubicBezTo>
                    <a:lnTo>
                      <a:pt x="4764" y="2750"/>
                    </a:lnTo>
                    <a:lnTo>
                      <a:pt x="4764" y="4978"/>
                    </a:lnTo>
                    <a:cubicBezTo>
                      <a:pt x="4764" y="5060"/>
                      <a:pt x="4723" y="5121"/>
                      <a:pt x="4641" y="5121"/>
                    </a:cubicBezTo>
                    <a:lnTo>
                      <a:pt x="2290" y="5121"/>
                    </a:lnTo>
                    <a:cubicBezTo>
                      <a:pt x="2209" y="5121"/>
                      <a:pt x="2168" y="5060"/>
                      <a:pt x="2168" y="4978"/>
                    </a:cubicBezTo>
                    <a:lnTo>
                      <a:pt x="2168" y="2444"/>
                    </a:lnTo>
                    <a:cubicBezTo>
                      <a:pt x="2168" y="2362"/>
                      <a:pt x="2209" y="2300"/>
                      <a:pt x="2290" y="2300"/>
                    </a:cubicBezTo>
                    <a:close/>
                    <a:moveTo>
                      <a:pt x="320" y="1"/>
                    </a:moveTo>
                    <a:cubicBezTo>
                      <a:pt x="246" y="1"/>
                      <a:pt x="175" y="31"/>
                      <a:pt x="124" y="93"/>
                    </a:cubicBezTo>
                    <a:cubicBezTo>
                      <a:pt x="1" y="215"/>
                      <a:pt x="1" y="399"/>
                      <a:pt x="124" y="542"/>
                    </a:cubicBezTo>
                    <a:lnTo>
                      <a:pt x="1657" y="2219"/>
                    </a:lnTo>
                    <a:cubicBezTo>
                      <a:pt x="1636" y="2280"/>
                      <a:pt x="1636" y="2362"/>
                      <a:pt x="1636" y="2444"/>
                    </a:cubicBezTo>
                    <a:lnTo>
                      <a:pt x="1636" y="4978"/>
                    </a:lnTo>
                    <a:cubicBezTo>
                      <a:pt x="1636" y="5060"/>
                      <a:pt x="1636" y="5142"/>
                      <a:pt x="1657" y="5203"/>
                    </a:cubicBezTo>
                    <a:lnTo>
                      <a:pt x="124" y="6879"/>
                    </a:lnTo>
                    <a:cubicBezTo>
                      <a:pt x="1" y="7022"/>
                      <a:pt x="1" y="7206"/>
                      <a:pt x="124" y="7329"/>
                    </a:cubicBezTo>
                    <a:cubicBezTo>
                      <a:pt x="185" y="7390"/>
                      <a:pt x="246" y="7411"/>
                      <a:pt x="328" y="7411"/>
                    </a:cubicBezTo>
                    <a:cubicBezTo>
                      <a:pt x="389" y="7411"/>
                      <a:pt x="471" y="7390"/>
                      <a:pt x="532" y="7329"/>
                    </a:cubicBezTo>
                    <a:lnTo>
                      <a:pt x="2066" y="5653"/>
                    </a:lnTo>
                    <a:cubicBezTo>
                      <a:pt x="2147" y="5673"/>
                      <a:pt x="2209" y="5694"/>
                      <a:pt x="2290" y="5694"/>
                    </a:cubicBezTo>
                    <a:lnTo>
                      <a:pt x="4641" y="5694"/>
                    </a:lnTo>
                    <a:cubicBezTo>
                      <a:pt x="4703" y="5694"/>
                      <a:pt x="4784" y="5673"/>
                      <a:pt x="4846" y="5653"/>
                    </a:cubicBezTo>
                    <a:lnTo>
                      <a:pt x="6399" y="7329"/>
                    </a:lnTo>
                    <a:cubicBezTo>
                      <a:pt x="6461" y="7390"/>
                      <a:pt x="6522" y="7411"/>
                      <a:pt x="6604" y="7411"/>
                    </a:cubicBezTo>
                    <a:cubicBezTo>
                      <a:pt x="6665" y="7411"/>
                      <a:pt x="6747" y="7390"/>
                      <a:pt x="6808" y="7329"/>
                    </a:cubicBezTo>
                    <a:cubicBezTo>
                      <a:pt x="6910" y="7206"/>
                      <a:pt x="6910" y="7022"/>
                      <a:pt x="6808" y="6879"/>
                    </a:cubicBezTo>
                    <a:lnTo>
                      <a:pt x="5255" y="5203"/>
                    </a:lnTo>
                    <a:cubicBezTo>
                      <a:pt x="5275" y="5142"/>
                      <a:pt x="5295" y="5060"/>
                      <a:pt x="5295" y="4978"/>
                    </a:cubicBezTo>
                    <a:lnTo>
                      <a:pt x="5295" y="2444"/>
                    </a:lnTo>
                    <a:cubicBezTo>
                      <a:pt x="5295" y="2362"/>
                      <a:pt x="5275" y="2280"/>
                      <a:pt x="5255" y="2219"/>
                    </a:cubicBezTo>
                    <a:lnTo>
                      <a:pt x="6808" y="542"/>
                    </a:lnTo>
                    <a:cubicBezTo>
                      <a:pt x="6910" y="399"/>
                      <a:pt x="6910" y="215"/>
                      <a:pt x="6808" y="93"/>
                    </a:cubicBezTo>
                    <a:cubicBezTo>
                      <a:pt x="6747" y="31"/>
                      <a:pt x="6675" y="1"/>
                      <a:pt x="6604" y="1"/>
                    </a:cubicBezTo>
                    <a:cubicBezTo>
                      <a:pt x="6532" y="1"/>
                      <a:pt x="6461" y="31"/>
                      <a:pt x="6399" y="93"/>
                    </a:cubicBezTo>
                    <a:lnTo>
                      <a:pt x="4846" y="1769"/>
                    </a:lnTo>
                    <a:cubicBezTo>
                      <a:pt x="4784" y="1748"/>
                      <a:pt x="4723" y="1728"/>
                      <a:pt x="4641" y="1728"/>
                    </a:cubicBezTo>
                    <a:lnTo>
                      <a:pt x="2290" y="1728"/>
                    </a:lnTo>
                    <a:cubicBezTo>
                      <a:pt x="2209" y="1728"/>
                      <a:pt x="2147" y="1748"/>
                      <a:pt x="2066" y="1769"/>
                    </a:cubicBezTo>
                    <a:lnTo>
                      <a:pt x="532" y="93"/>
                    </a:lnTo>
                    <a:cubicBezTo>
                      <a:pt x="471" y="31"/>
                      <a:pt x="395" y="1"/>
                      <a:pt x="3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3"/>
              <p:cNvSpPr/>
              <p:nvPr/>
            </p:nvSpPr>
            <p:spPr>
              <a:xfrm>
                <a:off x="-1274501" y="3156799"/>
                <a:ext cx="446516" cy="607537"/>
              </a:xfrm>
              <a:custGeom>
                <a:avLst/>
                <a:gdLst/>
                <a:ahLst/>
                <a:cxnLst/>
                <a:rect l="l" t="t" r="r" b="b"/>
                <a:pathLst>
                  <a:path w="10202" h="13881" extrusionOk="0">
                    <a:moveTo>
                      <a:pt x="8791" y="573"/>
                    </a:moveTo>
                    <a:cubicBezTo>
                      <a:pt x="9240" y="573"/>
                      <a:pt x="9629" y="961"/>
                      <a:pt x="9629" y="1431"/>
                    </a:cubicBezTo>
                    <a:lnTo>
                      <a:pt x="9629" y="12470"/>
                    </a:lnTo>
                    <a:cubicBezTo>
                      <a:pt x="9629" y="12940"/>
                      <a:pt x="9240" y="13308"/>
                      <a:pt x="8791" y="13308"/>
                    </a:cubicBezTo>
                    <a:lnTo>
                      <a:pt x="1411" y="13308"/>
                    </a:lnTo>
                    <a:cubicBezTo>
                      <a:pt x="961" y="13308"/>
                      <a:pt x="573" y="12940"/>
                      <a:pt x="573" y="12470"/>
                    </a:cubicBezTo>
                    <a:lnTo>
                      <a:pt x="573" y="4252"/>
                    </a:lnTo>
                    <a:cubicBezTo>
                      <a:pt x="573" y="3946"/>
                      <a:pt x="696" y="3578"/>
                      <a:pt x="921" y="3251"/>
                    </a:cubicBezTo>
                    <a:cubicBezTo>
                      <a:pt x="961" y="3189"/>
                      <a:pt x="982" y="3108"/>
                      <a:pt x="961" y="3046"/>
                    </a:cubicBezTo>
                    <a:lnTo>
                      <a:pt x="2249" y="2024"/>
                    </a:lnTo>
                    <a:cubicBezTo>
                      <a:pt x="2290" y="2055"/>
                      <a:pt x="2341" y="2070"/>
                      <a:pt x="2395" y="2070"/>
                    </a:cubicBezTo>
                    <a:cubicBezTo>
                      <a:pt x="2449" y="2070"/>
                      <a:pt x="2505" y="2055"/>
                      <a:pt x="2556" y="2024"/>
                    </a:cubicBezTo>
                    <a:lnTo>
                      <a:pt x="4007" y="1125"/>
                    </a:lnTo>
                    <a:cubicBezTo>
                      <a:pt x="4498" y="839"/>
                      <a:pt x="5377" y="573"/>
                      <a:pt x="5949" y="573"/>
                    </a:cubicBezTo>
                    <a:close/>
                    <a:moveTo>
                      <a:pt x="5949" y="0"/>
                    </a:moveTo>
                    <a:cubicBezTo>
                      <a:pt x="5275" y="0"/>
                      <a:pt x="4293" y="287"/>
                      <a:pt x="3701" y="655"/>
                    </a:cubicBezTo>
                    <a:lnTo>
                      <a:pt x="2474" y="1431"/>
                    </a:lnTo>
                    <a:cubicBezTo>
                      <a:pt x="2420" y="1377"/>
                      <a:pt x="2349" y="1352"/>
                      <a:pt x="2279" y="1352"/>
                    </a:cubicBezTo>
                    <a:cubicBezTo>
                      <a:pt x="2216" y="1352"/>
                      <a:pt x="2154" y="1372"/>
                      <a:pt x="2106" y="1411"/>
                    </a:cubicBezTo>
                    <a:lnTo>
                      <a:pt x="430" y="2760"/>
                    </a:lnTo>
                    <a:cubicBezTo>
                      <a:pt x="328" y="2842"/>
                      <a:pt x="287" y="2985"/>
                      <a:pt x="348" y="3087"/>
                    </a:cubicBezTo>
                    <a:cubicBezTo>
                      <a:pt x="123" y="3476"/>
                      <a:pt x="1" y="3884"/>
                      <a:pt x="1" y="4252"/>
                    </a:cubicBezTo>
                    <a:lnTo>
                      <a:pt x="1" y="12470"/>
                    </a:lnTo>
                    <a:cubicBezTo>
                      <a:pt x="1" y="13247"/>
                      <a:pt x="634" y="13881"/>
                      <a:pt x="1411" y="13881"/>
                    </a:cubicBezTo>
                    <a:lnTo>
                      <a:pt x="8770" y="13881"/>
                    </a:lnTo>
                    <a:cubicBezTo>
                      <a:pt x="9567" y="13881"/>
                      <a:pt x="10201" y="13247"/>
                      <a:pt x="10201" y="12470"/>
                    </a:cubicBezTo>
                    <a:lnTo>
                      <a:pt x="10201" y="1411"/>
                    </a:lnTo>
                    <a:cubicBezTo>
                      <a:pt x="10201" y="634"/>
                      <a:pt x="9567" y="0"/>
                      <a:pt x="877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13"/>
              <p:cNvSpPr/>
              <p:nvPr/>
            </p:nvSpPr>
            <p:spPr>
              <a:xfrm>
                <a:off x="-1145650" y="3194395"/>
                <a:ext cx="227285" cy="74273"/>
              </a:xfrm>
              <a:custGeom>
                <a:avLst/>
                <a:gdLst/>
                <a:ahLst/>
                <a:cxnLst/>
                <a:rect l="l" t="t" r="r" b="b"/>
                <a:pathLst>
                  <a:path w="5193" h="1697" extrusionOk="0">
                    <a:moveTo>
                      <a:pt x="4436" y="552"/>
                    </a:moveTo>
                    <a:lnTo>
                      <a:pt x="4150" y="1124"/>
                    </a:lnTo>
                    <a:lnTo>
                      <a:pt x="1288" y="1124"/>
                    </a:lnTo>
                    <a:lnTo>
                      <a:pt x="1513" y="981"/>
                    </a:lnTo>
                    <a:cubicBezTo>
                      <a:pt x="1860" y="777"/>
                      <a:pt x="2596" y="552"/>
                      <a:pt x="3005" y="552"/>
                    </a:cubicBezTo>
                    <a:close/>
                    <a:moveTo>
                      <a:pt x="3005" y="0"/>
                    </a:moveTo>
                    <a:cubicBezTo>
                      <a:pt x="2494" y="0"/>
                      <a:pt x="1656" y="225"/>
                      <a:pt x="1206" y="511"/>
                    </a:cubicBezTo>
                    <a:lnTo>
                      <a:pt x="143" y="1165"/>
                    </a:lnTo>
                    <a:cubicBezTo>
                      <a:pt x="41" y="1227"/>
                      <a:pt x="0" y="1370"/>
                      <a:pt x="21" y="1492"/>
                    </a:cubicBezTo>
                    <a:cubicBezTo>
                      <a:pt x="62" y="1615"/>
                      <a:pt x="184" y="1697"/>
                      <a:pt x="307" y="1697"/>
                    </a:cubicBezTo>
                    <a:lnTo>
                      <a:pt x="4334" y="1697"/>
                    </a:lnTo>
                    <a:cubicBezTo>
                      <a:pt x="4436" y="1697"/>
                      <a:pt x="4538" y="1635"/>
                      <a:pt x="4579" y="1533"/>
                    </a:cubicBezTo>
                    <a:lnTo>
                      <a:pt x="5152" y="409"/>
                    </a:lnTo>
                    <a:cubicBezTo>
                      <a:pt x="5193" y="327"/>
                      <a:pt x="5193" y="204"/>
                      <a:pt x="5131" y="123"/>
                    </a:cubicBezTo>
                    <a:cubicBezTo>
                      <a:pt x="5090" y="41"/>
                      <a:pt x="4988" y="0"/>
                      <a:pt x="488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3"/>
              <p:cNvSpPr/>
              <p:nvPr/>
            </p:nvSpPr>
            <p:spPr>
              <a:xfrm>
                <a:off x="-1285225" y="3187217"/>
                <a:ext cx="110075" cy="94888"/>
              </a:xfrm>
              <a:custGeom>
                <a:avLst/>
                <a:gdLst/>
                <a:ahLst/>
                <a:cxnLst/>
                <a:rect l="l" t="t" r="r" b="b"/>
                <a:pathLst>
                  <a:path w="2515" h="2168" extrusionOk="0">
                    <a:moveTo>
                      <a:pt x="2167" y="0"/>
                    </a:moveTo>
                    <a:lnTo>
                      <a:pt x="0" y="1738"/>
                    </a:lnTo>
                    <a:lnTo>
                      <a:pt x="348" y="2167"/>
                    </a:lnTo>
                    <a:lnTo>
                      <a:pt x="2515" y="450"/>
                    </a:lnTo>
                    <a:lnTo>
                      <a:pt x="216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0" name="Google Shape;40;p13"/>
            <p:cNvGrpSpPr/>
            <p:nvPr/>
          </p:nvGrpSpPr>
          <p:grpSpPr>
            <a:xfrm rot="2700000">
              <a:off x="1342281" y="1375304"/>
              <a:ext cx="1733564" cy="2303393"/>
              <a:chOff x="-1285225" y="3156799"/>
              <a:chExt cx="457240" cy="607537"/>
            </a:xfrm>
          </p:grpSpPr>
          <p:sp>
            <p:nvSpPr>
              <p:cNvPr id="41" name="Google Shape;41;p13"/>
              <p:cNvSpPr/>
              <p:nvPr/>
            </p:nvSpPr>
            <p:spPr>
              <a:xfrm>
                <a:off x="-1202942" y="3341542"/>
                <a:ext cx="302477" cy="324361"/>
              </a:xfrm>
              <a:custGeom>
                <a:avLst/>
                <a:gdLst/>
                <a:ahLst/>
                <a:cxnLst/>
                <a:rect l="l" t="t" r="r" b="b"/>
                <a:pathLst>
                  <a:path w="6911" h="7411" extrusionOk="0">
                    <a:moveTo>
                      <a:pt x="4641" y="2300"/>
                    </a:moveTo>
                    <a:cubicBezTo>
                      <a:pt x="4723" y="2300"/>
                      <a:pt x="4764" y="2362"/>
                      <a:pt x="4764" y="2444"/>
                    </a:cubicBezTo>
                    <a:lnTo>
                      <a:pt x="4764" y="2750"/>
                    </a:lnTo>
                    <a:lnTo>
                      <a:pt x="4764" y="4978"/>
                    </a:lnTo>
                    <a:cubicBezTo>
                      <a:pt x="4764" y="5060"/>
                      <a:pt x="4723" y="5121"/>
                      <a:pt x="4641" y="5121"/>
                    </a:cubicBezTo>
                    <a:lnTo>
                      <a:pt x="2290" y="5121"/>
                    </a:lnTo>
                    <a:cubicBezTo>
                      <a:pt x="2209" y="5121"/>
                      <a:pt x="2168" y="5060"/>
                      <a:pt x="2168" y="4978"/>
                    </a:cubicBezTo>
                    <a:lnTo>
                      <a:pt x="2168" y="2444"/>
                    </a:lnTo>
                    <a:cubicBezTo>
                      <a:pt x="2168" y="2362"/>
                      <a:pt x="2209" y="2300"/>
                      <a:pt x="2290" y="2300"/>
                    </a:cubicBezTo>
                    <a:close/>
                    <a:moveTo>
                      <a:pt x="320" y="1"/>
                    </a:moveTo>
                    <a:cubicBezTo>
                      <a:pt x="246" y="1"/>
                      <a:pt x="175" y="31"/>
                      <a:pt x="124" y="93"/>
                    </a:cubicBezTo>
                    <a:cubicBezTo>
                      <a:pt x="1" y="215"/>
                      <a:pt x="1" y="399"/>
                      <a:pt x="124" y="542"/>
                    </a:cubicBezTo>
                    <a:lnTo>
                      <a:pt x="1657" y="2219"/>
                    </a:lnTo>
                    <a:cubicBezTo>
                      <a:pt x="1636" y="2280"/>
                      <a:pt x="1636" y="2362"/>
                      <a:pt x="1636" y="2444"/>
                    </a:cubicBezTo>
                    <a:lnTo>
                      <a:pt x="1636" y="4978"/>
                    </a:lnTo>
                    <a:cubicBezTo>
                      <a:pt x="1636" y="5060"/>
                      <a:pt x="1636" y="5142"/>
                      <a:pt x="1657" y="5203"/>
                    </a:cubicBezTo>
                    <a:lnTo>
                      <a:pt x="124" y="6879"/>
                    </a:lnTo>
                    <a:cubicBezTo>
                      <a:pt x="1" y="7022"/>
                      <a:pt x="1" y="7206"/>
                      <a:pt x="124" y="7329"/>
                    </a:cubicBezTo>
                    <a:cubicBezTo>
                      <a:pt x="185" y="7390"/>
                      <a:pt x="246" y="7411"/>
                      <a:pt x="328" y="7411"/>
                    </a:cubicBezTo>
                    <a:cubicBezTo>
                      <a:pt x="389" y="7411"/>
                      <a:pt x="471" y="7390"/>
                      <a:pt x="532" y="7329"/>
                    </a:cubicBezTo>
                    <a:lnTo>
                      <a:pt x="2066" y="5653"/>
                    </a:lnTo>
                    <a:cubicBezTo>
                      <a:pt x="2147" y="5673"/>
                      <a:pt x="2209" y="5694"/>
                      <a:pt x="2290" y="5694"/>
                    </a:cubicBezTo>
                    <a:lnTo>
                      <a:pt x="4641" y="5694"/>
                    </a:lnTo>
                    <a:cubicBezTo>
                      <a:pt x="4703" y="5694"/>
                      <a:pt x="4784" y="5673"/>
                      <a:pt x="4846" y="5653"/>
                    </a:cubicBezTo>
                    <a:lnTo>
                      <a:pt x="6399" y="7329"/>
                    </a:lnTo>
                    <a:cubicBezTo>
                      <a:pt x="6461" y="7390"/>
                      <a:pt x="6522" y="7411"/>
                      <a:pt x="6604" y="7411"/>
                    </a:cubicBezTo>
                    <a:cubicBezTo>
                      <a:pt x="6665" y="7411"/>
                      <a:pt x="6747" y="7390"/>
                      <a:pt x="6808" y="7329"/>
                    </a:cubicBezTo>
                    <a:cubicBezTo>
                      <a:pt x="6910" y="7206"/>
                      <a:pt x="6910" y="7022"/>
                      <a:pt x="6808" y="6879"/>
                    </a:cubicBezTo>
                    <a:lnTo>
                      <a:pt x="5255" y="5203"/>
                    </a:lnTo>
                    <a:cubicBezTo>
                      <a:pt x="5275" y="5142"/>
                      <a:pt x="5295" y="5060"/>
                      <a:pt x="5295" y="4978"/>
                    </a:cubicBezTo>
                    <a:lnTo>
                      <a:pt x="5295" y="2444"/>
                    </a:lnTo>
                    <a:cubicBezTo>
                      <a:pt x="5295" y="2362"/>
                      <a:pt x="5275" y="2280"/>
                      <a:pt x="5255" y="2219"/>
                    </a:cubicBezTo>
                    <a:lnTo>
                      <a:pt x="6808" y="542"/>
                    </a:lnTo>
                    <a:cubicBezTo>
                      <a:pt x="6910" y="399"/>
                      <a:pt x="6910" y="215"/>
                      <a:pt x="6808" y="93"/>
                    </a:cubicBezTo>
                    <a:cubicBezTo>
                      <a:pt x="6747" y="31"/>
                      <a:pt x="6675" y="1"/>
                      <a:pt x="6604" y="1"/>
                    </a:cubicBezTo>
                    <a:cubicBezTo>
                      <a:pt x="6532" y="1"/>
                      <a:pt x="6461" y="31"/>
                      <a:pt x="6399" y="93"/>
                    </a:cubicBezTo>
                    <a:lnTo>
                      <a:pt x="4846" y="1769"/>
                    </a:lnTo>
                    <a:cubicBezTo>
                      <a:pt x="4784" y="1748"/>
                      <a:pt x="4723" y="1728"/>
                      <a:pt x="4641" y="1728"/>
                    </a:cubicBezTo>
                    <a:lnTo>
                      <a:pt x="2290" y="1728"/>
                    </a:lnTo>
                    <a:cubicBezTo>
                      <a:pt x="2209" y="1728"/>
                      <a:pt x="2147" y="1748"/>
                      <a:pt x="2066" y="1769"/>
                    </a:cubicBezTo>
                    <a:lnTo>
                      <a:pt x="532" y="93"/>
                    </a:lnTo>
                    <a:cubicBezTo>
                      <a:pt x="471" y="31"/>
                      <a:pt x="395" y="1"/>
                      <a:pt x="3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13"/>
              <p:cNvSpPr/>
              <p:nvPr/>
            </p:nvSpPr>
            <p:spPr>
              <a:xfrm>
                <a:off x="-1274501" y="3156799"/>
                <a:ext cx="446516" cy="607537"/>
              </a:xfrm>
              <a:custGeom>
                <a:avLst/>
                <a:gdLst/>
                <a:ahLst/>
                <a:cxnLst/>
                <a:rect l="l" t="t" r="r" b="b"/>
                <a:pathLst>
                  <a:path w="10202" h="13881" extrusionOk="0">
                    <a:moveTo>
                      <a:pt x="8791" y="573"/>
                    </a:moveTo>
                    <a:cubicBezTo>
                      <a:pt x="9240" y="573"/>
                      <a:pt x="9629" y="961"/>
                      <a:pt x="9629" y="1431"/>
                    </a:cubicBezTo>
                    <a:lnTo>
                      <a:pt x="9629" y="12470"/>
                    </a:lnTo>
                    <a:cubicBezTo>
                      <a:pt x="9629" y="12940"/>
                      <a:pt x="9240" y="13308"/>
                      <a:pt x="8791" y="13308"/>
                    </a:cubicBezTo>
                    <a:lnTo>
                      <a:pt x="1411" y="13308"/>
                    </a:lnTo>
                    <a:cubicBezTo>
                      <a:pt x="961" y="13308"/>
                      <a:pt x="573" y="12940"/>
                      <a:pt x="573" y="12470"/>
                    </a:cubicBezTo>
                    <a:lnTo>
                      <a:pt x="573" y="4252"/>
                    </a:lnTo>
                    <a:cubicBezTo>
                      <a:pt x="573" y="3946"/>
                      <a:pt x="696" y="3578"/>
                      <a:pt x="921" y="3251"/>
                    </a:cubicBezTo>
                    <a:cubicBezTo>
                      <a:pt x="961" y="3189"/>
                      <a:pt x="982" y="3108"/>
                      <a:pt x="961" y="3046"/>
                    </a:cubicBezTo>
                    <a:lnTo>
                      <a:pt x="2249" y="2024"/>
                    </a:lnTo>
                    <a:cubicBezTo>
                      <a:pt x="2290" y="2055"/>
                      <a:pt x="2341" y="2070"/>
                      <a:pt x="2395" y="2070"/>
                    </a:cubicBezTo>
                    <a:cubicBezTo>
                      <a:pt x="2449" y="2070"/>
                      <a:pt x="2505" y="2055"/>
                      <a:pt x="2556" y="2024"/>
                    </a:cubicBezTo>
                    <a:lnTo>
                      <a:pt x="4007" y="1125"/>
                    </a:lnTo>
                    <a:cubicBezTo>
                      <a:pt x="4498" y="839"/>
                      <a:pt x="5377" y="573"/>
                      <a:pt x="5949" y="573"/>
                    </a:cubicBezTo>
                    <a:close/>
                    <a:moveTo>
                      <a:pt x="5949" y="0"/>
                    </a:moveTo>
                    <a:cubicBezTo>
                      <a:pt x="5275" y="0"/>
                      <a:pt x="4293" y="287"/>
                      <a:pt x="3701" y="655"/>
                    </a:cubicBezTo>
                    <a:lnTo>
                      <a:pt x="2474" y="1431"/>
                    </a:lnTo>
                    <a:cubicBezTo>
                      <a:pt x="2420" y="1377"/>
                      <a:pt x="2349" y="1352"/>
                      <a:pt x="2279" y="1352"/>
                    </a:cubicBezTo>
                    <a:cubicBezTo>
                      <a:pt x="2216" y="1352"/>
                      <a:pt x="2154" y="1372"/>
                      <a:pt x="2106" y="1411"/>
                    </a:cubicBezTo>
                    <a:lnTo>
                      <a:pt x="430" y="2760"/>
                    </a:lnTo>
                    <a:cubicBezTo>
                      <a:pt x="328" y="2842"/>
                      <a:pt x="287" y="2985"/>
                      <a:pt x="348" y="3087"/>
                    </a:cubicBezTo>
                    <a:cubicBezTo>
                      <a:pt x="123" y="3476"/>
                      <a:pt x="1" y="3884"/>
                      <a:pt x="1" y="4252"/>
                    </a:cubicBezTo>
                    <a:lnTo>
                      <a:pt x="1" y="12470"/>
                    </a:lnTo>
                    <a:cubicBezTo>
                      <a:pt x="1" y="13247"/>
                      <a:pt x="634" y="13881"/>
                      <a:pt x="1411" y="13881"/>
                    </a:cubicBezTo>
                    <a:lnTo>
                      <a:pt x="8770" y="13881"/>
                    </a:lnTo>
                    <a:cubicBezTo>
                      <a:pt x="9567" y="13881"/>
                      <a:pt x="10201" y="13247"/>
                      <a:pt x="10201" y="12470"/>
                    </a:cubicBezTo>
                    <a:lnTo>
                      <a:pt x="10201" y="1411"/>
                    </a:lnTo>
                    <a:cubicBezTo>
                      <a:pt x="10201" y="634"/>
                      <a:pt x="9567" y="0"/>
                      <a:pt x="877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13"/>
              <p:cNvSpPr/>
              <p:nvPr/>
            </p:nvSpPr>
            <p:spPr>
              <a:xfrm>
                <a:off x="-1145650" y="3194395"/>
                <a:ext cx="227285" cy="74273"/>
              </a:xfrm>
              <a:custGeom>
                <a:avLst/>
                <a:gdLst/>
                <a:ahLst/>
                <a:cxnLst/>
                <a:rect l="l" t="t" r="r" b="b"/>
                <a:pathLst>
                  <a:path w="5193" h="1697" extrusionOk="0">
                    <a:moveTo>
                      <a:pt x="4436" y="552"/>
                    </a:moveTo>
                    <a:lnTo>
                      <a:pt x="4150" y="1124"/>
                    </a:lnTo>
                    <a:lnTo>
                      <a:pt x="1288" y="1124"/>
                    </a:lnTo>
                    <a:lnTo>
                      <a:pt x="1513" y="981"/>
                    </a:lnTo>
                    <a:cubicBezTo>
                      <a:pt x="1860" y="777"/>
                      <a:pt x="2596" y="552"/>
                      <a:pt x="3005" y="552"/>
                    </a:cubicBezTo>
                    <a:close/>
                    <a:moveTo>
                      <a:pt x="3005" y="0"/>
                    </a:moveTo>
                    <a:cubicBezTo>
                      <a:pt x="2494" y="0"/>
                      <a:pt x="1656" y="225"/>
                      <a:pt x="1206" y="511"/>
                    </a:cubicBezTo>
                    <a:lnTo>
                      <a:pt x="143" y="1165"/>
                    </a:lnTo>
                    <a:cubicBezTo>
                      <a:pt x="41" y="1227"/>
                      <a:pt x="0" y="1370"/>
                      <a:pt x="21" y="1492"/>
                    </a:cubicBezTo>
                    <a:cubicBezTo>
                      <a:pt x="62" y="1615"/>
                      <a:pt x="184" y="1697"/>
                      <a:pt x="307" y="1697"/>
                    </a:cubicBezTo>
                    <a:lnTo>
                      <a:pt x="4334" y="1697"/>
                    </a:lnTo>
                    <a:cubicBezTo>
                      <a:pt x="4436" y="1697"/>
                      <a:pt x="4538" y="1635"/>
                      <a:pt x="4579" y="1533"/>
                    </a:cubicBezTo>
                    <a:lnTo>
                      <a:pt x="5152" y="409"/>
                    </a:lnTo>
                    <a:cubicBezTo>
                      <a:pt x="5193" y="327"/>
                      <a:pt x="5193" y="204"/>
                      <a:pt x="5131" y="123"/>
                    </a:cubicBezTo>
                    <a:cubicBezTo>
                      <a:pt x="5090" y="41"/>
                      <a:pt x="4988" y="0"/>
                      <a:pt x="488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Google Shape;44;p13"/>
              <p:cNvSpPr/>
              <p:nvPr/>
            </p:nvSpPr>
            <p:spPr>
              <a:xfrm>
                <a:off x="-1285225" y="3187217"/>
                <a:ext cx="110075" cy="94888"/>
              </a:xfrm>
              <a:custGeom>
                <a:avLst/>
                <a:gdLst/>
                <a:ahLst/>
                <a:cxnLst/>
                <a:rect l="l" t="t" r="r" b="b"/>
                <a:pathLst>
                  <a:path w="2515" h="2168" extrusionOk="0">
                    <a:moveTo>
                      <a:pt x="2167" y="0"/>
                    </a:moveTo>
                    <a:lnTo>
                      <a:pt x="0" y="1738"/>
                    </a:lnTo>
                    <a:lnTo>
                      <a:pt x="348" y="2167"/>
                    </a:lnTo>
                    <a:lnTo>
                      <a:pt x="2515" y="450"/>
                    </a:lnTo>
                    <a:lnTo>
                      <a:pt x="216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5" name="Google Shape;45;p13"/>
            <p:cNvGrpSpPr/>
            <p:nvPr/>
          </p:nvGrpSpPr>
          <p:grpSpPr>
            <a:xfrm rot="2700000">
              <a:off x="7288833" y="1375304"/>
              <a:ext cx="1733564" cy="2303393"/>
              <a:chOff x="-1285225" y="3156799"/>
              <a:chExt cx="457240" cy="607537"/>
            </a:xfrm>
          </p:grpSpPr>
          <p:sp>
            <p:nvSpPr>
              <p:cNvPr id="46" name="Google Shape;46;p13"/>
              <p:cNvSpPr/>
              <p:nvPr/>
            </p:nvSpPr>
            <p:spPr>
              <a:xfrm>
                <a:off x="-1202942" y="3341542"/>
                <a:ext cx="302477" cy="324361"/>
              </a:xfrm>
              <a:custGeom>
                <a:avLst/>
                <a:gdLst/>
                <a:ahLst/>
                <a:cxnLst/>
                <a:rect l="l" t="t" r="r" b="b"/>
                <a:pathLst>
                  <a:path w="6911" h="7411" extrusionOk="0">
                    <a:moveTo>
                      <a:pt x="4641" y="2300"/>
                    </a:moveTo>
                    <a:cubicBezTo>
                      <a:pt x="4723" y="2300"/>
                      <a:pt x="4764" y="2362"/>
                      <a:pt x="4764" y="2444"/>
                    </a:cubicBezTo>
                    <a:lnTo>
                      <a:pt x="4764" y="2750"/>
                    </a:lnTo>
                    <a:lnTo>
                      <a:pt x="4764" y="4978"/>
                    </a:lnTo>
                    <a:cubicBezTo>
                      <a:pt x="4764" y="5060"/>
                      <a:pt x="4723" y="5121"/>
                      <a:pt x="4641" y="5121"/>
                    </a:cubicBezTo>
                    <a:lnTo>
                      <a:pt x="2290" y="5121"/>
                    </a:lnTo>
                    <a:cubicBezTo>
                      <a:pt x="2209" y="5121"/>
                      <a:pt x="2168" y="5060"/>
                      <a:pt x="2168" y="4978"/>
                    </a:cubicBezTo>
                    <a:lnTo>
                      <a:pt x="2168" y="2444"/>
                    </a:lnTo>
                    <a:cubicBezTo>
                      <a:pt x="2168" y="2362"/>
                      <a:pt x="2209" y="2300"/>
                      <a:pt x="2290" y="2300"/>
                    </a:cubicBezTo>
                    <a:close/>
                    <a:moveTo>
                      <a:pt x="320" y="1"/>
                    </a:moveTo>
                    <a:cubicBezTo>
                      <a:pt x="246" y="1"/>
                      <a:pt x="175" y="31"/>
                      <a:pt x="124" y="93"/>
                    </a:cubicBezTo>
                    <a:cubicBezTo>
                      <a:pt x="1" y="215"/>
                      <a:pt x="1" y="399"/>
                      <a:pt x="124" y="542"/>
                    </a:cubicBezTo>
                    <a:lnTo>
                      <a:pt x="1657" y="2219"/>
                    </a:lnTo>
                    <a:cubicBezTo>
                      <a:pt x="1636" y="2280"/>
                      <a:pt x="1636" y="2362"/>
                      <a:pt x="1636" y="2444"/>
                    </a:cubicBezTo>
                    <a:lnTo>
                      <a:pt x="1636" y="4978"/>
                    </a:lnTo>
                    <a:cubicBezTo>
                      <a:pt x="1636" y="5060"/>
                      <a:pt x="1636" y="5142"/>
                      <a:pt x="1657" y="5203"/>
                    </a:cubicBezTo>
                    <a:lnTo>
                      <a:pt x="124" y="6879"/>
                    </a:lnTo>
                    <a:cubicBezTo>
                      <a:pt x="1" y="7022"/>
                      <a:pt x="1" y="7206"/>
                      <a:pt x="124" y="7329"/>
                    </a:cubicBezTo>
                    <a:cubicBezTo>
                      <a:pt x="185" y="7390"/>
                      <a:pt x="246" y="7411"/>
                      <a:pt x="328" y="7411"/>
                    </a:cubicBezTo>
                    <a:cubicBezTo>
                      <a:pt x="389" y="7411"/>
                      <a:pt x="471" y="7390"/>
                      <a:pt x="532" y="7329"/>
                    </a:cubicBezTo>
                    <a:lnTo>
                      <a:pt x="2066" y="5653"/>
                    </a:lnTo>
                    <a:cubicBezTo>
                      <a:pt x="2147" y="5673"/>
                      <a:pt x="2209" y="5694"/>
                      <a:pt x="2290" y="5694"/>
                    </a:cubicBezTo>
                    <a:lnTo>
                      <a:pt x="4641" y="5694"/>
                    </a:lnTo>
                    <a:cubicBezTo>
                      <a:pt x="4703" y="5694"/>
                      <a:pt x="4784" y="5673"/>
                      <a:pt x="4846" y="5653"/>
                    </a:cubicBezTo>
                    <a:lnTo>
                      <a:pt x="6399" y="7329"/>
                    </a:lnTo>
                    <a:cubicBezTo>
                      <a:pt x="6461" y="7390"/>
                      <a:pt x="6522" y="7411"/>
                      <a:pt x="6604" y="7411"/>
                    </a:cubicBezTo>
                    <a:cubicBezTo>
                      <a:pt x="6665" y="7411"/>
                      <a:pt x="6747" y="7390"/>
                      <a:pt x="6808" y="7329"/>
                    </a:cubicBezTo>
                    <a:cubicBezTo>
                      <a:pt x="6910" y="7206"/>
                      <a:pt x="6910" y="7022"/>
                      <a:pt x="6808" y="6879"/>
                    </a:cubicBezTo>
                    <a:lnTo>
                      <a:pt x="5255" y="5203"/>
                    </a:lnTo>
                    <a:cubicBezTo>
                      <a:pt x="5275" y="5142"/>
                      <a:pt x="5295" y="5060"/>
                      <a:pt x="5295" y="4978"/>
                    </a:cubicBezTo>
                    <a:lnTo>
                      <a:pt x="5295" y="2444"/>
                    </a:lnTo>
                    <a:cubicBezTo>
                      <a:pt x="5295" y="2362"/>
                      <a:pt x="5275" y="2280"/>
                      <a:pt x="5255" y="2219"/>
                    </a:cubicBezTo>
                    <a:lnTo>
                      <a:pt x="6808" y="542"/>
                    </a:lnTo>
                    <a:cubicBezTo>
                      <a:pt x="6910" y="399"/>
                      <a:pt x="6910" y="215"/>
                      <a:pt x="6808" y="93"/>
                    </a:cubicBezTo>
                    <a:cubicBezTo>
                      <a:pt x="6747" y="31"/>
                      <a:pt x="6675" y="1"/>
                      <a:pt x="6604" y="1"/>
                    </a:cubicBezTo>
                    <a:cubicBezTo>
                      <a:pt x="6532" y="1"/>
                      <a:pt x="6461" y="31"/>
                      <a:pt x="6399" y="93"/>
                    </a:cubicBezTo>
                    <a:lnTo>
                      <a:pt x="4846" y="1769"/>
                    </a:lnTo>
                    <a:cubicBezTo>
                      <a:pt x="4784" y="1748"/>
                      <a:pt x="4723" y="1728"/>
                      <a:pt x="4641" y="1728"/>
                    </a:cubicBezTo>
                    <a:lnTo>
                      <a:pt x="2290" y="1728"/>
                    </a:lnTo>
                    <a:cubicBezTo>
                      <a:pt x="2209" y="1728"/>
                      <a:pt x="2147" y="1748"/>
                      <a:pt x="2066" y="1769"/>
                    </a:cubicBezTo>
                    <a:lnTo>
                      <a:pt x="532" y="93"/>
                    </a:lnTo>
                    <a:cubicBezTo>
                      <a:pt x="471" y="31"/>
                      <a:pt x="395" y="1"/>
                      <a:pt x="3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Google Shape;47;p13"/>
              <p:cNvSpPr/>
              <p:nvPr/>
            </p:nvSpPr>
            <p:spPr>
              <a:xfrm>
                <a:off x="-1274501" y="3156799"/>
                <a:ext cx="446516" cy="607537"/>
              </a:xfrm>
              <a:custGeom>
                <a:avLst/>
                <a:gdLst/>
                <a:ahLst/>
                <a:cxnLst/>
                <a:rect l="l" t="t" r="r" b="b"/>
                <a:pathLst>
                  <a:path w="10202" h="13881" extrusionOk="0">
                    <a:moveTo>
                      <a:pt x="8791" y="573"/>
                    </a:moveTo>
                    <a:cubicBezTo>
                      <a:pt x="9240" y="573"/>
                      <a:pt x="9629" y="961"/>
                      <a:pt x="9629" y="1431"/>
                    </a:cubicBezTo>
                    <a:lnTo>
                      <a:pt x="9629" y="12470"/>
                    </a:lnTo>
                    <a:cubicBezTo>
                      <a:pt x="9629" y="12940"/>
                      <a:pt x="9240" y="13308"/>
                      <a:pt x="8791" y="13308"/>
                    </a:cubicBezTo>
                    <a:lnTo>
                      <a:pt x="1411" y="13308"/>
                    </a:lnTo>
                    <a:cubicBezTo>
                      <a:pt x="961" y="13308"/>
                      <a:pt x="573" y="12940"/>
                      <a:pt x="573" y="12470"/>
                    </a:cubicBezTo>
                    <a:lnTo>
                      <a:pt x="573" y="4252"/>
                    </a:lnTo>
                    <a:cubicBezTo>
                      <a:pt x="573" y="3946"/>
                      <a:pt x="696" y="3578"/>
                      <a:pt x="921" y="3251"/>
                    </a:cubicBezTo>
                    <a:cubicBezTo>
                      <a:pt x="961" y="3189"/>
                      <a:pt x="982" y="3108"/>
                      <a:pt x="961" y="3046"/>
                    </a:cubicBezTo>
                    <a:lnTo>
                      <a:pt x="2249" y="2024"/>
                    </a:lnTo>
                    <a:cubicBezTo>
                      <a:pt x="2290" y="2055"/>
                      <a:pt x="2341" y="2070"/>
                      <a:pt x="2395" y="2070"/>
                    </a:cubicBezTo>
                    <a:cubicBezTo>
                      <a:pt x="2449" y="2070"/>
                      <a:pt x="2505" y="2055"/>
                      <a:pt x="2556" y="2024"/>
                    </a:cubicBezTo>
                    <a:lnTo>
                      <a:pt x="4007" y="1125"/>
                    </a:lnTo>
                    <a:cubicBezTo>
                      <a:pt x="4498" y="839"/>
                      <a:pt x="5377" y="573"/>
                      <a:pt x="5949" y="573"/>
                    </a:cubicBezTo>
                    <a:close/>
                    <a:moveTo>
                      <a:pt x="5949" y="0"/>
                    </a:moveTo>
                    <a:cubicBezTo>
                      <a:pt x="5275" y="0"/>
                      <a:pt x="4293" y="287"/>
                      <a:pt x="3701" y="655"/>
                    </a:cubicBezTo>
                    <a:lnTo>
                      <a:pt x="2474" y="1431"/>
                    </a:lnTo>
                    <a:cubicBezTo>
                      <a:pt x="2420" y="1377"/>
                      <a:pt x="2349" y="1352"/>
                      <a:pt x="2279" y="1352"/>
                    </a:cubicBezTo>
                    <a:cubicBezTo>
                      <a:pt x="2216" y="1352"/>
                      <a:pt x="2154" y="1372"/>
                      <a:pt x="2106" y="1411"/>
                    </a:cubicBezTo>
                    <a:lnTo>
                      <a:pt x="430" y="2760"/>
                    </a:lnTo>
                    <a:cubicBezTo>
                      <a:pt x="328" y="2842"/>
                      <a:pt x="287" y="2985"/>
                      <a:pt x="348" y="3087"/>
                    </a:cubicBezTo>
                    <a:cubicBezTo>
                      <a:pt x="123" y="3476"/>
                      <a:pt x="1" y="3884"/>
                      <a:pt x="1" y="4252"/>
                    </a:cubicBezTo>
                    <a:lnTo>
                      <a:pt x="1" y="12470"/>
                    </a:lnTo>
                    <a:cubicBezTo>
                      <a:pt x="1" y="13247"/>
                      <a:pt x="634" y="13881"/>
                      <a:pt x="1411" y="13881"/>
                    </a:cubicBezTo>
                    <a:lnTo>
                      <a:pt x="8770" y="13881"/>
                    </a:lnTo>
                    <a:cubicBezTo>
                      <a:pt x="9567" y="13881"/>
                      <a:pt x="10201" y="13247"/>
                      <a:pt x="10201" y="12470"/>
                    </a:cubicBezTo>
                    <a:lnTo>
                      <a:pt x="10201" y="1411"/>
                    </a:lnTo>
                    <a:cubicBezTo>
                      <a:pt x="10201" y="634"/>
                      <a:pt x="9567" y="0"/>
                      <a:pt x="877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13"/>
              <p:cNvSpPr/>
              <p:nvPr/>
            </p:nvSpPr>
            <p:spPr>
              <a:xfrm>
                <a:off x="-1145650" y="3194395"/>
                <a:ext cx="227285" cy="74273"/>
              </a:xfrm>
              <a:custGeom>
                <a:avLst/>
                <a:gdLst/>
                <a:ahLst/>
                <a:cxnLst/>
                <a:rect l="l" t="t" r="r" b="b"/>
                <a:pathLst>
                  <a:path w="5193" h="1697" extrusionOk="0">
                    <a:moveTo>
                      <a:pt x="4436" y="552"/>
                    </a:moveTo>
                    <a:lnTo>
                      <a:pt x="4150" y="1124"/>
                    </a:lnTo>
                    <a:lnTo>
                      <a:pt x="1288" y="1124"/>
                    </a:lnTo>
                    <a:lnTo>
                      <a:pt x="1513" y="981"/>
                    </a:lnTo>
                    <a:cubicBezTo>
                      <a:pt x="1860" y="777"/>
                      <a:pt x="2596" y="552"/>
                      <a:pt x="3005" y="552"/>
                    </a:cubicBezTo>
                    <a:close/>
                    <a:moveTo>
                      <a:pt x="3005" y="0"/>
                    </a:moveTo>
                    <a:cubicBezTo>
                      <a:pt x="2494" y="0"/>
                      <a:pt x="1656" y="225"/>
                      <a:pt x="1206" y="511"/>
                    </a:cubicBezTo>
                    <a:lnTo>
                      <a:pt x="143" y="1165"/>
                    </a:lnTo>
                    <a:cubicBezTo>
                      <a:pt x="41" y="1227"/>
                      <a:pt x="0" y="1370"/>
                      <a:pt x="21" y="1492"/>
                    </a:cubicBezTo>
                    <a:cubicBezTo>
                      <a:pt x="62" y="1615"/>
                      <a:pt x="184" y="1697"/>
                      <a:pt x="307" y="1697"/>
                    </a:cubicBezTo>
                    <a:lnTo>
                      <a:pt x="4334" y="1697"/>
                    </a:lnTo>
                    <a:cubicBezTo>
                      <a:pt x="4436" y="1697"/>
                      <a:pt x="4538" y="1635"/>
                      <a:pt x="4579" y="1533"/>
                    </a:cubicBezTo>
                    <a:lnTo>
                      <a:pt x="5152" y="409"/>
                    </a:lnTo>
                    <a:cubicBezTo>
                      <a:pt x="5193" y="327"/>
                      <a:pt x="5193" y="204"/>
                      <a:pt x="5131" y="123"/>
                    </a:cubicBezTo>
                    <a:cubicBezTo>
                      <a:pt x="5090" y="41"/>
                      <a:pt x="4988" y="0"/>
                      <a:pt x="488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13"/>
              <p:cNvSpPr/>
              <p:nvPr/>
            </p:nvSpPr>
            <p:spPr>
              <a:xfrm>
                <a:off x="-1285225" y="3187217"/>
                <a:ext cx="110075" cy="94888"/>
              </a:xfrm>
              <a:custGeom>
                <a:avLst/>
                <a:gdLst/>
                <a:ahLst/>
                <a:cxnLst/>
                <a:rect l="l" t="t" r="r" b="b"/>
                <a:pathLst>
                  <a:path w="2515" h="2168" extrusionOk="0">
                    <a:moveTo>
                      <a:pt x="2167" y="0"/>
                    </a:moveTo>
                    <a:lnTo>
                      <a:pt x="0" y="1738"/>
                    </a:lnTo>
                    <a:lnTo>
                      <a:pt x="348" y="2167"/>
                    </a:lnTo>
                    <a:lnTo>
                      <a:pt x="2515" y="450"/>
                    </a:lnTo>
                    <a:lnTo>
                      <a:pt x="216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0" name="Google Shape;50;p13"/>
            <p:cNvGrpSpPr/>
            <p:nvPr/>
          </p:nvGrpSpPr>
          <p:grpSpPr>
            <a:xfrm rot="2700000">
              <a:off x="-564195" y="3546279"/>
              <a:ext cx="1733564" cy="2303393"/>
              <a:chOff x="-1285225" y="3156799"/>
              <a:chExt cx="457240" cy="607537"/>
            </a:xfrm>
          </p:grpSpPr>
          <p:sp>
            <p:nvSpPr>
              <p:cNvPr id="51" name="Google Shape;51;p13"/>
              <p:cNvSpPr/>
              <p:nvPr/>
            </p:nvSpPr>
            <p:spPr>
              <a:xfrm>
                <a:off x="-1202942" y="3341542"/>
                <a:ext cx="302477" cy="324361"/>
              </a:xfrm>
              <a:custGeom>
                <a:avLst/>
                <a:gdLst/>
                <a:ahLst/>
                <a:cxnLst/>
                <a:rect l="l" t="t" r="r" b="b"/>
                <a:pathLst>
                  <a:path w="6911" h="7411" extrusionOk="0">
                    <a:moveTo>
                      <a:pt x="4641" y="2300"/>
                    </a:moveTo>
                    <a:cubicBezTo>
                      <a:pt x="4723" y="2300"/>
                      <a:pt x="4764" y="2362"/>
                      <a:pt x="4764" y="2444"/>
                    </a:cubicBezTo>
                    <a:lnTo>
                      <a:pt x="4764" y="2750"/>
                    </a:lnTo>
                    <a:lnTo>
                      <a:pt x="4764" y="4978"/>
                    </a:lnTo>
                    <a:cubicBezTo>
                      <a:pt x="4764" y="5060"/>
                      <a:pt x="4723" y="5121"/>
                      <a:pt x="4641" y="5121"/>
                    </a:cubicBezTo>
                    <a:lnTo>
                      <a:pt x="2290" y="5121"/>
                    </a:lnTo>
                    <a:cubicBezTo>
                      <a:pt x="2209" y="5121"/>
                      <a:pt x="2168" y="5060"/>
                      <a:pt x="2168" y="4978"/>
                    </a:cubicBezTo>
                    <a:lnTo>
                      <a:pt x="2168" y="2444"/>
                    </a:lnTo>
                    <a:cubicBezTo>
                      <a:pt x="2168" y="2362"/>
                      <a:pt x="2209" y="2300"/>
                      <a:pt x="2290" y="2300"/>
                    </a:cubicBezTo>
                    <a:close/>
                    <a:moveTo>
                      <a:pt x="320" y="1"/>
                    </a:moveTo>
                    <a:cubicBezTo>
                      <a:pt x="246" y="1"/>
                      <a:pt x="175" y="31"/>
                      <a:pt x="124" y="93"/>
                    </a:cubicBezTo>
                    <a:cubicBezTo>
                      <a:pt x="1" y="215"/>
                      <a:pt x="1" y="399"/>
                      <a:pt x="124" y="542"/>
                    </a:cubicBezTo>
                    <a:lnTo>
                      <a:pt x="1657" y="2219"/>
                    </a:lnTo>
                    <a:cubicBezTo>
                      <a:pt x="1636" y="2280"/>
                      <a:pt x="1636" y="2362"/>
                      <a:pt x="1636" y="2444"/>
                    </a:cubicBezTo>
                    <a:lnTo>
                      <a:pt x="1636" y="4978"/>
                    </a:lnTo>
                    <a:cubicBezTo>
                      <a:pt x="1636" y="5060"/>
                      <a:pt x="1636" y="5142"/>
                      <a:pt x="1657" y="5203"/>
                    </a:cubicBezTo>
                    <a:lnTo>
                      <a:pt x="124" y="6879"/>
                    </a:lnTo>
                    <a:cubicBezTo>
                      <a:pt x="1" y="7022"/>
                      <a:pt x="1" y="7206"/>
                      <a:pt x="124" y="7329"/>
                    </a:cubicBezTo>
                    <a:cubicBezTo>
                      <a:pt x="185" y="7390"/>
                      <a:pt x="246" y="7411"/>
                      <a:pt x="328" y="7411"/>
                    </a:cubicBezTo>
                    <a:cubicBezTo>
                      <a:pt x="389" y="7411"/>
                      <a:pt x="471" y="7390"/>
                      <a:pt x="532" y="7329"/>
                    </a:cubicBezTo>
                    <a:lnTo>
                      <a:pt x="2066" y="5653"/>
                    </a:lnTo>
                    <a:cubicBezTo>
                      <a:pt x="2147" y="5673"/>
                      <a:pt x="2209" y="5694"/>
                      <a:pt x="2290" y="5694"/>
                    </a:cubicBezTo>
                    <a:lnTo>
                      <a:pt x="4641" y="5694"/>
                    </a:lnTo>
                    <a:cubicBezTo>
                      <a:pt x="4703" y="5694"/>
                      <a:pt x="4784" y="5673"/>
                      <a:pt x="4846" y="5653"/>
                    </a:cubicBezTo>
                    <a:lnTo>
                      <a:pt x="6399" y="7329"/>
                    </a:lnTo>
                    <a:cubicBezTo>
                      <a:pt x="6461" y="7390"/>
                      <a:pt x="6522" y="7411"/>
                      <a:pt x="6604" y="7411"/>
                    </a:cubicBezTo>
                    <a:cubicBezTo>
                      <a:pt x="6665" y="7411"/>
                      <a:pt x="6747" y="7390"/>
                      <a:pt x="6808" y="7329"/>
                    </a:cubicBezTo>
                    <a:cubicBezTo>
                      <a:pt x="6910" y="7206"/>
                      <a:pt x="6910" y="7022"/>
                      <a:pt x="6808" y="6879"/>
                    </a:cubicBezTo>
                    <a:lnTo>
                      <a:pt x="5255" y="5203"/>
                    </a:lnTo>
                    <a:cubicBezTo>
                      <a:pt x="5275" y="5142"/>
                      <a:pt x="5295" y="5060"/>
                      <a:pt x="5295" y="4978"/>
                    </a:cubicBezTo>
                    <a:lnTo>
                      <a:pt x="5295" y="2444"/>
                    </a:lnTo>
                    <a:cubicBezTo>
                      <a:pt x="5295" y="2362"/>
                      <a:pt x="5275" y="2280"/>
                      <a:pt x="5255" y="2219"/>
                    </a:cubicBezTo>
                    <a:lnTo>
                      <a:pt x="6808" y="542"/>
                    </a:lnTo>
                    <a:cubicBezTo>
                      <a:pt x="6910" y="399"/>
                      <a:pt x="6910" y="215"/>
                      <a:pt x="6808" y="93"/>
                    </a:cubicBezTo>
                    <a:cubicBezTo>
                      <a:pt x="6747" y="31"/>
                      <a:pt x="6675" y="1"/>
                      <a:pt x="6604" y="1"/>
                    </a:cubicBezTo>
                    <a:cubicBezTo>
                      <a:pt x="6532" y="1"/>
                      <a:pt x="6461" y="31"/>
                      <a:pt x="6399" y="93"/>
                    </a:cubicBezTo>
                    <a:lnTo>
                      <a:pt x="4846" y="1769"/>
                    </a:lnTo>
                    <a:cubicBezTo>
                      <a:pt x="4784" y="1748"/>
                      <a:pt x="4723" y="1728"/>
                      <a:pt x="4641" y="1728"/>
                    </a:cubicBezTo>
                    <a:lnTo>
                      <a:pt x="2290" y="1728"/>
                    </a:lnTo>
                    <a:cubicBezTo>
                      <a:pt x="2209" y="1728"/>
                      <a:pt x="2147" y="1748"/>
                      <a:pt x="2066" y="1769"/>
                    </a:cubicBezTo>
                    <a:lnTo>
                      <a:pt x="532" y="93"/>
                    </a:lnTo>
                    <a:cubicBezTo>
                      <a:pt x="471" y="31"/>
                      <a:pt x="395" y="1"/>
                      <a:pt x="3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Google Shape;52;p13"/>
              <p:cNvSpPr/>
              <p:nvPr/>
            </p:nvSpPr>
            <p:spPr>
              <a:xfrm>
                <a:off x="-1274501" y="3156799"/>
                <a:ext cx="446516" cy="607537"/>
              </a:xfrm>
              <a:custGeom>
                <a:avLst/>
                <a:gdLst/>
                <a:ahLst/>
                <a:cxnLst/>
                <a:rect l="l" t="t" r="r" b="b"/>
                <a:pathLst>
                  <a:path w="10202" h="13881" extrusionOk="0">
                    <a:moveTo>
                      <a:pt x="8791" y="573"/>
                    </a:moveTo>
                    <a:cubicBezTo>
                      <a:pt x="9240" y="573"/>
                      <a:pt x="9629" y="961"/>
                      <a:pt x="9629" y="1431"/>
                    </a:cubicBezTo>
                    <a:lnTo>
                      <a:pt x="9629" y="12470"/>
                    </a:lnTo>
                    <a:cubicBezTo>
                      <a:pt x="9629" y="12940"/>
                      <a:pt x="9240" y="13308"/>
                      <a:pt x="8791" y="13308"/>
                    </a:cubicBezTo>
                    <a:lnTo>
                      <a:pt x="1411" y="13308"/>
                    </a:lnTo>
                    <a:cubicBezTo>
                      <a:pt x="961" y="13308"/>
                      <a:pt x="573" y="12940"/>
                      <a:pt x="573" y="12470"/>
                    </a:cubicBezTo>
                    <a:lnTo>
                      <a:pt x="573" y="4252"/>
                    </a:lnTo>
                    <a:cubicBezTo>
                      <a:pt x="573" y="3946"/>
                      <a:pt x="696" y="3578"/>
                      <a:pt x="921" y="3251"/>
                    </a:cubicBezTo>
                    <a:cubicBezTo>
                      <a:pt x="961" y="3189"/>
                      <a:pt x="982" y="3108"/>
                      <a:pt x="961" y="3046"/>
                    </a:cubicBezTo>
                    <a:lnTo>
                      <a:pt x="2249" y="2024"/>
                    </a:lnTo>
                    <a:cubicBezTo>
                      <a:pt x="2290" y="2055"/>
                      <a:pt x="2341" y="2070"/>
                      <a:pt x="2395" y="2070"/>
                    </a:cubicBezTo>
                    <a:cubicBezTo>
                      <a:pt x="2449" y="2070"/>
                      <a:pt x="2505" y="2055"/>
                      <a:pt x="2556" y="2024"/>
                    </a:cubicBezTo>
                    <a:lnTo>
                      <a:pt x="4007" y="1125"/>
                    </a:lnTo>
                    <a:cubicBezTo>
                      <a:pt x="4498" y="839"/>
                      <a:pt x="5377" y="573"/>
                      <a:pt x="5949" y="573"/>
                    </a:cubicBezTo>
                    <a:close/>
                    <a:moveTo>
                      <a:pt x="5949" y="0"/>
                    </a:moveTo>
                    <a:cubicBezTo>
                      <a:pt x="5275" y="0"/>
                      <a:pt x="4293" y="287"/>
                      <a:pt x="3701" y="655"/>
                    </a:cubicBezTo>
                    <a:lnTo>
                      <a:pt x="2474" y="1431"/>
                    </a:lnTo>
                    <a:cubicBezTo>
                      <a:pt x="2420" y="1377"/>
                      <a:pt x="2349" y="1352"/>
                      <a:pt x="2279" y="1352"/>
                    </a:cubicBezTo>
                    <a:cubicBezTo>
                      <a:pt x="2216" y="1352"/>
                      <a:pt x="2154" y="1372"/>
                      <a:pt x="2106" y="1411"/>
                    </a:cubicBezTo>
                    <a:lnTo>
                      <a:pt x="430" y="2760"/>
                    </a:lnTo>
                    <a:cubicBezTo>
                      <a:pt x="328" y="2842"/>
                      <a:pt x="287" y="2985"/>
                      <a:pt x="348" y="3087"/>
                    </a:cubicBezTo>
                    <a:cubicBezTo>
                      <a:pt x="123" y="3476"/>
                      <a:pt x="1" y="3884"/>
                      <a:pt x="1" y="4252"/>
                    </a:cubicBezTo>
                    <a:lnTo>
                      <a:pt x="1" y="12470"/>
                    </a:lnTo>
                    <a:cubicBezTo>
                      <a:pt x="1" y="13247"/>
                      <a:pt x="634" y="13881"/>
                      <a:pt x="1411" y="13881"/>
                    </a:cubicBezTo>
                    <a:lnTo>
                      <a:pt x="8770" y="13881"/>
                    </a:lnTo>
                    <a:cubicBezTo>
                      <a:pt x="9567" y="13881"/>
                      <a:pt x="10201" y="13247"/>
                      <a:pt x="10201" y="12470"/>
                    </a:cubicBezTo>
                    <a:lnTo>
                      <a:pt x="10201" y="1411"/>
                    </a:lnTo>
                    <a:cubicBezTo>
                      <a:pt x="10201" y="634"/>
                      <a:pt x="9567" y="0"/>
                      <a:pt x="877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13"/>
              <p:cNvSpPr/>
              <p:nvPr/>
            </p:nvSpPr>
            <p:spPr>
              <a:xfrm>
                <a:off x="-1145650" y="3194395"/>
                <a:ext cx="227285" cy="74273"/>
              </a:xfrm>
              <a:custGeom>
                <a:avLst/>
                <a:gdLst/>
                <a:ahLst/>
                <a:cxnLst/>
                <a:rect l="l" t="t" r="r" b="b"/>
                <a:pathLst>
                  <a:path w="5193" h="1697" extrusionOk="0">
                    <a:moveTo>
                      <a:pt x="4436" y="552"/>
                    </a:moveTo>
                    <a:lnTo>
                      <a:pt x="4150" y="1124"/>
                    </a:lnTo>
                    <a:lnTo>
                      <a:pt x="1288" y="1124"/>
                    </a:lnTo>
                    <a:lnTo>
                      <a:pt x="1513" y="981"/>
                    </a:lnTo>
                    <a:cubicBezTo>
                      <a:pt x="1860" y="777"/>
                      <a:pt x="2596" y="552"/>
                      <a:pt x="3005" y="552"/>
                    </a:cubicBezTo>
                    <a:close/>
                    <a:moveTo>
                      <a:pt x="3005" y="0"/>
                    </a:moveTo>
                    <a:cubicBezTo>
                      <a:pt x="2494" y="0"/>
                      <a:pt x="1656" y="225"/>
                      <a:pt x="1206" y="511"/>
                    </a:cubicBezTo>
                    <a:lnTo>
                      <a:pt x="143" y="1165"/>
                    </a:lnTo>
                    <a:cubicBezTo>
                      <a:pt x="41" y="1227"/>
                      <a:pt x="0" y="1370"/>
                      <a:pt x="21" y="1492"/>
                    </a:cubicBezTo>
                    <a:cubicBezTo>
                      <a:pt x="62" y="1615"/>
                      <a:pt x="184" y="1697"/>
                      <a:pt x="307" y="1697"/>
                    </a:cubicBezTo>
                    <a:lnTo>
                      <a:pt x="4334" y="1697"/>
                    </a:lnTo>
                    <a:cubicBezTo>
                      <a:pt x="4436" y="1697"/>
                      <a:pt x="4538" y="1635"/>
                      <a:pt x="4579" y="1533"/>
                    </a:cubicBezTo>
                    <a:lnTo>
                      <a:pt x="5152" y="409"/>
                    </a:lnTo>
                    <a:cubicBezTo>
                      <a:pt x="5193" y="327"/>
                      <a:pt x="5193" y="204"/>
                      <a:pt x="5131" y="123"/>
                    </a:cubicBezTo>
                    <a:cubicBezTo>
                      <a:pt x="5090" y="41"/>
                      <a:pt x="4988" y="0"/>
                      <a:pt x="488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3"/>
              <p:cNvSpPr/>
              <p:nvPr/>
            </p:nvSpPr>
            <p:spPr>
              <a:xfrm>
                <a:off x="-1285225" y="3187217"/>
                <a:ext cx="110075" cy="94888"/>
              </a:xfrm>
              <a:custGeom>
                <a:avLst/>
                <a:gdLst/>
                <a:ahLst/>
                <a:cxnLst/>
                <a:rect l="l" t="t" r="r" b="b"/>
                <a:pathLst>
                  <a:path w="2515" h="2168" extrusionOk="0">
                    <a:moveTo>
                      <a:pt x="2167" y="0"/>
                    </a:moveTo>
                    <a:lnTo>
                      <a:pt x="0" y="1738"/>
                    </a:lnTo>
                    <a:lnTo>
                      <a:pt x="348" y="2167"/>
                    </a:lnTo>
                    <a:lnTo>
                      <a:pt x="2515" y="450"/>
                    </a:lnTo>
                    <a:lnTo>
                      <a:pt x="216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5" name="Google Shape;55;p13"/>
            <p:cNvGrpSpPr/>
            <p:nvPr/>
          </p:nvGrpSpPr>
          <p:grpSpPr>
            <a:xfrm rot="2700000">
              <a:off x="5382358" y="3546279"/>
              <a:ext cx="1733564" cy="2303393"/>
              <a:chOff x="-1285225" y="3156799"/>
              <a:chExt cx="457240" cy="607537"/>
            </a:xfrm>
          </p:grpSpPr>
          <p:sp>
            <p:nvSpPr>
              <p:cNvPr id="56" name="Google Shape;56;p13"/>
              <p:cNvSpPr/>
              <p:nvPr/>
            </p:nvSpPr>
            <p:spPr>
              <a:xfrm>
                <a:off x="-1202942" y="3341542"/>
                <a:ext cx="302477" cy="324361"/>
              </a:xfrm>
              <a:custGeom>
                <a:avLst/>
                <a:gdLst/>
                <a:ahLst/>
                <a:cxnLst/>
                <a:rect l="l" t="t" r="r" b="b"/>
                <a:pathLst>
                  <a:path w="6911" h="7411" extrusionOk="0">
                    <a:moveTo>
                      <a:pt x="4641" y="2300"/>
                    </a:moveTo>
                    <a:cubicBezTo>
                      <a:pt x="4723" y="2300"/>
                      <a:pt x="4764" y="2362"/>
                      <a:pt x="4764" y="2444"/>
                    </a:cubicBezTo>
                    <a:lnTo>
                      <a:pt x="4764" y="2750"/>
                    </a:lnTo>
                    <a:lnTo>
                      <a:pt x="4764" y="4978"/>
                    </a:lnTo>
                    <a:cubicBezTo>
                      <a:pt x="4764" y="5060"/>
                      <a:pt x="4723" y="5121"/>
                      <a:pt x="4641" y="5121"/>
                    </a:cubicBezTo>
                    <a:lnTo>
                      <a:pt x="2290" y="5121"/>
                    </a:lnTo>
                    <a:cubicBezTo>
                      <a:pt x="2209" y="5121"/>
                      <a:pt x="2168" y="5060"/>
                      <a:pt x="2168" y="4978"/>
                    </a:cubicBezTo>
                    <a:lnTo>
                      <a:pt x="2168" y="2444"/>
                    </a:lnTo>
                    <a:cubicBezTo>
                      <a:pt x="2168" y="2362"/>
                      <a:pt x="2209" y="2300"/>
                      <a:pt x="2290" y="2300"/>
                    </a:cubicBezTo>
                    <a:close/>
                    <a:moveTo>
                      <a:pt x="320" y="1"/>
                    </a:moveTo>
                    <a:cubicBezTo>
                      <a:pt x="246" y="1"/>
                      <a:pt x="175" y="31"/>
                      <a:pt x="124" y="93"/>
                    </a:cubicBezTo>
                    <a:cubicBezTo>
                      <a:pt x="1" y="215"/>
                      <a:pt x="1" y="399"/>
                      <a:pt x="124" y="542"/>
                    </a:cubicBezTo>
                    <a:lnTo>
                      <a:pt x="1657" y="2219"/>
                    </a:lnTo>
                    <a:cubicBezTo>
                      <a:pt x="1636" y="2280"/>
                      <a:pt x="1636" y="2362"/>
                      <a:pt x="1636" y="2444"/>
                    </a:cubicBezTo>
                    <a:lnTo>
                      <a:pt x="1636" y="4978"/>
                    </a:lnTo>
                    <a:cubicBezTo>
                      <a:pt x="1636" y="5060"/>
                      <a:pt x="1636" y="5142"/>
                      <a:pt x="1657" y="5203"/>
                    </a:cubicBezTo>
                    <a:lnTo>
                      <a:pt x="124" y="6879"/>
                    </a:lnTo>
                    <a:cubicBezTo>
                      <a:pt x="1" y="7022"/>
                      <a:pt x="1" y="7206"/>
                      <a:pt x="124" y="7329"/>
                    </a:cubicBezTo>
                    <a:cubicBezTo>
                      <a:pt x="185" y="7390"/>
                      <a:pt x="246" y="7411"/>
                      <a:pt x="328" y="7411"/>
                    </a:cubicBezTo>
                    <a:cubicBezTo>
                      <a:pt x="389" y="7411"/>
                      <a:pt x="471" y="7390"/>
                      <a:pt x="532" y="7329"/>
                    </a:cubicBezTo>
                    <a:lnTo>
                      <a:pt x="2066" y="5653"/>
                    </a:lnTo>
                    <a:cubicBezTo>
                      <a:pt x="2147" y="5673"/>
                      <a:pt x="2209" y="5694"/>
                      <a:pt x="2290" y="5694"/>
                    </a:cubicBezTo>
                    <a:lnTo>
                      <a:pt x="4641" y="5694"/>
                    </a:lnTo>
                    <a:cubicBezTo>
                      <a:pt x="4703" y="5694"/>
                      <a:pt x="4784" y="5673"/>
                      <a:pt x="4846" y="5653"/>
                    </a:cubicBezTo>
                    <a:lnTo>
                      <a:pt x="6399" y="7329"/>
                    </a:lnTo>
                    <a:cubicBezTo>
                      <a:pt x="6461" y="7390"/>
                      <a:pt x="6522" y="7411"/>
                      <a:pt x="6604" y="7411"/>
                    </a:cubicBezTo>
                    <a:cubicBezTo>
                      <a:pt x="6665" y="7411"/>
                      <a:pt x="6747" y="7390"/>
                      <a:pt x="6808" y="7329"/>
                    </a:cubicBezTo>
                    <a:cubicBezTo>
                      <a:pt x="6910" y="7206"/>
                      <a:pt x="6910" y="7022"/>
                      <a:pt x="6808" y="6879"/>
                    </a:cubicBezTo>
                    <a:lnTo>
                      <a:pt x="5255" y="5203"/>
                    </a:lnTo>
                    <a:cubicBezTo>
                      <a:pt x="5275" y="5142"/>
                      <a:pt x="5295" y="5060"/>
                      <a:pt x="5295" y="4978"/>
                    </a:cubicBezTo>
                    <a:lnTo>
                      <a:pt x="5295" y="2444"/>
                    </a:lnTo>
                    <a:cubicBezTo>
                      <a:pt x="5295" y="2362"/>
                      <a:pt x="5275" y="2280"/>
                      <a:pt x="5255" y="2219"/>
                    </a:cubicBezTo>
                    <a:lnTo>
                      <a:pt x="6808" y="542"/>
                    </a:lnTo>
                    <a:cubicBezTo>
                      <a:pt x="6910" y="399"/>
                      <a:pt x="6910" y="215"/>
                      <a:pt x="6808" y="93"/>
                    </a:cubicBezTo>
                    <a:cubicBezTo>
                      <a:pt x="6747" y="31"/>
                      <a:pt x="6675" y="1"/>
                      <a:pt x="6604" y="1"/>
                    </a:cubicBezTo>
                    <a:cubicBezTo>
                      <a:pt x="6532" y="1"/>
                      <a:pt x="6461" y="31"/>
                      <a:pt x="6399" y="93"/>
                    </a:cubicBezTo>
                    <a:lnTo>
                      <a:pt x="4846" y="1769"/>
                    </a:lnTo>
                    <a:cubicBezTo>
                      <a:pt x="4784" y="1748"/>
                      <a:pt x="4723" y="1728"/>
                      <a:pt x="4641" y="1728"/>
                    </a:cubicBezTo>
                    <a:lnTo>
                      <a:pt x="2290" y="1728"/>
                    </a:lnTo>
                    <a:cubicBezTo>
                      <a:pt x="2209" y="1728"/>
                      <a:pt x="2147" y="1748"/>
                      <a:pt x="2066" y="1769"/>
                    </a:cubicBezTo>
                    <a:lnTo>
                      <a:pt x="532" y="93"/>
                    </a:lnTo>
                    <a:cubicBezTo>
                      <a:pt x="471" y="31"/>
                      <a:pt x="395" y="1"/>
                      <a:pt x="3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3"/>
              <p:cNvSpPr/>
              <p:nvPr/>
            </p:nvSpPr>
            <p:spPr>
              <a:xfrm>
                <a:off x="-1274501" y="3156799"/>
                <a:ext cx="446516" cy="607537"/>
              </a:xfrm>
              <a:custGeom>
                <a:avLst/>
                <a:gdLst/>
                <a:ahLst/>
                <a:cxnLst/>
                <a:rect l="l" t="t" r="r" b="b"/>
                <a:pathLst>
                  <a:path w="10202" h="13881" extrusionOk="0">
                    <a:moveTo>
                      <a:pt x="8791" y="573"/>
                    </a:moveTo>
                    <a:cubicBezTo>
                      <a:pt x="9240" y="573"/>
                      <a:pt x="9629" y="961"/>
                      <a:pt x="9629" y="1431"/>
                    </a:cubicBezTo>
                    <a:lnTo>
                      <a:pt x="9629" y="12470"/>
                    </a:lnTo>
                    <a:cubicBezTo>
                      <a:pt x="9629" y="12940"/>
                      <a:pt x="9240" y="13308"/>
                      <a:pt x="8791" y="13308"/>
                    </a:cubicBezTo>
                    <a:lnTo>
                      <a:pt x="1411" y="13308"/>
                    </a:lnTo>
                    <a:cubicBezTo>
                      <a:pt x="961" y="13308"/>
                      <a:pt x="573" y="12940"/>
                      <a:pt x="573" y="12470"/>
                    </a:cubicBezTo>
                    <a:lnTo>
                      <a:pt x="573" y="4252"/>
                    </a:lnTo>
                    <a:cubicBezTo>
                      <a:pt x="573" y="3946"/>
                      <a:pt x="696" y="3578"/>
                      <a:pt x="921" y="3251"/>
                    </a:cubicBezTo>
                    <a:cubicBezTo>
                      <a:pt x="961" y="3189"/>
                      <a:pt x="982" y="3108"/>
                      <a:pt x="961" y="3046"/>
                    </a:cubicBezTo>
                    <a:lnTo>
                      <a:pt x="2249" y="2024"/>
                    </a:lnTo>
                    <a:cubicBezTo>
                      <a:pt x="2290" y="2055"/>
                      <a:pt x="2341" y="2070"/>
                      <a:pt x="2395" y="2070"/>
                    </a:cubicBezTo>
                    <a:cubicBezTo>
                      <a:pt x="2449" y="2070"/>
                      <a:pt x="2505" y="2055"/>
                      <a:pt x="2556" y="2024"/>
                    </a:cubicBezTo>
                    <a:lnTo>
                      <a:pt x="4007" y="1125"/>
                    </a:lnTo>
                    <a:cubicBezTo>
                      <a:pt x="4498" y="839"/>
                      <a:pt x="5377" y="573"/>
                      <a:pt x="5949" y="573"/>
                    </a:cubicBezTo>
                    <a:close/>
                    <a:moveTo>
                      <a:pt x="5949" y="0"/>
                    </a:moveTo>
                    <a:cubicBezTo>
                      <a:pt x="5275" y="0"/>
                      <a:pt x="4293" y="287"/>
                      <a:pt x="3701" y="655"/>
                    </a:cubicBezTo>
                    <a:lnTo>
                      <a:pt x="2474" y="1431"/>
                    </a:lnTo>
                    <a:cubicBezTo>
                      <a:pt x="2420" y="1377"/>
                      <a:pt x="2349" y="1352"/>
                      <a:pt x="2279" y="1352"/>
                    </a:cubicBezTo>
                    <a:cubicBezTo>
                      <a:pt x="2216" y="1352"/>
                      <a:pt x="2154" y="1372"/>
                      <a:pt x="2106" y="1411"/>
                    </a:cubicBezTo>
                    <a:lnTo>
                      <a:pt x="430" y="2760"/>
                    </a:lnTo>
                    <a:cubicBezTo>
                      <a:pt x="328" y="2842"/>
                      <a:pt x="287" y="2985"/>
                      <a:pt x="348" y="3087"/>
                    </a:cubicBezTo>
                    <a:cubicBezTo>
                      <a:pt x="123" y="3476"/>
                      <a:pt x="1" y="3884"/>
                      <a:pt x="1" y="4252"/>
                    </a:cubicBezTo>
                    <a:lnTo>
                      <a:pt x="1" y="12470"/>
                    </a:lnTo>
                    <a:cubicBezTo>
                      <a:pt x="1" y="13247"/>
                      <a:pt x="634" y="13881"/>
                      <a:pt x="1411" y="13881"/>
                    </a:cubicBezTo>
                    <a:lnTo>
                      <a:pt x="8770" y="13881"/>
                    </a:lnTo>
                    <a:cubicBezTo>
                      <a:pt x="9567" y="13881"/>
                      <a:pt x="10201" y="13247"/>
                      <a:pt x="10201" y="12470"/>
                    </a:cubicBezTo>
                    <a:lnTo>
                      <a:pt x="10201" y="1411"/>
                    </a:lnTo>
                    <a:cubicBezTo>
                      <a:pt x="10201" y="634"/>
                      <a:pt x="9567" y="0"/>
                      <a:pt x="877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13"/>
              <p:cNvSpPr/>
              <p:nvPr/>
            </p:nvSpPr>
            <p:spPr>
              <a:xfrm>
                <a:off x="-1145650" y="3194395"/>
                <a:ext cx="227285" cy="74273"/>
              </a:xfrm>
              <a:custGeom>
                <a:avLst/>
                <a:gdLst/>
                <a:ahLst/>
                <a:cxnLst/>
                <a:rect l="l" t="t" r="r" b="b"/>
                <a:pathLst>
                  <a:path w="5193" h="1697" extrusionOk="0">
                    <a:moveTo>
                      <a:pt x="4436" y="552"/>
                    </a:moveTo>
                    <a:lnTo>
                      <a:pt x="4150" y="1124"/>
                    </a:lnTo>
                    <a:lnTo>
                      <a:pt x="1288" y="1124"/>
                    </a:lnTo>
                    <a:lnTo>
                      <a:pt x="1513" y="981"/>
                    </a:lnTo>
                    <a:cubicBezTo>
                      <a:pt x="1860" y="777"/>
                      <a:pt x="2596" y="552"/>
                      <a:pt x="3005" y="552"/>
                    </a:cubicBezTo>
                    <a:close/>
                    <a:moveTo>
                      <a:pt x="3005" y="0"/>
                    </a:moveTo>
                    <a:cubicBezTo>
                      <a:pt x="2494" y="0"/>
                      <a:pt x="1656" y="225"/>
                      <a:pt x="1206" y="511"/>
                    </a:cubicBezTo>
                    <a:lnTo>
                      <a:pt x="143" y="1165"/>
                    </a:lnTo>
                    <a:cubicBezTo>
                      <a:pt x="41" y="1227"/>
                      <a:pt x="0" y="1370"/>
                      <a:pt x="21" y="1492"/>
                    </a:cubicBezTo>
                    <a:cubicBezTo>
                      <a:pt x="62" y="1615"/>
                      <a:pt x="184" y="1697"/>
                      <a:pt x="307" y="1697"/>
                    </a:cubicBezTo>
                    <a:lnTo>
                      <a:pt x="4334" y="1697"/>
                    </a:lnTo>
                    <a:cubicBezTo>
                      <a:pt x="4436" y="1697"/>
                      <a:pt x="4538" y="1635"/>
                      <a:pt x="4579" y="1533"/>
                    </a:cubicBezTo>
                    <a:lnTo>
                      <a:pt x="5152" y="409"/>
                    </a:lnTo>
                    <a:cubicBezTo>
                      <a:pt x="5193" y="327"/>
                      <a:pt x="5193" y="204"/>
                      <a:pt x="5131" y="123"/>
                    </a:cubicBezTo>
                    <a:cubicBezTo>
                      <a:pt x="5090" y="41"/>
                      <a:pt x="4988" y="0"/>
                      <a:pt x="488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3"/>
              <p:cNvSpPr/>
              <p:nvPr/>
            </p:nvSpPr>
            <p:spPr>
              <a:xfrm>
                <a:off x="-1285225" y="3187217"/>
                <a:ext cx="110075" cy="94888"/>
              </a:xfrm>
              <a:custGeom>
                <a:avLst/>
                <a:gdLst/>
                <a:ahLst/>
                <a:cxnLst/>
                <a:rect l="l" t="t" r="r" b="b"/>
                <a:pathLst>
                  <a:path w="2515" h="2168" extrusionOk="0">
                    <a:moveTo>
                      <a:pt x="2167" y="0"/>
                    </a:moveTo>
                    <a:lnTo>
                      <a:pt x="0" y="1738"/>
                    </a:lnTo>
                    <a:lnTo>
                      <a:pt x="348" y="2167"/>
                    </a:lnTo>
                    <a:lnTo>
                      <a:pt x="2515" y="450"/>
                    </a:lnTo>
                    <a:lnTo>
                      <a:pt x="216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0" name="Google Shape;60;p13"/>
            <p:cNvGrpSpPr/>
            <p:nvPr/>
          </p:nvGrpSpPr>
          <p:grpSpPr>
            <a:xfrm rot="2700000">
              <a:off x="2409081" y="3546279"/>
              <a:ext cx="1733564" cy="2303393"/>
              <a:chOff x="-1285225" y="3156799"/>
              <a:chExt cx="457240" cy="607537"/>
            </a:xfrm>
          </p:grpSpPr>
          <p:sp>
            <p:nvSpPr>
              <p:cNvPr id="61" name="Google Shape;61;p13"/>
              <p:cNvSpPr/>
              <p:nvPr/>
            </p:nvSpPr>
            <p:spPr>
              <a:xfrm>
                <a:off x="-1202942" y="3341542"/>
                <a:ext cx="302477" cy="324361"/>
              </a:xfrm>
              <a:custGeom>
                <a:avLst/>
                <a:gdLst/>
                <a:ahLst/>
                <a:cxnLst/>
                <a:rect l="l" t="t" r="r" b="b"/>
                <a:pathLst>
                  <a:path w="6911" h="7411" extrusionOk="0">
                    <a:moveTo>
                      <a:pt x="4641" y="2300"/>
                    </a:moveTo>
                    <a:cubicBezTo>
                      <a:pt x="4723" y="2300"/>
                      <a:pt x="4764" y="2362"/>
                      <a:pt x="4764" y="2444"/>
                    </a:cubicBezTo>
                    <a:lnTo>
                      <a:pt x="4764" y="2750"/>
                    </a:lnTo>
                    <a:lnTo>
                      <a:pt x="4764" y="4978"/>
                    </a:lnTo>
                    <a:cubicBezTo>
                      <a:pt x="4764" y="5060"/>
                      <a:pt x="4723" y="5121"/>
                      <a:pt x="4641" y="5121"/>
                    </a:cubicBezTo>
                    <a:lnTo>
                      <a:pt x="2290" y="5121"/>
                    </a:lnTo>
                    <a:cubicBezTo>
                      <a:pt x="2209" y="5121"/>
                      <a:pt x="2168" y="5060"/>
                      <a:pt x="2168" y="4978"/>
                    </a:cubicBezTo>
                    <a:lnTo>
                      <a:pt x="2168" y="2444"/>
                    </a:lnTo>
                    <a:cubicBezTo>
                      <a:pt x="2168" y="2362"/>
                      <a:pt x="2209" y="2300"/>
                      <a:pt x="2290" y="2300"/>
                    </a:cubicBezTo>
                    <a:close/>
                    <a:moveTo>
                      <a:pt x="320" y="1"/>
                    </a:moveTo>
                    <a:cubicBezTo>
                      <a:pt x="246" y="1"/>
                      <a:pt x="175" y="31"/>
                      <a:pt x="124" y="93"/>
                    </a:cubicBezTo>
                    <a:cubicBezTo>
                      <a:pt x="1" y="215"/>
                      <a:pt x="1" y="399"/>
                      <a:pt x="124" y="542"/>
                    </a:cubicBezTo>
                    <a:lnTo>
                      <a:pt x="1657" y="2219"/>
                    </a:lnTo>
                    <a:cubicBezTo>
                      <a:pt x="1636" y="2280"/>
                      <a:pt x="1636" y="2362"/>
                      <a:pt x="1636" y="2444"/>
                    </a:cubicBezTo>
                    <a:lnTo>
                      <a:pt x="1636" y="4978"/>
                    </a:lnTo>
                    <a:cubicBezTo>
                      <a:pt x="1636" y="5060"/>
                      <a:pt x="1636" y="5142"/>
                      <a:pt x="1657" y="5203"/>
                    </a:cubicBezTo>
                    <a:lnTo>
                      <a:pt x="124" y="6879"/>
                    </a:lnTo>
                    <a:cubicBezTo>
                      <a:pt x="1" y="7022"/>
                      <a:pt x="1" y="7206"/>
                      <a:pt x="124" y="7329"/>
                    </a:cubicBezTo>
                    <a:cubicBezTo>
                      <a:pt x="185" y="7390"/>
                      <a:pt x="246" y="7411"/>
                      <a:pt x="328" y="7411"/>
                    </a:cubicBezTo>
                    <a:cubicBezTo>
                      <a:pt x="389" y="7411"/>
                      <a:pt x="471" y="7390"/>
                      <a:pt x="532" y="7329"/>
                    </a:cubicBezTo>
                    <a:lnTo>
                      <a:pt x="2066" y="5653"/>
                    </a:lnTo>
                    <a:cubicBezTo>
                      <a:pt x="2147" y="5673"/>
                      <a:pt x="2209" y="5694"/>
                      <a:pt x="2290" y="5694"/>
                    </a:cubicBezTo>
                    <a:lnTo>
                      <a:pt x="4641" y="5694"/>
                    </a:lnTo>
                    <a:cubicBezTo>
                      <a:pt x="4703" y="5694"/>
                      <a:pt x="4784" y="5673"/>
                      <a:pt x="4846" y="5653"/>
                    </a:cubicBezTo>
                    <a:lnTo>
                      <a:pt x="6399" y="7329"/>
                    </a:lnTo>
                    <a:cubicBezTo>
                      <a:pt x="6461" y="7390"/>
                      <a:pt x="6522" y="7411"/>
                      <a:pt x="6604" y="7411"/>
                    </a:cubicBezTo>
                    <a:cubicBezTo>
                      <a:pt x="6665" y="7411"/>
                      <a:pt x="6747" y="7390"/>
                      <a:pt x="6808" y="7329"/>
                    </a:cubicBezTo>
                    <a:cubicBezTo>
                      <a:pt x="6910" y="7206"/>
                      <a:pt x="6910" y="7022"/>
                      <a:pt x="6808" y="6879"/>
                    </a:cubicBezTo>
                    <a:lnTo>
                      <a:pt x="5255" y="5203"/>
                    </a:lnTo>
                    <a:cubicBezTo>
                      <a:pt x="5275" y="5142"/>
                      <a:pt x="5295" y="5060"/>
                      <a:pt x="5295" y="4978"/>
                    </a:cubicBezTo>
                    <a:lnTo>
                      <a:pt x="5295" y="2444"/>
                    </a:lnTo>
                    <a:cubicBezTo>
                      <a:pt x="5295" y="2362"/>
                      <a:pt x="5275" y="2280"/>
                      <a:pt x="5255" y="2219"/>
                    </a:cubicBezTo>
                    <a:lnTo>
                      <a:pt x="6808" y="542"/>
                    </a:lnTo>
                    <a:cubicBezTo>
                      <a:pt x="6910" y="399"/>
                      <a:pt x="6910" y="215"/>
                      <a:pt x="6808" y="93"/>
                    </a:cubicBezTo>
                    <a:cubicBezTo>
                      <a:pt x="6747" y="31"/>
                      <a:pt x="6675" y="1"/>
                      <a:pt x="6604" y="1"/>
                    </a:cubicBezTo>
                    <a:cubicBezTo>
                      <a:pt x="6532" y="1"/>
                      <a:pt x="6461" y="31"/>
                      <a:pt x="6399" y="93"/>
                    </a:cubicBezTo>
                    <a:lnTo>
                      <a:pt x="4846" y="1769"/>
                    </a:lnTo>
                    <a:cubicBezTo>
                      <a:pt x="4784" y="1748"/>
                      <a:pt x="4723" y="1728"/>
                      <a:pt x="4641" y="1728"/>
                    </a:cubicBezTo>
                    <a:lnTo>
                      <a:pt x="2290" y="1728"/>
                    </a:lnTo>
                    <a:cubicBezTo>
                      <a:pt x="2209" y="1728"/>
                      <a:pt x="2147" y="1748"/>
                      <a:pt x="2066" y="1769"/>
                    </a:cubicBezTo>
                    <a:lnTo>
                      <a:pt x="532" y="93"/>
                    </a:lnTo>
                    <a:cubicBezTo>
                      <a:pt x="471" y="31"/>
                      <a:pt x="395" y="1"/>
                      <a:pt x="3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3"/>
              <p:cNvSpPr/>
              <p:nvPr/>
            </p:nvSpPr>
            <p:spPr>
              <a:xfrm>
                <a:off x="-1274501" y="3156799"/>
                <a:ext cx="446516" cy="607537"/>
              </a:xfrm>
              <a:custGeom>
                <a:avLst/>
                <a:gdLst/>
                <a:ahLst/>
                <a:cxnLst/>
                <a:rect l="l" t="t" r="r" b="b"/>
                <a:pathLst>
                  <a:path w="10202" h="13881" extrusionOk="0">
                    <a:moveTo>
                      <a:pt x="8791" y="573"/>
                    </a:moveTo>
                    <a:cubicBezTo>
                      <a:pt x="9240" y="573"/>
                      <a:pt x="9629" y="961"/>
                      <a:pt x="9629" y="1431"/>
                    </a:cubicBezTo>
                    <a:lnTo>
                      <a:pt x="9629" y="12470"/>
                    </a:lnTo>
                    <a:cubicBezTo>
                      <a:pt x="9629" y="12940"/>
                      <a:pt x="9240" y="13308"/>
                      <a:pt x="8791" y="13308"/>
                    </a:cubicBezTo>
                    <a:lnTo>
                      <a:pt x="1411" y="13308"/>
                    </a:lnTo>
                    <a:cubicBezTo>
                      <a:pt x="961" y="13308"/>
                      <a:pt x="573" y="12940"/>
                      <a:pt x="573" y="12470"/>
                    </a:cubicBezTo>
                    <a:lnTo>
                      <a:pt x="573" y="4252"/>
                    </a:lnTo>
                    <a:cubicBezTo>
                      <a:pt x="573" y="3946"/>
                      <a:pt x="696" y="3578"/>
                      <a:pt x="921" y="3251"/>
                    </a:cubicBezTo>
                    <a:cubicBezTo>
                      <a:pt x="961" y="3189"/>
                      <a:pt x="982" y="3108"/>
                      <a:pt x="961" y="3046"/>
                    </a:cubicBezTo>
                    <a:lnTo>
                      <a:pt x="2249" y="2024"/>
                    </a:lnTo>
                    <a:cubicBezTo>
                      <a:pt x="2290" y="2055"/>
                      <a:pt x="2341" y="2070"/>
                      <a:pt x="2395" y="2070"/>
                    </a:cubicBezTo>
                    <a:cubicBezTo>
                      <a:pt x="2449" y="2070"/>
                      <a:pt x="2505" y="2055"/>
                      <a:pt x="2556" y="2024"/>
                    </a:cubicBezTo>
                    <a:lnTo>
                      <a:pt x="4007" y="1125"/>
                    </a:lnTo>
                    <a:cubicBezTo>
                      <a:pt x="4498" y="839"/>
                      <a:pt x="5377" y="573"/>
                      <a:pt x="5949" y="573"/>
                    </a:cubicBezTo>
                    <a:close/>
                    <a:moveTo>
                      <a:pt x="5949" y="0"/>
                    </a:moveTo>
                    <a:cubicBezTo>
                      <a:pt x="5275" y="0"/>
                      <a:pt x="4293" y="287"/>
                      <a:pt x="3701" y="655"/>
                    </a:cubicBezTo>
                    <a:lnTo>
                      <a:pt x="2474" y="1431"/>
                    </a:lnTo>
                    <a:cubicBezTo>
                      <a:pt x="2420" y="1377"/>
                      <a:pt x="2349" y="1352"/>
                      <a:pt x="2279" y="1352"/>
                    </a:cubicBezTo>
                    <a:cubicBezTo>
                      <a:pt x="2216" y="1352"/>
                      <a:pt x="2154" y="1372"/>
                      <a:pt x="2106" y="1411"/>
                    </a:cubicBezTo>
                    <a:lnTo>
                      <a:pt x="430" y="2760"/>
                    </a:lnTo>
                    <a:cubicBezTo>
                      <a:pt x="328" y="2842"/>
                      <a:pt x="287" y="2985"/>
                      <a:pt x="348" y="3087"/>
                    </a:cubicBezTo>
                    <a:cubicBezTo>
                      <a:pt x="123" y="3476"/>
                      <a:pt x="1" y="3884"/>
                      <a:pt x="1" y="4252"/>
                    </a:cubicBezTo>
                    <a:lnTo>
                      <a:pt x="1" y="12470"/>
                    </a:lnTo>
                    <a:cubicBezTo>
                      <a:pt x="1" y="13247"/>
                      <a:pt x="634" y="13881"/>
                      <a:pt x="1411" y="13881"/>
                    </a:cubicBezTo>
                    <a:lnTo>
                      <a:pt x="8770" y="13881"/>
                    </a:lnTo>
                    <a:cubicBezTo>
                      <a:pt x="9567" y="13881"/>
                      <a:pt x="10201" y="13247"/>
                      <a:pt x="10201" y="12470"/>
                    </a:cubicBezTo>
                    <a:lnTo>
                      <a:pt x="10201" y="1411"/>
                    </a:lnTo>
                    <a:cubicBezTo>
                      <a:pt x="10201" y="634"/>
                      <a:pt x="9567" y="0"/>
                      <a:pt x="877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13"/>
              <p:cNvSpPr/>
              <p:nvPr/>
            </p:nvSpPr>
            <p:spPr>
              <a:xfrm>
                <a:off x="-1145650" y="3194395"/>
                <a:ext cx="227285" cy="74273"/>
              </a:xfrm>
              <a:custGeom>
                <a:avLst/>
                <a:gdLst/>
                <a:ahLst/>
                <a:cxnLst/>
                <a:rect l="l" t="t" r="r" b="b"/>
                <a:pathLst>
                  <a:path w="5193" h="1697" extrusionOk="0">
                    <a:moveTo>
                      <a:pt x="4436" y="552"/>
                    </a:moveTo>
                    <a:lnTo>
                      <a:pt x="4150" y="1124"/>
                    </a:lnTo>
                    <a:lnTo>
                      <a:pt x="1288" y="1124"/>
                    </a:lnTo>
                    <a:lnTo>
                      <a:pt x="1513" y="981"/>
                    </a:lnTo>
                    <a:cubicBezTo>
                      <a:pt x="1860" y="777"/>
                      <a:pt x="2596" y="552"/>
                      <a:pt x="3005" y="552"/>
                    </a:cubicBezTo>
                    <a:close/>
                    <a:moveTo>
                      <a:pt x="3005" y="0"/>
                    </a:moveTo>
                    <a:cubicBezTo>
                      <a:pt x="2494" y="0"/>
                      <a:pt x="1656" y="225"/>
                      <a:pt x="1206" y="511"/>
                    </a:cubicBezTo>
                    <a:lnTo>
                      <a:pt x="143" y="1165"/>
                    </a:lnTo>
                    <a:cubicBezTo>
                      <a:pt x="41" y="1227"/>
                      <a:pt x="0" y="1370"/>
                      <a:pt x="21" y="1492"/>
                    </a:cubicBezTo>
                    <a:cubicBezTo>
                      <a:pt x="62" y="1615"/>
                      <a:pt x="184" y="1697"/>
                      <a:pt x="307" y="1697"/>
                    </a:cubicBezTo>
                    <a:lnTo>
                      <a:pt x="4334" y="1697"/>
                    </a:lnTo>
                    <a:cubicBezTo>
                      <a:pt x="4436" y="1697"/>
                      <a:pt x="4538" y="1635"/>
                      <a:pt x="4579" y="1533"/>
                    </a:cubicBezTo>
                    <a:lnTo>
                      <a:pt x="5152" y="409"/>
                    </a:lnTo>
                    <a:cubicBezTo>
                      <a:pt x="5193" y="327"/>
                      <a:pt x="5193" y="204"/>
                      <a:pt x="5131" y="123"/>
                    </a:cubicBezTo>
                    <a:cubicBezTo>
                      <a:pt x="5090" y="41"/>
                      <a:pt x="4988" y="0"/>
                      <a:pt x="488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1285225" y="3187217"/>
                <a:ext cx="110075" cy="94888"/>
              </a:xfrm>
              <a:custGeom>
                <a:avLst/>
                <a:gdLst/>
                <a:ahLst/>
                <a:cxnLst/>
                <a:rect l="l" t="t" r="r" b="b"/>
                <a:pathLst>
                  <a:path w="2515" h="2168" extrusionOk="0">
                    <a:moveTo>
                      <a:pt x="2167" y="0"/>
                    </a:moveTo>
                    <a:lnTo>
                      <a:pt x="0" y="1738"/>
                    </a:lnTo>
                    <a:lnTo>
                      <a:pt x="348" y="2167"/>
                    </a:lnTo>
                    <a:lnTo>
                      <a:pt x="2515" y="450"/>
                    </a:lnTo>
                    <a:lnTo>
                      <a:pt x="216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5" name="Google Shape;65;p13"/>
            <p:cNvGrpSpPr/>
            <p:nvPr/>
          </p:nvGrpSpPr>
          <p:grpSpPr>
            <a:xfrm rot="2700000">
              <a:off x="8355633" y="3546279"/>
              <a:ext cx="1733564" cy="2303393"/>
              <a:chOff x="-1285225" y="3156799"/>
              <a:chExt cx="457240" cy="607537"/>
            </a:xfrm>
          </p:grpSpPr>
          <p:sp>
            <p:nvSpPr>
              <p:cNvPr id="66" name="Google Shape;66;p13"/>
              <p:cNvSpPr/>
              <p:nvPr/>
            </p:nvSpPr>
            <p:spPr>
              <a:xfrm>
                <a:off x="-1202942" y="3341542"/>
                <a:ext cx="302477" cy="324361"/>
              </a:xfrm>
              <a:custGeom>
                <a:avLst/>
                <a:gdLst/>
                <a:ahLst/>
                <a:cxnLst/>
                <a:rect l="l" t="t" r="r" b="b"/>
                <a:pathLst>
                  <a:path w="6911" h="7411" extrusionOk="0">
                    <a:moveTo>
                      <a:pt x="4641" y="2300"/>
                    </a:moveTo>
                    <a:cubicBezTo>
                      <a:pt x="4723" y="2300"/>
                      <a:pt x="4764" y="2362"/>
                      <a:pt x="4764" y="2444"/>
                    </a:cubicBezTo>
                    <a:lnTo>
                      <a:pt x="4764" y="2750"/>
                    </a:lnTo>
                    <a:lnTo>
                      <a:pt x="4764" y="4978"/>
                    </a:lnTo>
                    <a:cubicBezTo>
                      <a:pt x="4764" y="5060"/>
                      <a:pt x="4723" y="5121"/>
                      <a:pt x="4641" y="5121"/>
                    </a:cubicBezTo>
                    <a:lnTo>
                      <a:pt x="2290" y="5121"/>
                    </a:lnTo>
                    <a:cubicBezTo>
                      <a:pt x="2209" y="5121"/>
                      <a:pt x="2168" y="5060"/>
                      <a:pt x="2168" y="4978"/>
                    </a:cubicBezTo>
                    <a:lnTo>
                      <a:pt x="2168" y="2444"/>
                    </a:lnTo>
                    <a:cubicBezTo>
                      <a:pt x="2168" y="2362"/>
                      <a:pt x="2209" y="2300"/>
                      <a:pt x="2290" y="2300"/>
                    </a:cubicBezTo>
                    <a:close/>
                    <a:moveTo>
                      <a:pt x="320" y="1"/>
                    </a:moveTo>
                    <a:cubicBezTo>
                      <a:pt x="246" y="1"/>
                      <a:pt x="175" y="31"/>
                      <a:pt x="124" y="93"/>
                    </a:cubicBezTo>
                    <a:cubicBezTo>
                      <a:pt x="1" y="215"/>
                      <a:pt x="1" y="399"/>
                      <a:pt x="124" y="542"/>
                    </a:cubicBezTo>
                    <a:lnTo>
                      <a:pt x="1657" y="2219"/>
                    </a:lnTo>
                    <a:cubicBezTo>
                      <a:pt x="1636" y="2280"/>
                      <a:pt x="1636" y="2362"/>
                      <a:pt x="1636" y="2444"/>
                    </a:cubicBezTo>
                    <a:lnTo>
                      <a:pt x="1636" y="4978"/>
                    </a:lnTo>
                    <a:cubicBezTo>
                      <a:pt x="1636" y="5060"/>
                      <a:pt x="1636" y="5142"/>
                      <a:pt x="1657" y="5203"/>
                    </a:cubicBezTo>
                    <a:lnTo>
                      <a:pt x="124" y="6879"/>
                    </a:lnTo>
                    <a:cubicBezTo>
                      <a:pt x="1" y="7022"/>
                      <a:pt x="1" y="7206"/>
                      <a:pt x="124" y="7329"/>
                    </a:cubicBezTo>
                    <a:cubicBezTo>
                      <a:pt x="185" y="7390"/>
                      <a:pt x="246" y="7411"/>
                      <a:pt x="328" y="7411"/>
                    </a:cubicBezTo>
                    <a:cubicBezTo>
                      <a:pt x="389" y="7411"/>
                      <a:pt x="471" y="7390"/>
                      <a:pt x="532" y="7329"/>
                    </a:cubicBezTo>
                    <a:lnTo>
                      <a:pt x="2066" y="5653"/>
                    </a:lnTo>
                    <a:cubicBezTo>
                      <a:pt x="2147" y="5673"/>
                      <a:pt x="2209" y="5694"/>
                      <a:pt x="2290" y="5694"/>
                    </a:cubicBezTo>
                    <a:lnTo>
                      <a:pt x="4641" y="5694"/>
                    </a:lnTo>
                    <a:cubicBezTo>
                      <a:pt x="4703" y="5694"/>
                      <a:pt x="4784" y="5673"/>
                      <a:pt x="4846" y="5653"/>
                    </a:cubicBezTo>
                    <a:lnTo>
                      <a:pt x="6399" y="7329"/>
                    </a:lnTo>
                    <a:cubicBezTo>
                      <a:pt x="6461" y="7390"/>
                      <a:pt x="6522" y="7411"/>
                      <a:pt x="6604" y="7411"/>
                    </a:cubicBezTo>
                    <a:cubicBezTo>
                      <a:pt x="6665" y="7411"/>
                      <a:pt x="6747" y="7390"/>
                      <a:pt x="6808" y="7329"/>
                    </a:cubicBezTo>
                    <a:cubicBezTo>
                      <a:pt x="6910" y="7206"/>
                      <a:pt x="6910" y="7022"/>
                      <a:pt x="6808" y="6879"/>
                    </a:cubicBezTo>
                    <a:lnTo>
                      <a:pt x="5255" y="5203"/>
                    </a:lnTo>
                    <a:cubicBezTo>
                      <a:pt x="5275" y="5142"/>
                      <a:pt x="5295" y="5060"/>
                      <a:pt x="5295" y="4978"/>
                    </a:cubicBezTo>
                    <a:lnTo>
                      <a:pt x="5295" y="2444"/>
                    </a:lnTo>
                    <a:cubicBezTo>
                      <a:pt x="5295" y="2362"/>
                      <a:pt x="5275" y="2280"/>
                      <a:pt x="5255" y="2219"/>
                    </a:cubicBezTo>
                    <a:lnTo>
                      <a:pt x="6808" y="542"/>
                    </a:lnTo>
                    <a:cubicBezTo>
                      <a:pt x="6910" y="399"/>
                      <a:pt x="6910" y="215"/>
                      <a:pt x="6808" y="93"/>
                    </a:cubicBezTo>
                    <a:cubicBezTo>
                      <a:pt x="6747" y="31"/>
                      <a:pt x="6675" y="1"/>
                      <a:pt x="6604" y="1"/>
                    </a:cubicBezTo>
                    <a:cubicBezTo>
                      <a:pt x="6532" y="1"/>
                      <a:pt x="6461" y="31"/>
                      <a:pt x="6399" y="93"/>
                    </a:cubicBezTo>
                    <a:lnTo>
                      <a:pt x="4846" y="1769"/>
                    </a:lnTo>
                    <a:cubicBezTo>
                      <a:pt x="4784" y="1748"/>
                      <a:pt x="4723" y="1728"/>
                      <a:pt x="4641" y="1728"/>
                    </a:cubicBezTo>
                    <a:lnTo>
                      <a:pt x="2290" y="1728"/>
                    </a:lnTo>
                    <a:cubicBezTo>
                      <a:pt x="2209" y="1728"/>
                      <a:pt x="2147" y="1748"/>
                      <a:pt x="2066" y="1769"/>
                    </a:cubicBezTo>
                    <a:lnTo>
                      <a:pt x="532" y="93"/>
                    </a:lnTo>
                    <a:cubicBezTo>
                      <a:pt x="471" y="31"/>
                      <a:pt x="395" y="1"/>
                      <a:pt x="3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3"/>
              <p:cNvSpPr/>
              <p:nvPr/>
            </p:nvSpPr>
            <p:spPr>
              <a:xfrm>
                <a:off x="-1274501" y="3156799"/>
                <a:ext cx="446516" cy="607537"/>
              </a:xfrm>
              <a:custGeom>
                <a:avLst/>
                <a:gdLst/>
                <a:ahLst/>
                <a:cxnLst/>
                <a:rect l="l" t="t" r="r" b="b"/>
                <a:pathLst>
                  <a:path w="10202" h="13881" extrusionOk="0">
                    <a:moveTo>
                      <a:pt x="8791" y="573"/>
                    </a:moveTo>
                    <a:cubicBezTo>
                      <a:pt x="9240" y="573"/>
                      <a:pt x="9629" y="961"/>
                      <a:pt x="9629" y="1431"/>
                    </a:cubicBezTo>
                    <a:lnTo>
                      <a:pt x="9629" y="12470"/>
                    </a:lnTo>
                    <a:cubicBezTo>
                      <a:pt x="9629" y="12940"/>
                      <a:pt x="9240" y="13308"/>
                      <a:pt x="8791" y="13308"/>
                    </a:cubicBezTo>
                    <a:lnTo>
                      <a:pt x="1411" y="13308"/>
                    </a:lnTo>
                    <a:cubicBezTo>
                      <a:pt x="961" y="13308"/>
                      <a:pt x="573" y="12940"/>
                      <a:pt x="573" y="12470"/>
                    </a:cubicBezTo>
                    <a:lnTo>
                      <a:pt x="573" y="4252"/>
                    </a:lnTo>
                    <a:cubicBezTo>
                      <a:pt x="573" y="3946"/>
                      <a:pt x="696" y="3578"/>
                      <a:pt x="921" y="3251"/>
                    </a:cubicBezTo>
                    <a:cubicBezTo>
                      <a:pt x="961" y="3189"/>
                      <a:pt x="982" y="3108"/>
                      <a:pt x="961" y="3046"/>
                    </a:cubicBezTo>
                    <a:lnTo>
                      <a:pt x="2249" y="2024"/>
                    </a:lnTo>
                    <a:cubicBezTo>
                      <a:pt x="2290" y="2055"/>
                      <a:pt x="2341" y="2070"/>
                      <a:pt x="2395" y="2070"/>
                    </a:cubicBezTo>
                    <a:cubicBezTo>
                      <a:pt x="2449" y="2070"/>
                      <a:pt x="2505" y="2055"/>
                      <a:pt x="2556" y="2024"/>
                    </a:cubicBezTo>
                    <a:lnTo>
                      <a:pt x="4007" y="1125"/>
                    </a:lnTo>
                    <a:cubicBezTo>
                      <a:pt x="4498" y="839"/>
                      <a:pt x="5377" y="573"/>
                      <a:pt x="5949" y="573"/>
                    </a:cubicBezTo>
                    <a:close/>
                    <a:moveTo>
                      <a:pt x="5949" y="0"/>
                    </a:moveTo>
                    <a:cubicBezTo>
                      <a:pt x="5275" y="0"/>
                      <a:pt x="4293" y="287"/>
                      <a:pt x="3701" y="655"/>
                    </a:cubicBezTo>
                    <a:lnTo>
                      <a:pt x="2474" y="1431"/>
                    </a:lnTo>
                    <a:cubicBezTo>
                      <a:pt x="2420" y="1377"/>
                      <a:pt x="2349" y="1352"/>
                      <a:pt x="2279" y="1352"/>
                    </a:cubicBezTo>
                    <a:cubicBezTo>
                      <a:pt x="2216" y="1352"/>
                      <a:pt x="2154" y="1372"/>
                      <a:pt x="2106" y="1411"/>
                    </a:cubicBezTo>
                    <a:lnTo>
                      <a:pt x="430" y="2760"/>
                    </a:lnTo>
                    <a:cubicBezTo>
                      <a:pt x="328" y="2842"/>
                      <a:pt x="287" y="2985"/>
                      <a:pt x="348" y="3087"/>
                    </a:cubicBezTo>
                    <a:cubicBezTo>
                      <a:pt x="123" y="3476"/>
                      <a:pt x="1" y="3884"/>
                      <a:pt x="1" y="4252"/>
                    </a:cubicBezTo>
                    <a:lnTo>
                      <a:pt x="1" y="12470"/>
                    </a:lnTo>
                    <a:cubicBezTo>
                      <a:pt x="1" y="13247"/>
                      <a:pt x="634" y="13881"/>
                      <a:pt x="1411" y="13881"/>
                    </a:cubicBezTo>
                    <a:lnTo>
                      <a:pt x="8770" y="13881"/>
                    </a:lnTo>
                    <a:cubicBezTo>
                      <a:pt x="9567" y="13881"/>
                      <a:pt x="10201" y="13247"/>
                      <a:pt x="10201" y="12470"/>
                    </a:cubicBezTo>
                    <a:lnTo>
                      <a:pt x="10201" y="1411"/>
                    </a:lnTo>
                    <a:cubicBezTo>
                      <a:pt x="10201" y="634"/>
                      <a:pt x="9567" y="0"/>
                      <a:pt x="877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13"/>
              <p:cNvSpPr/>
              <p:nvPr/>
            </p:nvSpPr>
            <p:spPr>
              <a:xfrm>
                <a:off x="-1145650" y="3194395"/>
                <a:ext cx="227285" cy="74273"/>
              </a:xfrm>
              <a:custGeom>
                <a:avLst/>
                <a:gdLst/>
                <a:ahLst/>
                <a:cxnLst/>
                <a:rect l="l" t="t" r="r" b="b"/>
                <a:pathLst>
                  <a:path w="5193" h="1697" extrusionOk="0">
                    <a:moveTo>
                      <a:pt x="4436" y="552"/>
                    </a:moveTo>
                    <a:lnTo>
                      <a:pt x="4150" y="1124"/>
                    </a:lnTo>
                    <a:lnTo>
                      <a:pt x="1288" y="1124"/>
                    </a:lnTo>
                    <a:lnTo>
                      <a:pt x="1513" y="981"/>
                    </a:lnTo>
                    <a:cubicBezTo>
                      <a:pt x="1860" y="777"/>
                      <a:pt x="2596" y="552"/>
                      <a:pt x="3005" y="552"/>
                    </a:cubicBezTo>
                    <a:close/>
                    <a:moveTo>
                      <a:pt x="3005" y="0"/>
                    </a:moveTo>
                    <a:cubicBezTo>
                      <a:pt x="2494" y="0"/>
                      <a:pt x="1656" y="225"/>
                      <a:pt x="1206" y="511"/>
                    </a:cubicBezTo>
                    <a:lnTo>
                      <a:pt x="143" y="1165"/>
                    </a:lnTo>
                    <a:cubicBezTo>
                      <a:pt x="41" y="1227"/>
                      <a:pt x="0" y="1370"/>
                      <a:pt x="21" y="1492"/>
                    </a:cubicBezTo>
                    <a:cubicBezTo>
                      <a:pt x="62" y="1615"/>
                      <a:pt x="184" y="1697"/>
                      <a:pt x="307" y="1697"/>
                    </a:cubicBezTo>
                    <a:lnTo>
                      <a:pt x="4334" y="1697"/>
                    </a:lnTo>
                    <a:cubicBezTo>
                      <a:pt x="4436" y="1697"/>
                      <a:pt x="4538" y="1635"/>
                      <a:pt x="4579" y="1533"/>
                    </a:cubicBezTo>
                    <a:lnTo>
                      <a:pt x="5152" y="409"/>
                    </a:lnTo>
                    <a:cubicBezTo>
                      <a:pt x="5193" y="327"/>
                      <a:pt x="5193" y="204"/>
                      <a:pt x="5131" y="123"/>
                    </a:cubicBezTo>
                    <a:cubicBezTo>
                      <a:pt x="5090" y="41"/>
                      <a:pt x="4988" y="0"/>
                      <a:pt x="488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13"/>
              <p:cNvSpPr/>
              <p:nvPr/>
            </p:nvSpPr>
            <p:spPr>
              <a:xfrm>
                <a:off x="-1285225" y="3187217"/>
                <a:ext cx="110075" cy="94888"/>
              </a:xfrm>
              <a:custGeom>
                <a:avLst/>
                <a:gdLst/>
                <a:ahLst/>
                <a:cxnLst/>
                <a:rect l="l" t="t" r="r" b="b"/>
                <a:pathLst>
                  <a:path w="2515" h="2168" extrusionOk="0">
                    <a:moveTo>
                      <a:pt x="2167" y="0"/>
                    </a:moveTo>
                    <a:lnTo>
                      <a:pt x="0" y="1738"/>
                    </a:lnTo>
                    <a:lnTo>
                      <a:pt x="348" y="2167"/>
                    </a:lnTo>
                    <a:lnTo>
                      <a:pt x="2515" y="450"/>
                    </a:lnTo>
                    <a:lnTo>
                      <a:pt x="216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70" name="Google Shape;70;p13"/>
          <p:cNvSpPr txBox="1">
            <a:spLocks noGrp="1"/>
          </p:cNvSpPr>
          <p:nvPr>
            <p:ph type="ctrTitle"/>
          </p:nvPr>
        </p:nvSpPr>
        <p:spPr>
          <a:xfrm>
            <a:off x="1329150" y="1028050"/>
            <a:ext cx="6485700" cy="2348100"/>
          </a:xfrm>
          <a:prstGeom prst="rect">
            <a:avLst/>
          </a:prstGeom>
          <a:noFill/>
          <a:ln>
            <a:noFill/>
          </a:ln>
        </p:spPr>
        <p:txBody>
          <a:bodyPr spcFirstLastPara="1" wrap="square" lIns="91425" tIns="91425" rIns="91425" bIns="91425" anchor="ctr" anchorCtr="0">
            <a:noAutofit/>
          </a:bodyPr>
          <a:lstStyle>
            <a:lvl1pPr lvl="0" algn="ctr">
              <a:lnSpc>
                <a:spcPct val="90000"/>
              </a:lnSpc>
              <a:spcBef>
                <a:spcPts val="0"/>
              </a:spcBef>
              <a:spcAft>
                <a:spcPts val="0"/>
              </a:spcAft>
              <a:buSzPts val="5200"/>
              <a:buNone/>
              <a:defRPr sz="3600">
                <a:latin typeface="Secular One"/>
                <a:ea typeface="Secular One"/>
                <a:cs typeface="Secular One"/>
                <a:sym typeface="Secular One"/>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71" name="Google Shape;71;p13"/>
          <p:cNvSpPr txBox="1">
            <a:spLocks noGrp="1"/>
          </p:cNvSpPr>
          <p:nvPr>
            <p:ph type="subTitle" idx="1"/>
          </p:nvPr>
        </p:nvSpPr>
        <p:spPr>
          <a:xfrm>
            <a:off x="1638750" y="3705950"/>
            <a:ext cx="5866500" cy="4095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dk1"/>
                </a:solidFill>
                <a:latin typeface="Inter"/>
                <a:ea typeface="Inter"/>
                <a:cs typeface="Inter"/>
                <a:sym typeface="Inter"/>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72" name="Google Shape;72;p13"/>
          <p:cNvGrpSpPr/>
          <p:nvPr/>
        </p:nvGrpSpPr>
        <p:grpSpPr>
          <a:xfrm>
            <a:off x="4456050" y="397975"/>
            <a:ext cx="964050" cy="4459300"/>
            <a:chOff x="4456050" y="397975"/>
            <a:chExt cx="964050" cy="4459300"/>
          </a:xfrm>
        </p:grpSpPr>
        <p:sp>
          <p:nvSpPr>
            <p:cNvPr id="73" name="Google Shape;73;p13"/>
            <p:cNvSpPr/>
            <p:nvPr/>
          </p:nvSpPr>
          <p:spPr>
            <a:xfrm>
              <a:off x="5259600" y="4696775"/>
              <a:ext cx="160500" cy="160500"/>
            </a:xfrm>
            <a:prstGeom prst="ellipse">
              <a:avLst/>
            </a:prstGeom>
            <a:solidFill>
              <a:schemeClr val="accen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3"/>
            <p:cNvSpPr/>
            <p:nvPr/>
          </p:nvSpPr>
          <p:spPr>
            <a:xfrm flipH="1">
              <a:off x="4456050" y="397975"/>
              <a:ext cx="123300" cy="123300"/>
            </a:xfrm>
            <a:prstGeom prst="ellipse">
              <a:avLst/>
            </a:prstGeom>
            <a:solidFill>
              <a:schemeClr val="accent1"/>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5"/>
        <p:cNvGrpSpPr/>
        <p:nvPr/>
      </p:nvGrpSpPr>
      <p:grpSpPr>
        <a:xfrm>
          <a:off x="0" y="0"/>
          <a:ext cx="0" cy="0"/>
          <a:chOff x="0" y="0"/>
          <a:chExt cx="0" cy="0"/>
        </a:xfrm>
      </p:grpSpPr>
      <p:grpSp>
        <p:nvGrpSpPr>
          <p:cNvPr id="76" name="Google Shape;76;p14"/>
          <p:cNvGrpSpPr/>
          <p:nvPr/>
        </p:nvGrpSpPr>
        <p:grpSpPr>
          <a:xfrm>
            <a:off x="-2191492" y="-981754"/>
            <a:ext cx="13645926" cy="7107010"/>
            <a:chOff x="-2191492" y="-981754"/>
            <a:chExt cx="13645926" cy="7107010"/>
          </a:xfrm>
        </p:grpSpPr>
        <p:grpSp>
          <p:nvGrpSpPr>
            <p:cNvPr id="77" name="Google Shape;77;p14"/>
            <p:cNvGrpSpPr/>
            <p:nvPr/>
          </p:nvGrpSpPr>
          <p:grpSpPr>
            <a:xfrm rot="2700000">
              <a:off x="240564" y="-706171"/>
              <a:ext cx="1733564" cy="2303393"/>
              <a:chOff x="-1285225" y="3156799"/>
              <a:chExt cx="457240" cy="607537"/>
            </a:xfrm>
          </p:grpSpPr>
          <p:sp>
            <p:nvSpPr>
              <p:cNvPr id="78" name="Google Shape;78;p14"/>
              <p:cNvSpPr/>
              <p:nvPr/>
            </p:nvSpPr>
            <p:spPr>
              <a:xfrm>
                <a:off x="-1202942" y="3341542"/>
                <a:ext cx="302477" cy="324361"/>
              </a:xfrm>
              <a:custGeom>
                <a:avLst/>
                <a:gdLst/>
                <a:ahLst/>
                <a:cxnLst/>
                <a:rect l="l" t="t" r="r" b="b"/>
                <a:pathLst>
                  <a:path w="6911" h="7411" extrusionOk="0">
                    <a:moveTo>
                      <a:pt x="4641" y="2300"/>
                    </a:moveTo>
                    <a:cubicBezTo>
                      <a:pt x="4723" y="2300"/>
                      <a:pt x="4764" y="2362"/>
                      <a:pt x="4764" y="2444"/>
                    </a:cubicBezTo>
                    <a:lnTo>
                      <a:pt x="4764" y="2750"/>
                    </a:lnTo>
                    <a:lnTo>
                      <a:pt x="4764" y="4978"/>
                    </a:lnTo>
                    <a:cubicBezTo>
                      <a:pt x="4764" y="5060"/>
                      <a:pt x="4723" y="5121"/>
                      <a:pt x="4641" y="5121"/>
                    </a:cubicBezTo>
                    <a:lnTo>
                      <a:pt x="2290" y="5121"/>
                    </a:lnTo>
                    <a:cubicBezTo>
                      <a:pt x="2209" y="5121"/>
                      <a:pt x="2168" y="5060"/>
                      <a:pt x="2168" y="4978"/>
                    </a:cubicBezTo>
                    <a:lnTo>
                      <a:pt x="2168" y="2444"/>
                    </a:lnTo>
                    <a:cubicBezTo>
                      <a:pt x="2168" y="2362"/>
                      <a:pt x="2209" y="2300"/>
                      <a:pt x="2290" y="2300"/>
                    </a:cubicBezTo>
                    <a:close/>
                    <a:moveTo>
                      <a:pt x="320" y="1"/>
                    </a:moveTo>
                    <a:cubicBezTo>
                      <a:pt x="246" y="1"/>
                      <a:pt x="175" y="31"/>
                      <a:pt x="124" y="93"/>
                    </a:cubicBezTo>
                    <a:cubicBezTo>
                      <a:pt x="1" y="215"/>
                      <a:pt x="1" y="399"/>
                      <a:pt x="124" y="542"/>
                    </a:cubicBezTo>
                    <a:lnTo>
                      <a:pt x="1657" y="2219"/>
                    </a:lnTo>
                    <a:cubicBezTo>
                      <a:pt x="1636" y="2280"/>
                      <a:pt x="1636" y="2362"/>
                      <a:pt x="1636" y="2444"/>
                    </a:cubicBezTo>
                    <a:lnTo>
                      <a:pt x="1636" y="4978"/>
                    </a:lnTo>
                    <a:cubicBezTo>
                      <a:pt x="1636" y="5060"/>
                      <a:pt x="1636" y="5142"/>
                      <a:pt x="1657" y="5203"/>
                    </a:cubicBezTo>
                    <a:lnTo>
                      <a:pt x="124" y="6879"/>
                    </a:lnTo>
                    <a:cubicBezTo>
                      <a:pt x="1" y="7022"/>
                      <a:pt x="1" y="7206"/>
                      <a:pt x="124" y="7329"/>
                    </a:cubicBezTo>
                    <a:cubicBezTo>
                      <a:pt x="185" y="7390"/>
                      <a:pt x="246" y="7411"/>
                      <a:pt x="328" y="7411"/>
                    </a:cubicBezTo>
                    <a:cubicBezTo>
                      <a:pt x="389" y="7411"/>
                      <a:pt x="471" y="7390"/>
                      <a:pt x="532" y="7329"/>
                    </a:cubicBezTo>
                    <a:lnTo>
                      <a:pt x="2066" y="5653"/>
                    </a:lnTo>
                    <a:cubicBezTo>
                      <a:pt x="2147" y="5673"/>
                      <a:pt x="2209" y="5694"/>
                      <a:pt x="2290" y="5694"/>
                    </a:cubicBezTo>
                    <a:lnTo>
                      <a:pt x="4641" y="5694"/>
                    </a:lnTo>
                    <a:cubicBezTo>
                      <a:pt x="4703" y="5694"/>
                      <a:pt x="4784" y="5673"/>
                      <a:pt x="4846" y="5653"/>
                    </a:cubicBezTo>
                    <a:lnTo>
                      <a:pt x="6399" y="7329"/>
                    </a:lnTo>
                    <a:cubicBezTo>
                      <a:pt x="6461" y="7390"/>
                      <a:pt x="6522" y="7411"/>
                      <a:pt x="6604" y="7411"/>
                    </a:cubicBezTo>
                    <a:cubicBezTo>
                      <a:pt x="6665" y="7411"/>
                      <a:pt x="6747" y="7390"/>
                      <a:pt x="6808" y="7329"/>
                    </a:cubicBezTo>
                    <a:cubicBezTo>
                      <a:pt x="6910" y="7206"/>
                      <a:pt x="6910" y="7022"/>
                      <a:pt x="6808" y="6879"/>
                    </a:cubicBezTo>
                    <a:lnTo>
                      <a:pt x="5255" y="5203"/>
                    </a:lnTo>
                    <a:cubicBezTo>
                      <a:pt x="5275" y="5142"/>
                      <a:pt x="5295" y="5060"/>
                      <a:pt x="5295" y="4978"/>
                    </a:cubicBezTo>
                    <a:lnTo>
                      <a:pt x="5295" y="2444"/>
                    </a:lnTo>
                    <a:cubicBezTo>
                      <a:pt x="5295" y="2362"/>
                      <a:pt x="5275" y="2280"/>
                      <a:pt x="5255" y="2219"/>
                    </a:cubicBezTo>
                    <a:lnTo>
                      <a:pt x="6808" y="542"/>
                    </a:lnTo>
                    <a:cubicBezTo>
                      <a:pt x="6910" y="399"/>
                      <a:pt x="6910" y="215"/>
                      <a:pt x="6808" y="93"/>
                    </a:cubicBezTo>
                    <a:cubicBezTo>
                      <a:pt x="6747" y="31"/>
                      <a:pt x="6675" y="1"/>
                      <a:pt x="6604" y="1"/>
                    </a:cubicBezTo>
                    <a:cubicBezTo>
                      <a:pt x="6532" y="1"/>
                      <a:pt x="6461" y="31"/>
                      <a:pt x="6399" y="93"/>
                    </a:cubicBezTo>
                    <a:lnTo>
                      <a:pt x="4846" y="1769"/>
                    </a:lnTo>
                    <a:cubicBezTo>
                      <a:pt x="4784" y="1748"/>
                      <a:pt x="4723" y="1728"/>
                      <a:pt x="4641" y="1728"/>
                    </a:cubicBezTo>
                    <a:lnTo>
                      <a:pt x="2290" y="1728"/>
                    </a:lnTo>
                    <a:cubicBezTo>
                      <a:pt x="2209" y="1728"/>
                      <a:pt x="2147" y="1748"/>
                      <a:pt x="2066" y="1769"/>
                    </a:cubicBezTo>
                    <a:lnTo>
                      <a:pt x="532" y="93"/>
                    </a:lnTo>
                    <a:cubicBezTo>
                      <a:pt x="471" y="31"/>
                      <a:pt x="395" y="1"/>
                      <a:pt x="3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4"/>
              <p:cNvSpPr/>
              <p:nvPr/>
            </p:nvSpPr>
            <p:spPr>
              <a:xfrm>
                <a:off x="-1274501" y="3156799"/>
                <a:ext cx="446516" cy="607537"/>
              </a:xfrm>
              <a:custGeom>
                <a:avLst/>
                <a:gdLst/>
                <a:ahLst/>
                <a:cxnLst/>
                <a:rect l="l" t="t" r="r" b="b"/>
                <a:pathLst>
                  <a:path w="10202" h="13881" extrusionOk="0">
                    <a:moveTo>
                      <a:pt x="8791" y="573"/>
                    </a:moveTo>
                    <a:cubicBezTo>
                      <a:pt x="9240" y="573"/>
                      <a:pt x="9629" y="961"/>
                      <a:pt x="9629" y="1431"/>
                    </a:cubicBezTo>
                    <a:lnTo>
                      <a:pt x="9629" y="12470"/>
                    </a:lnTo>
                    <a:cubicBezTo>
                      <a:pt x="9629" y="12940"/>
                      <a:pt x="9240" y="13308"/>
                      <a:pt x="8791" y="13308"/>
                    </a:cubicBezTo>
                    <a:lnTo>
                      <a:pt x="1411" y="13308"/>
                    </a:lnTo>
                    <a:cubicBezTo>
                      <a:pt x="961" y="13308"/>
                      <a:pt x="573" y="12940"/>
                      <a:pt x="573" y="12470"/>
                    </a:cubicBezTo>
                    <a:lnTo>
                      <a:pt x="573" y="4252"/>
                    </a:lnTo>
                    <a:cubicBezTo>
                      <a:pt x="573" y="3946"/>
                      <a:pt x="696" y="3578"/>
                      <a:pt x="921" y="3251"/>
                    </a:cubicBezTo>
                    <a:cubicBezTo>
                      <a:pt x="961" y="3189"/>
                      <a:pt x="982" y="3108"/>
                      <a:pt x="961" y="3046"/>
                    </a:cubicBezTo>
                    <a:lnTo>
                      <a:pt x="2249" y="2024"/>
                    </a:lnTo>
                    <a:cubicBezTo>
                      <a:pt x="2290" y="2055"/>
                      <a:pt x="2341" y="2070"/>
                      <a:pt x="2395" y="2070"/>
                    </a:cubicBezTo>
                    <a:cubicBezTo>
                      <a:pt x="2449" y="2070"/>
                      <a:pt x="2505" y="2055"/>
                      <a:pt x="2556" y="2024"/>
                    </a:cubicBezTo>
                    <a:lnTo>
                      <a:pt x="4007" y="1125"/>
                    </a:lnTo>
                    <a:cubicBezTo>
                      <a:pt x="4498" y="839"/>
                      <a:pt x="5377" y="573"/>
                      <a:pt x="5949" y="573"/>
                    </a:cubicBezTo>
                    <a:close/>
                    <a:moveTo>
                      <a:pt x="5949" y="0"/>
                    </a:moveTo>
                    <a:cubicBezTo>
                      <a:pt x="5275" y="0"/>
                      <a:pt x="4293" y="287"/>
                      <a:pt x="3701" y="655"/>
                    </a:cubicBezTo>
                    <a:lnTo>
                      <a:pt x="2474" y="1431"/>
                    </a:lnTo>
                    <a:cubicBezTo>
                      <a:pt x="2420" y="1377"/>
                      <a:pt x="2349" y="1352"/>
                      <a:pt x="2279" y="1352"/>
                    </a:cubicBezTo>
                    <a:cubicBezTo>
                      <a:pt x="2216" y="1352"/>
                      <a:pt x="2154" y="1372"/>
                      <a:pt x="2106" y="1411"/>
                    </a:cubicBezTo>
                    <a:lnTo>
                      <a:pt x="430" y="2760"/>
                    </a:lnTo>
                    <a:cubicBezTo>
                      <a:pt x="328" y="2842"/>
                      <a:pt x="287" y="2985"/>
                      <a:pt x="348" y="3087"/>
                    </a:cubicBezTo>
                    <a:cubicBezTo>
                      <a:pt x="123" y="3476"/>
                      <a:pt x="1" y="3884"/>
                      <a:pt x="1" y="4252"/>
                    </a:cubicBezTo>
                    <a:lnTo>
                      <a:pt x="1" y="12470"/>
                    </a:lnTo>
                    <a:cubicBezTo>
                      <a:pt x="1" y="13247"/>
                      <a:pt x="634" y="13881"/>
                      <a:pt x="1411" y="13881"/>
                    </a:cubicBezTo>
                    <a:lnTo>
                      <a:pt x="8770" y="13881"/>
                    </a:lnTo>
                    <a:cubicBezTo>
                      <a:pt x="9567" y="13881"/>
                      <a:pt x="10201" y="13247"/>
                      <a:pt x="10201" y="12470"/>
                    </a:cubicBezTo>
                    <a:lnTo>
                      <a:pt x="10201" y="1411"/>
                    </a:lnTo>
                    <a:cubicBezTo>
                      <a:pt x="10201" y="634"/>
                      <a:pt x="9567" y="0"/>
                      <a:pt x="877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4"/>
              <p:cNvSpPr/>
              <p:nvPr/>
            </p:nvSpPr>
            <p:spPr>
              <a:xfrm>
                <a:off x="-1145650" y="3194395"/>
                <a:ext cx="227285" cy="74273"/>
              </a:xfrm>
              <a:custGeom>
                <a:avLst/>
                <a:gdLst/>
                <a:ahLst/>
                <a:cxnLst/>
                <a:rect l="l" t="t" r="r" b="b"/>
                <a:pathLst>
                  <a:path w="5193" h="1697" extrusionOk="0">
                    <a:moveTo>
                      <a:pt x="4436" y="552"/>
                    </a:moveTo>
                    <a:lnTo>
                      <a:pt x="4150" y="1124"/>
                    </a:lnTo>
                    <a:lnTo>
                      <a:pt x="1288" y="1124"/>
                    </a:lnTo>
                    <a:lnTo>
                      <a:pt x="1513" y="981"/>
                    </a:lnTo>
                    <a:cubicBezTo>
                      <a:pt x="1860" y="777"/>
                      <a:pt x="2596" y="552"/>
                      <a:pt x="3005" y="552"/>
                    </a:cubicBezTo>
                    <a:close/>
                    <a:moveTo>
                      <a:pt x="3005" y="0"/>
                    </a:moveTo>
                    <a:cubicBezTo>
                      <a:pt x="2494" y="0"/>
                      <a:pt x="1656" y="225"/>
                      <a:pt x="1206" y="511"/>
                    </a:cubicBezTo>
                    <a:lnTo>
                      <a:pt x="143" y="1165"/>
                    </a:lnTo>
                    <a:cubicBezTo>
                      <a:pt x="41" y="1227"/>
                      <a:pt x="0" y="1370"/>
                      <a:pt x="21" y="1492"/>
                    </a:cubicBezTo>
                    <a:cubicBezTo>
                      <a:pt x="62" y="1615"/>
                      <a:pt x="184" y="1697"/>
                      <a:pt x="307" y="1697"/>
                    </a:cubicBezTo>
                    <a:lnTo>
                      <a:pt x="4334" y="1697"/>
                    </a:lnTo>
                    <a:cubicBezTo>
                      <a:pt x="4436" y="1697"/>
                      <a:pt x="4538" y="1635"/>
                      <a:pt x="4579" y="1533"/>
                    </a:cubicBezTo>
                    <a:lnTo>
                      <a:pt x="5152" y="409"/>
                    </a:lnTo>
                    <a:cubicBezTo>
                      <a:pt x="5193" y="327"/>
                      <a:pt x="5193" y="204"/>
                      <a:pt x="5131" y="123"/>
                    </a:cubicBezTo>
                    <a:cubicBezTo>
                      <a:pt x="5090" y="41"/>
                      <a:pt x="4988" y="0"/>
                      <a:pt x="488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4"/>
              <p:cNvSpPr/>
              <p:nvPr/>
            </p:nvSpPr>
            <p:spPr>
              <a:xfrm>
                <a:off x="-1285225" y="3187217"/>
                <a:ext cx="110075" cy="94888"/>
              </a:xfrm>
              <a:custGeom>
                <a:avLst/>
                <a:gdLst/>
                <a:ahLst/>
                <a:cxnLst/>
                <a:rect l="l" t="t" r="r" b="b"/>
                <a:pathLst>
                  <a:path w="2515" h="2168" extrusionOk="0">
                    <a:moveTo>
                      <a:pt x="2167" y="0"/>
                    </a:moveTo>
                    <a:lnTo>
                      <a:pt x="0" y="1738"/>
                    </a:lnTo>
                    <a:lnTo>
                      <a:pt x="348" y="2167"/>
                    </a:lnTo>
                    <a:lnTo>
                      <a:pt x="2515" y="450"/>
                    </a:lnTo>
                    <a:lnTo>
                      <a:pt x="216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 name="Google Shape;82;p14"/>
            <p:cNvGrpSpPr/>
            <p:nvPr/>
          </p:nvGrpSpPr>
          <p:grpSpPr>
            <a:xfrm rot="2700000">
              <a:off x="3213833" y="-706171"/>
              <a:ext cx="1733564" cy="2303393"/>
              <a:chOff x="-1285225" y="3156799"/>
              <a:chExt cx="457240" cy="607537"/>
            </a:xfrm>
          </p:grpSpPr>
          <p:sp>
            <p:nvSpPr>
              <p:cNvPr id="83" name="Google Shape;83;p14"/>
              <p:cNvSpPr/>
              <p:nvPr/>
            </p:nvSpPr>
            <p:spPr>
              <a:xfrm>
                <a:off x="-1202942" y="3341542"/>
                <a:ext cx="302477" cy="324361"/>
              </a:xfrm>
              <a:custGeom>
                <a:avLst/>
                <a:gdLst/>
                <a:ahLst/>
                <a:cxnLst/>
                <a:rect l="l" t="t" r="r" b="b"/>
                <a:pathLst>
                  <a:path w="6911" h="7411" extrusionOk="0">
                    <a:moveTo>
                      <a:pt x="4641" y="2300"/>
                    </a:moveTo>
                    <a:cubicBezTo>
                      <a:pt x="4723" y="2300"/>
                      <a:pt x="4764" y="2362"/>
                      <a:pt x="4764" y="2444"/>
                    </a:cubicBezTo>
                    <a:lnTo>
                      <a:pt x="4764" y="2750"/>
                    </a:lnTo>
                    <a:lnTo>
                      <a:pt x="4764" y="4978"/>
                    </a:lnTo>
                    <a:cubicBezTo>
                      <a:pt x="4764" y="5060"/>
                      <a:pt x="4723" y="5121"/>
                      <a:pt x="4641" y="5121"/>
                    </a:cubicBezTo>
                    <a:lnTo>
                      <a:pt x="2290" y="5121"/>
                    </a:lnTo>
                    <a:cubicBezTo>
                      <a:pt x="2209" y="5121"/>
                      <a:pt x="2168" y="5060"/>
                      <a:pt x="2168" y="4978"/>
                    </a:cubicBezTo>
                    <a:lnTo>
                      <a:pt x="2168" y="2444"/>
                    </a:lnTo>
                    <a:cubicBezTo>
                      <a:pt x="2168" y="2362"/>
                      <a:pt x="2209" y="2300"/>
                      <a:pt x="2290" y="2300"/>
                    </a:cubicBezTo>
                    <a:close/>
                    <a:moveTo>
                      <a:pt x="320" y="1"/>
                    </a:moveTo>
                    <a:cubicBezTo>
                      <a:pt x="246" y="1"/>
                      <a:pt x="175" y="31"/>
                      <a:pt x="124" y="93"/>
                    </a:cubicBezTo>
                    <a:cubicBezTo>
                      <a:pt x="1" y="215"/>
                      <a:pt x="1" y="399"/>
                      <a:pt x="124" y="542"/>
                    </a:cubicBezTo>
                    <a:lnTo>
                      <a:pt x="1657" y="2219"/>
                    </a:lnTo>
                    <a:cubicBezTo>
                      <a:pt x="1636" y="2280"/>
                      <a:pt x="1636" y="2362"/>
                      <a:pt x="1636" y="2444"/>
                    </a:cubicBezTo>
                    <a:lnTo>
                      <a:pt x="1636" y="4978"/>
                    </a:lnTo>
                    <a:cubicBezTo>
                      <a:pt x="1636" y="5060"/>
                      <a:pt x="1636" y="5142"/>
                      <a:pt x="1657" y="5203"/>
                    </a:cubicBezTo>
                    <a:lnTo>
                      <a:pt x="124" y="6879"/>
                    </a:lnTo>
                    <a:cubicBezTo>
                      <a:pt x="1" y="7022"/>
                      <a:pt x="1" y="7206"/>
                      <a:pt x="124" y="7329"/>
                    </a:cubicBezTo>
                    <a:cubicBezTo>
                      <a:pt x="185" y="7390"/>
                      <a:pt x="246" y="7411"/>
                      <a:pt x="328" y="7411"/>
                    </a:cubicBezTo>
                    <a:cubicBezTo>
                      <a:pt x="389" y="7411"/>
                      <a:pt x="471" y="7390"/>
                      <a:pt x="532" y="7329"/>
                    </a:cubicBezTo>
                    <a:lnTo>
                      <a:pt x="2066" y="5653"/>
                    </a:lnTo>
                    <a:cubicBezTo>
                      <a:pt x="2147" y="5673"/>
                      <a:pt x="2209" y="5694"/>
                      <a:pt x="2290" y="5694"/>
                    </a:cubicBezTo>
                    <a:lnTo>
                      <a:pt x="4641" y="5694"/>
                    </a:lnTo>
                    <a:cubicBezTo>
                      <a:pt x="4703" y="5694"/>
                      <a:pt x="4784" y="5673"/>
                      <a:pt x="4846" y="5653"/>
                    </a:cubicBezTo>
                    <a:lnTo>
                      <a:pt x="6399" y="7329"/>
                    </a:lnTo>
                    <a:cubicBezTo>
                      <a:pt x="6461" y="7390"/>
                      <a:pt x="6522" y="7411"/>
                      <a:pt x="6604" y="7411"/>
                    </a:cubicBezTo>
                    <a:cubicBezTo>
                      <a:pt x="6665" y="7411"/>
                      <a:pt x="6747" y="7390"/>
                      <a:pt x="6808" y="7329"/>
                    </a:cubicBezTo>
                    <a:cubicBezTo>
                      <a:pt x="6910" y="7206"/>
                      <a:pt x="6910" y="7022"/>
                      <a:pt x="6808" y="6879"/>
                    </a:cubicBezTo>
                    <a:lnTo>
                      <a:pt x="5255" y="5203"/>
                    </a:lnTo>
                    <a:cubicBezTo>
                      <a:pt x="5275" y="5142"/>
                      <a:pt x="5295" y="5060"/>
                      <a:pt x="5295" y="4978"/>
                    </a:cubicBezTo>
                    <a:lnTo>
                      <a:pt x="5295" y="2444"/>
                    </a:lnTo>
                    <a:cubicBezTo>
                      <a:pt x="5295" y="2362"/>
                      <a:pt x="5275" y="2280"/>
                      <a:pt x="5255" y="2219"/>
                    </a:cubicBezTo>
                    <a:lnTo>
                      <a:pt x="6808" y="542"/>
                    </a:lnTo>
                    <a:cubicBezTo>
                      <a:pt x="6910" y="399"/>
                      <a:pt x="6910" y="215"/>
                      <a:pt x="6808" y="93"/>
                    </a:cubicBezTo>
                    <a:cubicBezTo>
                      <a:pt x="6747" y="31"/>
                      <a:pt x="6675" y="1"/>
                      <a:pt x="6604" y="1"/>
                    </a:cubicBezTo>
                    <a:cubicBezTo>
                      <a:pt x="6532" y="1"/>
                      <a:pt x="6461" y="31"/>
                      <a:pt x="6399" y="93"/>
                    </a:cubicBezTo>
                    <a:lnTo>
                      <a:pt x="4846" y="1769"/>
                    </a:lnTo>
                    <a:cubicBezTo>
                      <a:pt x="4784" y="1748"/>
                      <a:pt x="4723" y="1728"/>
                      <a:pt x="4641" y="1728"/>
                    </a:cubicBezTo>
                    <a:lnTo>
                      <a:pt x="2290" y="1728"/>
                    </a:lnTo>
                    <a:cubicBezTo>
                      <a:pt x="2209" y="1728"/>
                      <a:pt x="2147" y="1748"/>
                      <a:pt x="2066" y="1769"/>
                    </a:cubicBezTo>
                    <a:lnTo>
                      <a:pt x="532" y="93"/>
                    </a:lnTo>
                    <a:cubicBezTo>
                      <a:pt x="471" y="31"/>
                      <a:pt x="395" y="1"/>
                      <a:pt x="3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4"/>
              <p:cNvSpPr/>
              <p:nvPr/>
            </p:nvSpPr>
            <p:spPr>
              <a:xfrm>
                <a:off x="-1274501" y="3156799"/>
                <a:ext cx="446516" cy="607537"/>
              </a:xfrm>
              <a:custGeom>
                <a:avLst/>
                <a:gdLst/>
                <a:ahLst/>
                <a:cxnLst/>
                <a:rect l="l" t="t" r="r" b="b"/>
                <a:pathLst>
                  <a:path w="10202" h="13881" extrusionOk="0">
                    <a:moveTo>
                      <a:pt x="8791" y="573"/>
                    </a:moveTo>
                    <a:cubicBezTo>
                      <a:pt x="9240" y="573"/>
                      <a:pt x="9629" y="961"/>
                      <a:pt x="9629" y="1431"/>
                    </a:cubicBezTo>
                    <a:lnTo>
                      <a:pt x="9629" y="12470"/>
                    </a:lnTo>
                    <a:cubicBezTo>
                      <a:pt x="9629" y="12940"/>
                      <a:pt x="9240" y="13308"/>
                      <a:pt x="8791" y="13308"/>
                    </a:cubicBezTo>
                    <a:lnTo>
                      <a:pt x="1411" y="13308"/>
                    </a:lnTo>
                    <a:cubicBezTo>
                      <a:pt x="961" y="13308"/>
                      <a:pt x="573" y="12940"/>
                      <a:pt x="573" y="12470"/>
                    </a:cubicBezTo>
                    <a:lnTo>
                      <a:pt x="573" y="4252"/>
                    </a:lnTo>
                    <a:cubicBezTo>
                      <a:pt x="573" y="3946"/>
                      <a:pt x="696" y="3578"/>
                      <a:pt x="921" y="3251"/>
                    </a:cubicBezTo>
                    <a:cubicBezTo>
                      <a:pt x="961" y="3189"/>
                      <a:pt x="982" y="3108"/>
                      <a:pt x="961" y="3046"/>
                    </a:cubicBezTo>
                    <a:lnTo>
                      <a:pt x="2249" y="2024"/>
                    </a:lnTo>
                    <a:cubicBezTo>
                      <a:pt x="2290" y="2055"/>
                      <a:pt x="2341" y="2070"/>
                      <a:pt x="2395" y="2070"/>
                    </a:cubicBezTo>
                    <a:cubicBezTo>
                      <a:pt x="2449" y="2070"/>
                      <a:pt x="2505" y="2055"/>
                      <a:pt x="2556" y="2024"/>
                    </a:cubicBezTo>
                    <a:lnTo>
                      <a:pt x="4007" y="1125"/>
                    </a:lnTo>
                    <a:cubicBezTo>
                      <a:pt x="4498" y="839"/>
                      <a:pt x="5377" y="573"/>
                      <a:pt x="5949" y="573"/>
                    </a:cubicBezTo>
                    <a:close/>
                    <a:moveTo>
                      <a:pt x="5949" y="0"/>
                    </a:moveTo>
                    <a:cubicBezTo>
                      <a:pt x="5275" y="0"/>
                      <a:pt x="4293" y="287"/>
                      <a:pt x="3701" y="655"/>
                    </a:cubicBezTo>
                    <a:lnTo>
                      <a:pt x="2474" y="1431"/>
                    </a:lnTo>
                    <a:cubicBezTo>
                      <a:pt x="2420" y="1377"/>
                      <a:pt x="2349" y="1352"/>
                      <a:pt x="2279" y="1352"/>
                    </a:cubicBezTo>
                    <a:cubicBezTo>
                      <a:pt x="2216" y="1352"/>
                      <a:pt x="2154" y="1372"/>
                      <a:pt x="2106" y="1411"/>
                    </a:cubicBezTo>
                    <a:lnTo>
                      <a:pt x="430" y="2760"/>
                    </a:lnTo>
                    <a:cubicBezTo>
                      <a:pt x="328" y="2842"/>
                      <a:pt x="287" y="2985"/>
                      <a:pt x="348" y="3087"/>
                    </a:cubicBezTo>
                    <a:cubicBezTo>
                      <a:pt x="123" y="3476"/>
                      <a:pt x="1" y="3884"/>
                      <a:pt x="1" y="4252"/>
                    </a:cubicBezTo>
                    <a:lnTo>
                      <a:pt x="1" y="12470"/>
                    </a:lnTo>
                    <a:cubicBezTo>
                      <a:pt x="1" y="13247"/>
                      <a:pt x="634" y="13881"/>
                      <a:pt x="1411" y="13881"/>
                    </a:cubicBezTo>
                    <a:lnTo>
                      <a:pt x="8770" y="13881"/>
                    </a:lnTo>
                    <a:cubicBezTo>
                      <a:pt x="9567" y="13881"/>
                      <a:pt x="10201" y="13247"/>
                      <a:pt x="10201" y="12470"/>
                    </a:cubicBezTo>
                    <a:lnTo>
                      <a:pt x="10201" y="1411"/>
                    </a:lnTo>
                    <a:cubicBezTo>
                      <a:pt x="10201" y="634"/>
                      <a:pt x="9567" y="0"/>
                      <a:pt x="877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4"/>
              <p:cNvSpPr/>
              <p:nvPr/>
            </p:nvSpPr>
            <p:spPr>
              <a:xfrm>
                <a:off x="-1145650" y="3194395"/>
                <a:ext cx="227285" cy="74273"/>
              </a:xfrm>
              <a:custGeom>
                <a:avLst/>
                <a:gdLst/>
                <a:ahLst/>
                <a:cxnLst/>
                <a:rect l="l" t="t" r="r" b="b"/>
                <a:pathLst>
                  <a:path w="5193" h="1697" extrusionOk="0">
                    <a:moveTo>
                      <a:pt x="4436" y="552"/>
                    </a:moveTo>
                    <a:lnTo>
                      <a:pt x="4150" y="1124"/>
                    </a:lnTo>
                    <a:lnTo>
                      <a:pt x="1288" y="1124"/>
                    </a:lnTo>
                    <a:lnTo>
                      <a:pt x="1513" y="981"/>
                    </a:lnTo>
                    <a:cubicBezTo>
                      <a:pt x="1860" y="777"/>
                      <a:pt x="2596" y="552"/>
                      <a:pt x="3005" y="552"/>
                    </a:cubicBezTo>
                    <a:close/>
                    <a:moveTo>
                      <a:pt x="3005" y="0"/>
                    </a:moveTo>
                    <a:cubicBezTo>
                      <a:pt x="2494" y="0"/>
                      <a:pt x="1656" y="225"/>
                      <a:pt x="1206" y="511"/>
                    </a:cubicBezTo>
                    <a:lnTo>
                      <a:pt x="143" y="1165"/>
                    </a:lnTo>
                    <a:cubicBezTo>
                      <a:pt x="41" y="1227"/>
                      <a:pt x="0" y="1370"/>
                      <a:pt x="21" y="1492"/>
                    </a:cubicBezTo>
                    <a:cubicBezTo>
                      <a:pt x="62" y="1615"/>
                      <a:pt x="184" y="1697"/>
                      <a:pt x="307" y="1697"/>
                    </a:cubicBezTo>
                    <a:lnTo>
                      <a:pt x="4334" y="1697"/>
                    </a:lnTo>
                    <a:cubicBezTo>
                      <a:pt x="4436" y="1697"/>
                      <a:pt x="4538" y="1635"/>
                      <a:pt x="4579" y="1533"/>
                    </a:cubicBezTo>
                    <a:lnTo>
                      <a:pt x="5152" y="409"/>
                    </a:lnTo>
                    <a:cubicBezTo>
                      <a:pt x="5193" y="327"/>
                      <a:pt x="5193" y="204"/>
                      <a:pt x="5131" y="123"/>
                    </a:cubicBezTo>
                    <a:cubicBezTo>
                      <a:pt x="5090" y="41"/>
                      <a:pt x="4988" y="0"/>
                      <a:pt x="488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4"/>
              <p:cNvSpPr/>
              <p:nvPr/>
            </p:nvSpPr>
            <p:spPr>
              <a:xfrm>
                <a:off x="-1285225" y="3187217"/>
                <a:ext cx="110075" cy="94888"/>
              </a:xfrm>
              <a:custGeom>
                <a:avLst/>
                <a:gdLst/>
                <a:ahLst/>
                <a:cxnLst/>
                <a:rect l="l" t="t" r="r" b="b"/>
                <a:pathLst>
                  <a:path w="2515" h="2168" extrusionOk="0">
                    <a:moveTo>
                      <a:pt x="2167" y="0"/>
                    </a:moveTo>
                    <a:lnTo>
                      <a:pt x="0" y="1738"/>
                    </a:lnTo>
                    <a:lnTo>
                      <a:pt x="348" y="2167"/>
                    </a:lnTo>
                    <a:lnTo>
                      <a:pt x="2515" y="450"/>
                    </a:lnTo>
                    <a:lnTo>
                      <a:pt x="216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7" name="Google Shape;87;p14"/>
            <p:cNvGrpSpPr/>
            <p:nvPr/>
          </p:nvGrpSpPr>
          <p:grpSpPr>
            <a:xfrm rot="2700000">
              <a:off x="6187102" y="-706171"/>
              <a:ext cx="1733564" cy="2303393"/>
              <a:chOff x="-1285225" y="3156799"/>
              <a:chExt cx="457240" cy="607537"/>
            </a:xfrm>
          </p:grpSpPr>
          <p:sp>
            <p:nvSpPr>
              <p:cNvPr id="88" name="Google Shape;88;p14"/>
              <p:cNvSpPr/>
              <p:nvPr/>
            </p:nvSpPr>
            <p:spPr>
              <a:xfrm>
                <a:off x="-1202942" y="3341542"/>
                <a:ext cx="302477" cy="324361"/>
              </a:xfrm>
              <a:custGeom>
                <a:avLst/>
                <a:gdLst/>
                <a:ahLst/>
                <a:cxnLst/>
                <a:rect l="l" t="t" r="r" b="b"/>
                <a:pathLst>
                  <a:path w="6911" h="7411" extrusionOk="0">
                    <a:moveTo>
                      <a:pt x="4641" y="2300"/>
                    </a:moveTo>
                    <a:cubicBezTo>
                      <a:pt x="4723" y="2300"/>
                      <a:pt x="4764" y="2362"/>
                      <a:pt x="4764" y="2444"/>
                    </a:cubicBezTo>
                    <a:lnTo>
                      <a:pt x="4764" y="2750"/>
                    </a:lnTo>
                    <a:lnTo>
                      <a:pt x="4764" y="4978"/>
                    </a:lnTo>
                    <a:cubicBezTo>
                      <a:pt x="4764" y="5060"/>
                      <a:pt x="4723" y="5121"/>
                      <a:pt x="4641" y="5121"/>
                    </a:cubicBezTo>
                    <a:lnTo>
                      <a:pt x="2290" y="5121"/>
                    </a:lnTo>
                    <a:cubicBezTo>
                      <a:pt x="2209" y="5121"/>
                      <a:pt x="2168" y="5060"/>
                      <a:pt x="2168" y="4978"/>
                    </a:cubicBezTo>
                    <a:lnTo>
                      <a:pt x="2168" y="2444"/>
                    </a:lnTo>
                    <a:cubicBezTo>
                      <a:pt x="2168" y="2362"/>
                      <a:pt x="2209" y="2300"/>
                      <a:pt x="2290" y="2300"/>
                    </a:cubicBezTo>
                    <a:close/>
                    <a:moveTo>
                      <a:pt x="320" y="1"/>
                    </a:moveTo>
                    <a:cubicBezTo>
                      <a:pt x="246" y="1"/>
                      <a:pt x="175" y="31"/>
                      <a:pt x="124" y="93"/>
                    </a:cubicBezTo>
                    <a:cubicBezTo>
                      <a:pt x="1" y="215"/>
                      <a:pt x="1" y="399"/>
                      <a:pt x="124" y="542"/>
                    </a:cubicBezTo>
                    <a:lnTo>
                      <a:pt x="1657" y="2219"/>
                    </a:lnTo>
                    <a:cubicBezTo>
                      <a:pt x="1636" y="2280"/>
                      <a:pt x="1636" y="2362"/>
                      <a:pt x="1636" y="2444"/>
                    </a:cubicBezTo>
                    <a:lnTo>
                      <a:pt x="1636" y="4978"/>
                    </a:lnTo>
                    <a:cubicBezTo>
                      <a:pt x="1636" y="5060"/>
                      <a:pt x="1636" y="5142"/>
                      <a:pt x="1657" y="5203"/>
                    </a:cubicBezTo>
                    <a:lnTo>
                      <a:pt x="124" y="6879"/>
                    </a:lnTo>
                    <a:cubicBezTo>
                      <a:pt x="1" y="7022"/>
                      <a:pt x="1" y="7206"/>
                      <a:pt x="124" y="7329"/>
                    </a:cubicBezTo>
                    <a:cubicBezTo>
                      <a:pt x="185" y="7390"/>
                      <a:pt x="246" y="7411"/>
                      <a:pt x="328" y="7411"/>
                    </a:cubicBezTo>
                    <a:cubicBezTo>
                      <a:pt x="389" y="7411"/>
                      <a:pt x="471" y="7390"/>
                      <a:pt x="532" y="7329"/>
                    </a:cubicBezTo>
                    <a:lnTo>
                      <a:pt x="2066" y="5653"/>
                    </a:lnTo>
                    <a:cubicBezTo>
                      <a:pt x="2147" y="5673"/>
                      <a:pt x="2209" y="5694"/>
                      <a:pt x="2290" y="5694"/>
                    </a:cubicBezTo>
                    <a:lnTo>
                      <a:pt x="4641" y="5694"/>
                    </a:lnTo>
                    <a:cubicBezTo>
                      <a:pt x="4703" y="5694"/>
                      <a:pt x="4784" y="5673"/>
                      <a:pt x="4846" y="5653"/>
                    </a:cubicBezTo>
                    <a:lnTo>
                      <a:pt x="6399" y="7329"/>
                    </a:lnTo>
                    <a:cubicBezTo>
                      <a:pt x="6461" y="7390"/>
                      <a:pt x="6522" y="7411"/>
                      <a:pt x="6604" y="7411"/>
                    </a:cubicBezTo>
                    <a:cubicBezTo>
                      <a:pt x="6665" y="7411"/>
                      <a:pt x="6747" y="7390"/>
                      <a:pt x="6808" y="7329"/>
                    </a:cubicBezTo>
                    <a:cubicBezTo>
                      <a:pt x="6910" y="7206"/>
                      <a:pt x="6910" y="7022"/>
                      <a:pt x="6808" y="6879"/>
                    </a:cubicBezTo>
                    <a:lnTo>
                      <a:pt x="5255" y="5203"/>
                    </a:lnTo>
                    <a:cubicBezTo>
                      <a:pt x="5275" y="5142"/>
                      <a:pt x="5295" y="5060"/>
                      <a:pt x="5295" y="4978"/>
                    </a:cubicBezTo>
                    <a:lnTo>
                      <a:pt x="5295" y="2444"/>
                    </a:lnTo>
                    <a:cubicBezTo>
                      <a:pt x="5295" y="2362"/>
                      <a:pt x="5275" y="2280"/>
                      <a:pt x="5255" y="2219"/>
                    </a:cubicBezTo>
                    <a:lnTo>
                      <a:pt x="6808" y="542"/>
                    </a:lnTo>
                    <a:cubicBezTo>
                      <a:pt x="6910" y="399"/>
                      <a:pt x="6910" y="215"/>
                      <a:pt x="6808" y="93"/>
                    </a:cubicBezTo>
                    <a:cubicBezTo>
                      <a:pt x="6747" y="31"/>
                      <a:pt x="6675" y="1"/>
                      <a:pt x="6604" y="1"/>
                    </a:cubicBezTo>
                    <a:cubicBezTo>
                      <a:pt x="6532" y="1"/>
                      <a:pt x="6461" y="31"/>
                      <a:pt x="6399" y="93"/>
                    </a:cubicBezTo>
                    <a:lnTo>
                      <a:pt x="4846" y="1769"/>
                    </a:lnTo>
                    <a:cubicBezTo>
                      <a:pt x="4784" y="1748"/>
                      <a:pt x="4723" y="1728"/>
                      <a:pt x="4641" y="1728"/>
                    </a:cubicBezTo>
                    <a:lnTo>
                      <a:pt x="2290" y="1728"/>
                    </a:lnTo>
                    <a:cubicBezTo>
                      <a:pt x="2209" y="1728"/>
                      <a:pt x="2147" y="1748"/>
                      <a:pt x="2066" y="1769"/>
                    </a:cubicBezTo>
                    <a:lnTo>
                      <a:pt x="532" y="93"/>
                    </a:lnTo>
                    <a:cubicBezTo>
                      <a:pt x="471" y="31"/>
                      <a:pt x="395" y="1"/>
                      <a:pt x="3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4"/>
              <p:cNvSpPr/>
              <p:nvPr/>
            </p:nvSpPr>
            <p:spPr>
              <a:xfrm>
                <a:off x="-1274501" y="3156799"/>
                <a:ext cx="446516" cy="607537"/>
              </a:xfrm>
              <a:custGeom>
                <a:avLst/>
                <a:gdLst/>
                <a:ahLst/>
                <a:cxnLst/>
                <a:rect l="l" t="t" r="r" b="b"/>
                <a:pathLst>
                  <a:path w="10202" h="13881" extrusionOk="0">
                    <a:moveTo>
                      <a:pt x="8791" y="573"/>
                    </a:moveTo>
                    <a:cubicBezTo>
                      <a:pt x="9240" y="573"/>
                      <a:pt x="9629" y="961"/>
                      <a:pt x="9629" y="1431"/>
                    </a:cubicBezTo>
                    <a:lnTo>
                      <a:pt x="9629" y="12470"/>
                    </a:lnTo>
                    <a:cubicBezTo>
                      <a:pt x="9629" y="12940"/>
                      <a:pt x="9240" y="13308"/>
                      <a:pt x="8791" y="13308"/>
                    </a:cubicBezTo>
                    <a:lnTo>
                      <a:pt x="1411" y="13308"/>
                    </a:lnTo>
                    <a:cubicBezTo>
                      <a:pt x="961" y="13308"/>
                      <a:pt x="573" y="12940"/>
                      <a:pt x="573" y="12470"/>
                    </a:cubicBezTo>
                    <a:lnTo>
                      <a:pt x="573" y="4252"/>
                    </a:lnTo>
                    <a:cubicBezTo>
                      <a:pt x="573" y="3946"/>
                      <a:pt x="696" y="3578"/>
                      <a:pt x="921" y="3251"/>
                    </a:cubicBezTo>
                    <a:cubicBezTo>
                      <a:pt x="961" y="3189"/>
                      <a:pt x="982" y="3108"/>
                      <a:pt x="961" y="3046"/>
                    </a:cubicBezTo>
                    <a:lnTo>
                      <a:pt x="2249" y="2024"/>
                    </a:lnTo>
                    <a:cubicBezTo>
                      <a:pt x="2290" y="2055"/>
                      <a:pt x="2341" y="2070"/>
                      <a:pt x="2395" y="2070"/>
                    </a:cubicBezTo>
                    <a:cubicBezTo>
                      <a:pt x="2449" y="2070"/>
                      <a:pt x="2505" y="2055"/>
                      <a:pt x="2556" y="2024"/>
                    </a:cubicBezTo>
                    <a:lnTo>
                      <a:pt x="4007" y="1125"/>
                    </a:lnTo>
                    <a:cubicBezTo>
                      <a:pt x="4498" y="839"/>
                      <a:pt x="5377" y="573"/>
                      <a:pt x="5949" y="573"/>
                    </a:cubicBezTo>
                    <a:close/>
                    <a:moveTo>
                      <a:pt x="5949" y="0"/>
                    </a:moveTo>
                    <a:cubicBezTo>
                      <a:pt x="5275" y="0"/>
                      <a:pt x="4293" y="287"/>
                      <a:pt x="3701" y="655"/>
                    </a:cubicBezTo>
                    <a:lnTo>
                      <a:pt x="2474" y="1431"/>
                    </a:lnTo>
                    <a:cubicBezTo>
                      <a:pt x="2420" y="1377"/>
                      <a:pt x="2349" y="1352"/>
                      <a:pt x="2279" y="1352"/>
                    </a:cubicBezTo>
                    <a:cubicBezTo>
                      <a:pt x="2216" y="1352"/>
                      <a:pt x="2154" y="1372"/>
                      <a:pt x="2106" y="1411"/>
                    </a:cubicBezTo>
                    <a:lnTo>
                      <a:pt x="430" y="2760"/>
                    </a:lnTo>
                    <a:cubicBezTo>
                      <a:pt x="328" y="2842"/>
                      <a:pt x="287" y="2985"/>
                      <a:pt x="348" y="3087"/>
                    </a:cubicBezTo>
                    <a:cubicBezTo>
                      <a:pt x="123" y="3476"/>
                      <a:pt x="1" y="3884"/>
                      <a:pt x="1" y="4252"/>
                    </a:cubicBezTo>
                    <a:lnTo>
                      <a:pt x="1" y="12470"/>
                    </a:lnTo>
                    <a:cubicBezTo>
                      <a:pt x="1" y="13247"/>
                      <a:pt x="634" y="13881"/>
                      <a:pt x="1411" y="13881"/>
                    </a:cubicBezTo>
                    <a:lnTo>
                      <a:pt x="8770" y="13881"/>
                    </a:lnTo>
                    <a:cubicBezTo>
                      <a:pt x="9567" y="13881"/>
                      <a:pt x="10201" y="13247"/>
                      <a:pt x="10201" y="12470"/>
                    </a:cubicBezTo>
                    <a:lnTo>
                      <a:pt x="10201" y="1411"/>
                    </a:lnTo>
                    <a:cubicBezTo>
                      <a:pt x="10201" y="634"/>
                      <a:pt x="9567" y="0"/>
                      <a:pt x="877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4"/>
              <p:cNvSpPr/>
              <p:nvPr/>
            </p:nvSpPr>
            <p:spPr>
              <a:xfrm>
                <a:off x="-1145650" y="3194395"/>
                <a:ext cx="227285" cy="74273"/>
              </a:xfrm>
              <a:custGeom>
                <a:avLst/>
                <a:gdLst/>
                <a:ahLst/>
                <a:cxnLst/>
                <a:rect l="l" t="t" r="r" b="b"/>
                <a:pathLst>
                  <a:path w="5193" h="1697" extrusionOk="0">
                    <a:moveTo>
                      <a:pt x="4436" y="552"/>
                    </a:moveTo>
                    <a:lnTo>
                      <a:pt x="4150" y="1124"/>
                    </a:lnTo>
                    <a:lnTo>
                      <a:pt x="1288" y="1124"/>
                    </a:lnTo>
                    <a:lnTo>
                      <a:pt x="1513" y="981"/>
                    </a:lnTo>
                    <a:cubicBezTo>
                      <a:pt x="1860" y="777"/>
                      <a:pt x="2596" y="552"/>
                      <a:pt x="3005" y="552"/>
                    </a:cubicBezTo>
                    <a:close/>
                    <a:moveTo>
                      <a:pt x="3005" y="0"/>
                    </a:moveTo>
                    <a:cubicBezTo>
                      <a:pt x="2494" y="0"/>
                      <a:pt x="1656" y="225"/>
                      <a:pt x="1206" y="511"/>
                    </a:cubicBezTo>
                    <a:lnTo>
                      <a:pt x="143" y="1165"/>
                    </a:lnTo>
                    <a:cubicBezTo>
                      <a:pt x="41" y="1227"/>
                      <a:pt x="0" y="1370"/>
                      <a:pt x="21" y="1492"/>
                    </a:cubicBezTo>
                    <a:cubicBezTo>
                      <a:pt x="62" y="1615"/>
                      <a:pt x="184" y="1697"/>
                      <a:pt x="307" y="1697"/>
                    </a:cubicBezTo>
                    <a:lnTo>
                      <a:pt x="4334" y="1697"/>
                    </a:lnTo>
                    <a:cubicBezTo>
                      <a:pt x="4436" y="1697"/>
                      <a:pt x="4538" y="1635"/>
                      <a:pt x="4579" y="1533"/>
                    </a:cubicBezTo>
                    <a:lnTo>
                      <a:pt x="5152" y="409"/>
                    </a:lnTo>
                    <a:cubicBezTo>
                      <a:pt x="5193" y="327"/>
                      <a:pt x="5193" y="204"/>
                      <a:pt x="5131" y="123"/>
                    </a:cubicBezTo>
                    <a:cubicBezTo>
                      <a:pt x="5090" y="41"/>
                      <a:pt x="4988" y="0"/>
                      <a:pt x="488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4"/>
              <p:cNvSpPr/>
              <p:nvPr/>
            </p:nvSpPr>
            <p:spPr>
              <a:xfrm>
                <a:off x="-1285225" y="3187217"/>
                <a:ext cx="110075" cy="94888"/>
              </a:xfrm>
              <a:custGeom>
                <a:avLst/>
                <a:gdLst/>
                <a:ahLst/>
                <a:cxnLst/>
                <a:rect l="l" t="t" r="r" b="b"/>
                <a:pathLst>
                  <a:path w="2515" h="2168" extrusionOk="0">
                    <a:moveTo>
                      <a:pt x="2167" y="0"/>
                    </a:moveTo>
                    <a:lnTo>
                      <a:pt x="0" y="1738"/>
                    </a:lnTo>
                    <a:lnTo>
                      <a:pt x="348" y="2167"/>
                    </a:lnTo>
                    <a:lnTo>
                      <a:pt x="2515" y="450"/>
                    </a:lnTo>
                    <a:lnTo>
                      <a:pt x="216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2" name="Google Shape;92;p14"/>
            <p:cNvGrpSpPr/>
            <p:nvPr/>
          </p:nvGrpSpPr>
          <p:grpSpPr>
            <a:xfrm rot="2700000">
              <a:off x="9160371" y="-706171"/>
              <a:ext cx="1733564" cy="2303393"/>
              <a:chOff x="-1285225" y="3156799"/>
              <a:chExt cx="457240" cy="607537"/>
            </a:xfrm>
          </p:grpSpPr>
          <p:sp>
            <p:nvSpPr>
              <p:cNvPr id="93" name="Google Shape;93;p14"/>
              <p:cNvSpPr/>
              <p:nvPr/>
            </p:nvSpPr>
            <p:spPr>
              <a:xfrm>
                <a:off x="-1202942" y="3341542"/>
                <a:ext cx="302477" cy="324361"/>
              </a:xfrm>
              <a:custGeom>
                <a:avLst/>
                <a:gdLst/>
                <a:ahLst/>
                <a:cxnLst/>
                <a:rect l="l" t="t" r="r" b="b"/>
                <a:pathLst>
                  <a:path w="6911" h="7411" extrusionOk="0">
                    <a:moveTo>
                      <a:pt x="4641" y="2300"/>
                    </a:moveTo>
                    <a:cubicBezTo>
                      <a:pt x="4723" y="2300"/>
                      <a:pt x="4764" y="2362"/>
                      <a:pt x="4764" y="2444"/>
                    </a:cubicBezTo>
                    <a:lnTo>
                      <a:pt x="4764" y="2750"/>
                    </a:lnTo>
                    <a:lnTo>
                      <a:pt x="4764" y="4978"/>
                    </a:lnTo>
                    <a:cubicBezTo>
                      <a:pt x="4764" y="5060"/>
                      <a:pt x="4723" y="5121"/>
                      <a:pt x="4641" y="5121"/>
                    </a:cubicBezTo>
                    <a:lnTo>
                      <a:pt x="2290" y="5121"/>
                    </a:lnTo>
                    <a:cubicBezTo>
                      <a:pt x="2209" y="5121"/>
                      <a:pt x="2168" y="5060"/>
                      <a:pt x="2168" y="4978"/>
                    </a:cubicBezTo>
                    <a:lnTo>
                      <a:pt x="2168" y="2444"/>
                    </a:lnTo>
                    <a:cubicBezTo>
                      <a:pt x="2168" y="2362"/>
                      <a:pt x="2209" y="2300"/>
                      <a:pt x="2290" y="2300"/>
                    </a:cubicBezTo>
                    <a:close/>
                    <a:moveTo>
                      <a:pt x="320" y="1"/>
                    </a:moveTo>
                    <a:cubicBezTo>
                      <a:pt x="246" y="1"/>
                      <a:pt x="175" y="31"/>
                      <a:pt x="124" y="93"/>
                    </a:cubicBezTo>
                    <a:cubicBezTo>
                      <a:pt x="1" y="215"/>
                      <a:pt x="1" y="399"/>
                      <a:pt x="124" y="542"/>
                    </a:cubicBezTo>
                    <a:lnTo>
                      <a:pt x="1657" y="2219"/>
                    </a:lnTo>
                    <a:cubicBezTo>
                      <a:pt x="1636" y="2280"/>
                      <a:pt x="1636" y="2362"/>
                      <a:pt x="1636" y="2444"/>
                    </a:cubicBezTo>
                    <a:lnTo>
                      <a:pt x="1636" y="4978"/>
                    </a:lnTo>
                    <a:cubicBezTo>
                      <a:pt x="1636" y="5060"/>
                      <a:pt x="1636" y="5142"/>
                      <a:pt x="1657" y="5203"/>
                    </a:cubicBezTo>
                    <a:lnTo>
                      <a:pt x="124" y="6879"/>
                    </a:lnTo>
                    <a:cubicBezTo>
                      <a:pt x="1" y="7022"/>
                      <a:pt x="1" y="7206"/>
                      <a:pt x="124" y="7329"/>
                    </a:cubicBezTo>
                    <a:cubicBezTo>
                      <a:pt x="185" y="7390"/>
                      <a:pt x="246" y="7411"/>
                      <a:pt x="328" y="7411"/>
                    </a:cubicBezTo>
                    <a:cubicBezTo>
                      <a:pt x="389" y="7411"/>
                      <a:pt x="471" y="7390"/>
                      <a:pt x="532" y="7329"/>
                    </a:cubicBezTo>
                    <a:lnTo>
                      <a:pt x="2066" y="5653"/>
                    </a:lnTo>
                    <a:cubicBezTo>
                      <a:pt x="2147" y="5673"/>
                      <a:pt x="2209" y="5694"/>
                      <a:pt x="2290" y="5694"/>
                    </a:cubicBezTo>
                    <a:lnTo>
                      <a:pt x="4641" y="5694"/>
                    </a:lnTo>
                    <a:cubicBezTo>
                      <a:pt x="4703" y="5694"/>
                      <a:pt x="4784" y="5673"/>
                      <a:pt x="4846" y="5653"/>
                    </a:cubicBezTo>
                    <a:lnTo>
                      <a:pt x="6399" y="7329"/>
                    </a:lnTo>
                    <a:cubicBezTo>
                      <a:pt x="6461" y="7390"/>
                      <a:pt x="6522" y="7411"/>
                      <a:pt x="6604" y="7411"/>
                    </a:cubicBezTo>
                    <a:cubicBezTo>
                      <a:pt x="6665" y="7411"/>
                      <a:pt x="6747" y="7390"/>
                      <a:pt x="6808" y="7329"/>
                    </a:cubicBezTo>
                    <a:cubicBezTo>
                      <a:pt x="6910" y="7206"/>
                      <a:pt x="6910" y="7022"/>
                      <a:pt x="6808" y="6879"/>
                    </a:cubicBezTo>
                    <a:lnTo>
                      <a:pt x="5255" y="5203"/>
                    </a:lnTo>
                    <a:cubicBezTo>
                      <a:pt x="5275" y="5142"/>
                      <a:pt x="5295" y="5060"/>
                      <a:pt x="5295" y="4978"/>
                    </a:cubicBezTo>
                    <a:lnTo>
                      <a:pt x="5295" y="2444"/>
                    </a:lnTo>
                    <a:cubicBezTo>
                      <a:pt x="5295" y="2362"/>
                      <a:pt x="5275" y="2280"/>
                      <a:pt x="5255" y="2219"/>
                    </a:cubicBezTo>
                    <a:lnTo>
                      <a:pt x="6808" y="542"/>
                    </a:lnTo>
                    <a:cubicBezTo>
                      <a:pt x="6910" y="399"/>
                      <a:pt x="6910" y="215"/>
                      <a:pt x="6808" y="93"/>
                    </a:cubicBezTo>
                    <a:cubicBezTo>
                      <a:pt x="6747" y="31"/>
                      <a:pt x="6675" y="1"/>
                      <a:pt x="6604" y="1"/>
                    </a:cubicBezTo>
                    <a:cubicBezTo>
                      <a:pt x="6532" y="1"/>
                      <a:pt x="6461" y="31"/>
                      <a:pt x="6399" y="93"/>
                    </a:cubicBezTo>
                    <a:lnTo>
                      <a:pt x="4846" y="1769"/>
                    </a:lnTo>
                    <a:cubicBezTo>
                      <a:pt x="4784" y="1748"/>
                      <a:pt x="4723" y="1728"/>
                      <a:pt x="4641" y="1728"/>
                    </a:cubicBezTo>
                    <a:lnTo>
                      <a:pt x="2290" y="1728"/>
                    </a:lnTo>
                    <a:cubicBezTo>
                      <a:pt x="2209" y="1728"/>
                      <a:pt x="2147" y="1748"/>
                      <a:pt x="2066" y="1769"/>
                    </a:cubicBezTo>
                    <a:lnTo>
                      <a:pt x="532" y="93"/>
                    </a:lnTo>
                    <a:cubicBezTo>
                      <a:pt x="471" y="31"/>
                      <a:pt x="395" y="1"/>
                      <a:pt x="3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4"/>
              <p:cNvSpPr/>
              <p:nvPr/>
            </p:nvSpPr>
            <p:spPr>
              <a:xfrm>
                <a:off x="-1274501" y="3156799"/>
                <a:ext cx="446516" cy="607537"/>
              </a:xfrm>
              <a:custGeom>
                <a:avLst/>
                <a:gdLst/>
                <a:ahLst/>
                <a:cxnLst/>
                <a:rect l="l" t="t" r="r" b="b"/>
                <a:pathLst>
                  <a:path w="10202" h="13881" extrusionOk="0">
                    <a:moveTo>
                      <a:pt x="8791" y="573"/>
                    </a:moveTo>
                    <a:cubicBezTo>
                      <a:pt x="9240" y="573"/>
                      <a:pt x="9629" y="961"/>
                      <a:pt x="9629" y="1431"/>
                    </a:cubicBezTo>
                    <a:lnTo>
                      <a:pt x="9629" y="12470"/>
                    </a:lnTo>
                    <a:cubicBezTo>
                      <a:pt x="9629" y="12940"/>
                      <a:pt x="9240" y="13308"/>
                      <a:pt x="8791" y="13308"/>
                    </a:cubicBezTo>
                    <a:lnTo>
                      <a:pt x="1411" y="13308"/>
                    </a:lnTo>
                    <a:cubicBezTo>
                      <a:pt x="961" y="13308"/>
                      <a:pt x="573" y="12940"/>
                      <a:pt x="573" y="12470"/>
                    </a:cubicBezTo>
                    <a:lnTo>
                      <a:pt x="573" y="4252"/>
                    </a:lnTo>
                    <a:cubicBezTo>
                      <a:pt x="573" y="3946"/>
                      <a:pt x="696" y="3578"/>
                      <a:pt x="921" y="3251"/>
                    </a:cubicBezTo>
                    <a:cubicBezTo>
                      <a:pt x="961" y="3189"/>
                      <a:pt x="982" y="3108"/>
                      <a:pt x="961" y="3046"/>
                    </a:cubicBezTo>
                    <a:lnTo>
                      <a:pt x="2249" y="2024"/>
                    </a:lnTo>
                    <a:cubicBezTo>
                      <a:pt x="2290" y="2055"/>
                      <a:pt x="2341" y="2070"/>
                      <a:pt x="2395" y="2070"/>
                    </a:cubicBezTo>
                    <a:cubicBezTo>
                      <a:pt x="2449" y="2070"/>
                      <a:pt x="2505" y="2055"/>
                      <a:pt x="2556" y="2024"/>
                    </a:cubicBezTo>
                    <a:lnTo>
                      <a:pt x="4007" y="1125"/>
                    </a:lnTo>
                    <a:cubicBezTo>
                      <a:pt x="4498" y="839"/>
                      <a:pt x="5377" y="573"/>
                      <a:pt x="5949" y="573"/>
                    </a:cubicBezTo>
                    <a:close/>
                    <a:moveTo>
                      <a:pt x="5949" y="0"/>
                    </a:moveTo>
                    <a:cubicBezTo>
                      <a:pt x="5275" y="0"/>
                      <a:pt x="4293" y="287"/>
                      <a:pt x="3701" y="655"/>
                    </a:cubicBezTo>
                    <a:lnTo>
                      <a:pt x="2474" y="1431"/>
                    </a:lnTo>
                    <a:cubicBezTo>
                      <a:pt x="2420" y="1377"/>
                      <a:pt x="2349" y="1352"/>
                      <a:pt x="2279" y="1352"/>
                    </a:cubicBezTo>
                    <a:cubicBezTo>
                      <a:pt x="2216" y="1352"/>
                      <a:pt x="2154" y="1372"/>
                      <a:pt x="2106" y="1411"/>
                    </a:cubicBezTo>
                    <a:lnTo>
                      <a:pt x="430" y="2760"/>
                    </a:lnTo>
                    <a:cubicBezTo>
                      <a:pt x="328" y="2842"/>
                      <a:pt x="287" y="2985"/>
                      <a:pt x="348" y="3087"/>
                    </a:cubicBezTo>
                    <a:cubicBezTo>
                      <a:pt x="123" y="3476"/>
                      <a:pt x="1" y="3884"/>
                      <a:pt x="1" y="4252"/>
                    </a:cubicBezTo>
                    <a:lnTo>
                      <a:pt x="1" y="12470"/>
                    </a:lnTo>
                    <a:cubicBezTo>
                      <a:pt x="1" y="13247"/>
                      <a:pt x="634" y="13881"/>
                      <a:pt x="1411" y="13881"/>
                    </a:cubicBezTo>
                    <a:lnTo>
                      <a:pt x="8770" y="13881"/>
                    </a:lnTo>
                    <a:cubicBezTo>
                      <a:pt x="9567" y="13881"/>
                      <a:pt x="10201" y="13247"/>
                      <a:pt x="10201" y="12470"/>
                    </a:cubicBezTo>
                    <a:lnTo>
                      <a:pt x="10201" y="1411"/>
                    </a:lnTo>
                    <a:cubicBezTo>
                      <a:pt x="10201" y="634"/>
                      <a:pt x="9567" y="0"/>
                      <a:pt x="877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4"/>
              <p:cNvSpPr/>
              <p:nvPr/>
            </p:nvSpPr>
            <p:spPr>
              <a:xfrm>
                <a:off x="-1145650" y="3194395"/>
                <a:ext cx="227285" cy="74273"/>
              </a:xfrm>
              <a:custGeom>
                <a:avLst/>
                <a:gdLst/>
                <a:ahLst/>
                <a:cxnLst/>
                <a:rect l="l" t="t" r="r" b="b"/>
                <a:pathLst>
                  <a:path w="5193" h="1697" extrusionOk="0">
                    <a:moveTo>
                      <a:pt x="4436" y="552"/>
                    </a:moveTo>
                    <a:lnTo>
                      <a:pt x="4150" y="1124"/>
                    </a:lnTo>
                    <a:lnTo>
                      <a:pt x="1288" y="1124"/>
                    </a:lnTo>
                    <a:lnTo>
                      <a:pt x="1513" y="981"/>
                    </a:lnTo>
                    <a:cubicBezTo>
                      <a:pt x="1860" y="777"/>
                      <a:pt x="2596" y="552"/>
                      <a:pt x="3005" y="552"/>
                    </a:cubicBezTo>
                    <a:close/>
                    <a:moveTo>
                      <a:pt x="3005" y="0"/>
                    </a:moveTo>
                    <a:cubicBezTo>
                      <a:pt x="2494" y="0"/>
                      <a:pt x="1656" y="225"/>
                      <a:pt x="1206" y="511"/>
                    </a:cubicBezTo>
                    <a:lnTo>
                      <a:pt x="143" y="1165"/>
                    </a:lnTo>
                    <a:cubicBezTo>
                      <a:pt x="41" y="1227"/>
                      <a:pt x="0" y="1370"/>
                      <a:pt x="21" y="1492"/>
                    </a:cubicBezTo>
                    <a:cubicBezTo>
                      <a:pt x="62" y="1615"/>
                      <a:pt x="184" y="1697"/>
                      <a:pt x="307" y="1697"/>
                    </a:cubicBezTo>
                    <a:lnTo>
                      <a:pt x="4334" y="1697"/>
                    </a:lnTo>
                    <a:cubicBezTo>
                      <a:pt x="4436" y="1697"/>
                      <a:pt x="4538" y="1635"/>
                      <a:pt x="4579" y="1533"/>
                    </a:cubicBezTo>
                    <a:lnTo>
                      <a:pt x="5152" y="409"/>
                    </a:lnTo>
                    <a:cubicBezTo>
                      <a:pt x="5193" y="327"/>
                      <a:pt x="5193" y="204"/>
                      <a:pt x="5131" y="123"/>
                    </a:cubicBezTo>
                    <a:cubicBezTo>
                      <a:pt x="5090" y="41"/>
                      <a:pt x="4988" y="0"/>
                      <a:pt x="488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4"/>
              <p:cNvSpPr/>
              <p:nvPr/>
            </p:nvSpPr>
            <p:spPr>
              <a:xfrm>
                <a:off x="-1285225" y="3187217"/>
                <a:ext cx="110075" cy="94888"/>
              </a:xfrm>
              <a:custGeom>
                <a:avLst/>
                <a:gdLst/>
                <a:ahLst/>
                <a:cxnLst/>
                <a:rect l="l" t="t" r="r" b="b"/>
                <a:pathLst>
                  <a:path w="2515" h="2168" extrusionOk="0">
                    <a:moveTo>
                      <a:pt x="2167" y="0"/>
                    </a:moveTo>
                    <a:lnTo>
                      <a:pt x="0" y="1738"/>
                    </a:lnTo>
                    <a:lnTo>
                      <a:pt x="348" y="2167"/>
                    </a:lnTo>
                    <a:lnTo>
                      <a:pt x="2515" y="450"/>
                    </a:lnTo>
                    <a:lnTo>
                      <a:pt x="216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7" name="Google Shape;97;p14"/>
            <p:cNvGrpSpPr/>
            <p:nvPr/>
          </p:nvGrpSpPr>
          <p:grpSpPr>
            <a:xfrm rot="2700000">
              <a:off x="-1630995" y="1375304"/>
              <a:ext cx="1733564" cy="2303393"/>
              <a:chOff x="-1285225" y="3156799"/>
              <a:chExt cx="457240" cy="607537"/>
            </a:xfrm>
          </p:grpSpPr>
          <p:sp>
            <p:nvSpPr>
              <p:cNvPr id="98" name="Google Shape;98;p14"/>
              <p:cNvSpPr/>
              <p:nvPr/>
            </p:nvSpPr>
            <p:spPr>
              <a:xfrm>
                <a:off x="-1202942" y="3341542"/>
                <a:ext cx="302477" cy="324361"/>
              </a:xfrm>
              <a:custGeom>
                <a:avLst/>
                <a:gdLst/>
                <a:ahLst/>
                <a:cxnLst/>
                <a:rect l="l" t="t" r="r" b="b"/>
                <a:pathLst>
                  <a:path w="6911" h="7411" extrusionOk="0">
                    <a:moveTo>
                      <a:pt x="4641" y="2300"/>
                    </a:moveTo>
                    <a:cubicBezTo>
                      <a:pt x="4723" y="2300"/>
                      <a:pt x="4764" y="2362"/>
                      <a:pt x="4764" y="2444"/>
                    </a:cubicBezTo>
                    <a:lnTo>
                      <a:pt x="4764" y="2750"/>
                    </a:lnTo>
                    <a:lnTo>
                      <a:pt x="4764" y="4978"/>
                    </a:lnTo>
                    <a:cubicBezTo>
                      <a:pt x="4764" y="5060"/>
                      <a:pt x="4723" y="5121"/>
                      <a:pt x="4641" y="5121"/>
                    </a:cubicBezTo>
                    <a:lnTo>
                      <a:pt x="2290" y="5121"/>
                    </a:lnTo>
                    <a:cubicBezTo>
                      <a:pt x="2209" y="5121"/>
                      <a:pt x="2168" y="5060"/>
                      <a:pt x="2168" y="4978"/>
                    </a:cubicBezTo>
                    <a:lnTo>
                      <a:pt x="2168" y="2444"/>
                    </a:lnTo>
                    <a:cubicBezTo>
                      <a:pt x="2168" y="2362"/>
                      <a:pt x="2209" y="2300"/>
                      <a:pt x="2290" y="2300"/>
                    </a:cubicBezTo>
                    <a:close/>
                    <a:moveTo>
                      <a:pt x="320" y="1"/>
                    </a:moveTo>
                    <a:cubicBezTo>
                      <a:pt x="246" y="1"/>
                      <a:pt x="175" y="31"/>
                      <a:pt x="124" y="93"/>
                    </a:cubicBezTo>
                    <a:cubicBezTo>
                      <a:pt x="1" y="215"/>
                      <a:pt x="1" y="399"/>
                      <a:pt x="124" y="542"/>
                    </a:cubicBezTo>
                    <a:lnTo>
                      <a:pt x="1657" y="2219"/>
                    </a:lnTo>
                    <a:cubicBezTo>
                      <a:pt x="1636" y="2280"/>
                      <a:pt x="1636" y="2362"/>
                      <a:pt x="1636" y="2444"/>
                    </a:cubicBezTo>
                    <a:lnTo>
                      <a:pt x="1636" y="4978"/>
                    </a:lnTo>
                    <a:cubicBezTo>
                      <a:pt x="1636" y="5060"/>
                      <a:pt x="1636" y="5142"/>
                      <a:pt x="1657" y="5203"/>
                    </a:cubicBezTo>
                    <a:lnTo>
                      <a:pt x="124" y="6879"/>
                    </a:lnTo>
                    <a:cubicBezTo>
                      <a:pt x="1" y="7022"/>
                      <a:pt x="1" y="7206"/>
                      <a:pt x="124" y="7329"/>
                    </a:cubicBezTo>
                    <a:cubicBezTo>
                      <a:pt x="185" y="7390"/>
                      <a:pt x="246" y="7411"/>
                      <a:pt x="328" y="7411"/>
                    </a:cubicBezTo>
                    <a:cubicBezTo>
                      <a:pt x="389" y="7411"/>
                      <a:pt x="471" y="7390"/>
                      <a:pt x="532" y="7329"/>
                    </a:cubicBezTo>
                    <a:lnTo>
                      <a:pt x="2066" y="5653"/>
                    </a:lnTo>
                    <a:cubicBezTo>
                      <a:pt x="2147" y="5673"/>
                      <a:pt x="2209" y="5694"/>
                      <a:pt x="2290" y="5694"/>
                    </a:cubicBezTo>
                    <a:lnTo>
                      <a:pt x="4641" y="5694"/>
                    </a:lnTo>
                    <a:cubicBezTo>
                      <a:pt x="4703" y="5694"/>
                      <a:pt x="4784" y="5673"/>
                      <a:pt x="4846" y="5653"/>
                    </a:cubicBezTo>
                    <a:lnTo>
                      <a:pt x="6399" y="7329"/>
                    </a:lnTo>
                    <a:cubicBezTo>
                      <a:pt x="6461" y="7390"/>
                      <a:pt x="6522" y="7411"/>
                      <a:pt x="6604" y="7411"/>
                    </a:cubicBezTo>
                    <a:cubicBezTo>
                      <a:pt x="6665" y="7411"/>
                      <a:pt x="6747" y="7390"/>
                      <a:pt x="6808" y="7329"/>
                    </a:cubicBezTo>
                    <a:cubicBezTo>
                      <a:pt x="6910" y="7206"/>
                      <a:pt x="6910" y="7022"/>
                      <a:pt x="6808" y="6879"/>
                    </a:cubicBezTo>
                    <a:lnTo>
                      <a:pt x="5255" y="5203"/>
                    </a:lnTo>
                    <a:cubicBezTo>
                      <a:pt x="5275" y="5142"/>
                      <a:pt x="5295" y="5060"/>
                      <a:pt x="5295" y="4978"/>
                    </a:cubicBezTo>
                    <a:lnTo>
                      <a:pt x="5295" y="2444"/>
                    </a:lnTo>
                    <a:cubicBezTo>
                      <a:pt x="5295" y="2362"/>
                      <a:pt x="5275" y="2280"/>
                      <a:pt x="5255" y="2219"/>
                    </a:cubicBezTo>
                    <a:lnTo>
                      <a:pt x="6808" y="542"/>
                    </a:lnTo>
                    <a:cubicBezTo>
                      <a:pt x="6910" y="399"/>
                      <a:pt x="6910" y="215"/>
                      <a:pt x="6808" y="93"/>
                    </a:cubicBezTo>
                    <a:cubicBezTo>
                      <a:pt x="6747" y="31"/>
                      <a:pt x="6675" y="1"/>
                      <a:pt x="6604" y="1"/>
                    </a:cubicBezTo>
                    <a:cubicBezTo>
                      <a:pt x="6532" y="1"/>
                      <a:pt x="6461" y="31"/>
                      <a:pt x="6399" y="93"/>
                    </a:cubicBezTo>
                    <a:lnTo>
                      <a:pt x="4846" y="1769"/>
                    </a:lnTo>
                    <a:cubicBezTo>
                      <a:pt x="4784" y="1748"/>
                      <a:pt x="4723" y="1728"/>
                      <a:pt x="4641" y="1728"/>
                    </a:cubicBezTo>
                    <a:lnTo>
                      <a:pt x="2290" y="1728"/>
                    </a:lnTo>
                    <a:cubicBezTo>
                      <a:pt x="2209" y="1728"/>
                      <a:pt x="2147" y="1748"/>
                      <a:pt x="2066" y="1769"/>
                    </a:cubicBezTo>
                    <a:lnTo>
                      <a:pt x="532" y="93"/>
                    </a:lnTo>
                    <a:cubicBezTo>
                      <a:pt x="471" y="31"/>
                      <a:pt x="395" y="1"/>
                      <a:pt x="3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4"/>
              <p:cNvSpPr/>
              <p:nvPr/>
            </p:nvSpPr>
            <p:spPr>
              <a:xfrm>
                <a:off x="-1274501" y="3156799"/>
                <a:ext cx="446516" cy="607537"/>
              </a:xfrm>
              <a:custGeom>
                <a:avLst/>
                <a:gdLst/>
                <a:ahLst/>
                <a:cxnLst/>
                <a:rect l="l" t="t" r="r" b="b"/>
                <a:pathLst>
                  <a:path w="10202" h="13881" extrusionOk="0">
                    <a:moveTo>
                      <a:pt x="8791" y="573"/>
                    </a:moveTo>
                    <a:cubicBezTo>
                      <a:pt x="9240" y="573"/>
                      <a:pt x="9629" y="961"/>
                      <a:pt x="9629" y="1431"/>
                    </a:cubicBezTo>
                    <a:lnTo>
                      <a:pt x="9629" y="12470"/>
                    </a:lnTo>
                    <a:cubicBezTo>
                      <a:pt x="9629" y="12940"/>
                      <a:pt x="9240" y="13308"/>
                      <a:pt x="8791" y="13308"/>
                    </a:cubicBezTo>
                    <a:lnTo>
                      <a:pt x="1411" y="13308"/>
                    </a:lnTo>
                    <a:cubicBezTo>
                      <a:pt x="961" y="13308"/>
                      <a:pt x="573" y="12940"/>
                      <a:pt x="573" y="12470"/>
                    </a:cubicBezTo>
                    <a:lnTo>
                      <a:pt x="573" y="4252"/>
                    </a:lnTo>
                    <a:cubicBezTo>
                      <a:pt x="573" y="3946"/>
                      <a:pt x="696" y="3578"/>
                      <a:pt x="921" y="3251"/>
                    </a:cubicBezTo>
                    <a:cubicBezTo>
                      <a:pt x="961" y="3189"/>
                      <a:pt x="982" y="3108"/>
                      <a:pt x="961" y="3046"/>
                    </a:cubicBezTo>
                    <a:lnTo>
                      <a:pt x="2249" y="2024"/>
                    </a:lnTo>
                    <a:cubicBezTo>
                      <a:pt x="2290" y="2055"/>
                      <a:pt x="2341" y="2070"/>
                      <a:pt x="2395" y="2070"/>
                    </a:cubicBezTo>
                    <a:cubicBezTo>
                      <a:pt x="2449" y="2070"/>
                      <a:pt x="2505" y="2055"/>
                      <a:pt x="2556" y="2024"/>
                    </a:cubicBezTo>
                    <a:lnTo>
                      <a:pt x="4007" y="1125"/>
                    </a:lnTo>
                    <a:cubicBezTo>
                      <a:pt x="4498" y="839"/>
                      <a:pt x="5377" y="573"/>
                      <a:pt x="5949" y="573"/>
                    </a:cubicBezTo>
                    <a:close/>
                    <a:moveTo>
                      <a:pt x="5949" y="0"/>
                    </a:moveTo>
                    <a:cubicBezTo>
                      <a:pt x="5275" y="0"/>
                      <a:pt x="4293" y="287"/>
                      <a:pt x="3701" y="655"/>
                    </a:cubicBezTo>
                    <a:lnTo>
                      <a:pt x="2474" y="1431"/>
                    </a:lnTo>
                    <a:cubicBezTo>
                      <a:pt x="2420" y="1377"/>
                      <a:pt x="2349" y="1352"/>
                      <a:pt x="2279" y="1352"/>
                    </a:cubicBezTo>
                    <a:cubicBezTo>
                      <a:pt x="2216" y="1352"/>
                      <a:pt x="2154" y="1372"/>
                      <a:pt x="2106" y="1411"/>
                    </a:cubicBezTo>
                    <a:lnTo>
                      <a:pt x="430" y="2760"/>
                    </a:lnTo>
                    <a:cubicBezTo>
                      <a:pt x="328" y="2842"/>
                      <a:pt x="287" y="2985"/>
                      <a:pt x="348" y="3087"/>
                    </a:cubicBezTo>
                    <a:cubicBezTo>
                      <a:pt x="123" y="3476"/>
                      <a:pt x="1" y="3884"/>
                      <a:pt x="1" y="4252"/>
                    </a:cubicBezTo>
                    <a:lnTo>
                      <a:pt x="1" y="12470"/>
                    </a:lnTo>
                    <a:cubicBezTo>
                      <a:pt x="1" y="13247"/>
                      <a:pt x="634" y="13881"/>
                      <a:pt x="1411" y="13881"/>
                    </a:cubicBezTo>
                    <a:lnTo>
                      <a:pt x="8770" y="13881"/>
                    </a:lnTo>
                    <a:cubicBezTo>
                      <a:pt x="9567" y="13881"/>
                      <a:pt x="10201" y="13247"/>
                      <a:pt x="10201" y="12470"/>
                    </a:cubicBezTo>
                    <a:lnTo>
                      <a:pt x="10201" y="1411"/>
                    </a:lnTo>
                    <a:cubicBezTo>
                      <a:pt x="10201" y="634"/>
                      <a:pt x="9567" y="0"/>
                      <a:pt x="877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4"/>
              <p:cNvSpPr/>
              <p:nvPr/>
            </p:nvSpPr>
            <p:spPr>
              <a:xfrm>
                <a:off x="-1145650" y="3194395"/>
                <a:ext cx="227285" cy="74273"/>
              </a:xfrm>
              <a:custGeom>
                <a:avLst/>
                <a:gdLst/>
                <a:ahLst/>
                <a:cxnLst/>
                <a:rect l="l" t="t" r="r" b="b"/>
                <a:pathLst>
                  <a:path w="5193" h="1697" extrusionOk="0">
                    <a:moveTo>
                      <a:pt x="4436" y="552"/>
                    </a:moveTo>
                    <a:lnTo>
                      <a:pt x="4150" y="1124"/>
                    </a:lnTo>
                    <a:lnTo>
                      <a:pt x="1288" y="1124"/>
                    </a:lnTo>
                    <a:lnTo>
                      <a:pt x="1513" y="981"/>
                    </a:lnTo>
                    <a:cubicBezTo>
                      <a:pt x="1860" y="777"/>
                      <a:pt x="2596" y="552"/>
                      <a:pt x="3005" y="552"/>
                    </a:cubicBezTo>
                    <a:close/>
                    <a:moveTo>
                      <a:pt x="3005" y="0"/>
                    </a:moveTo>
                    <a:cubicBezTo>
                      <a:pt x="2494" y="0"/>
                      <a:pt x="1656" y="225"/>
                      <a:pt x="1206" y="511"/>
                    </a:cubicBezTo>
                    <a:lnTo>
                      <a:pt x="143" y="1165"/>
                    </a:lnTo>
                    <a:cubicBezTo>
                      <a:pt x="41" y="1227"/>
                      <a:pt x="0" y="1370"/>
                      <a:pt x="21" y="1492"/>
                    </a:cubicBezTo>
                    <a:cubicBezTo>
                      <a:pt x="62" y="1615"/>
                      <a:pt x="184" y="1697"/>
                      <a:pt x="307" y="1697"/>
                    </a:cubicBezTo>
                    <a:lnTo>
                      <a:pt x="4334" y="1697"/>
                    </a:lnTo>
                    <a:cubicBezTo>
                      <a:pt x="4436" y="1697"/>
                      <a:pt x="4538" y="1635"/>
                      <a:pt x="4579" y="1533"/>
                    </a:cubicBezTo>
                    <a:lnTo>
                      <a:pt x="5152" y="409"/>
                    </a:lnTo>
                    <a:cubicBezTo>
                      <a:pt x="5193" y="327"/>
                      <a:pt x="5193" y="204"/>
                      <a:pt x="5131" y="123"/>
                    </a:cubicBezTo>
                    <a:cubicBezTo>
                      <a:pt x="5090" y="41"/>
                      <a:pt x="4988" y="0"/>
                      <a:pt x="488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4"/>
              <p:cNvSpPr/>
              <p:nvPr/>
            </p:nvSpPr>
            <p:spPr>
              <a:xfrm>
                <a:off x="-1285225" y="3187217"/>
                <a:ext cx="110075" cy="94888"/>
              </a:xfrm>
              <a:custGeom>
                <a:avLst/>
                <a:gdLst/>
                <a:ahLst/>
                <a:cxnLst/>
                <a:rect l="l" t="t" r="r" b="b"/>
                <a:pathLst>
                  <a:path w="2515" h="2168" extrusionOk="0">
                    <a:moveTo>
                      <a:pt x="2167" y="0"/>
                    </a:moveTo>
                    <a:lnTo>
                      <a:pt x="0" y="1738"/>
                    </a:lnTo>
                    <a:lnTo>
                      <a:pt x="348" y="2167"/>
                    </a:lnTo>
                    <a:lnTo>
                      <a:pt x="2515" y="450"/>
                    </a:lnTo>
                    <a:lnTo>
                      <a:pt x="216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2" name="Google Shape;102;p14"/>
            <p:cNvGrpSpPr/>
            <p:nvPr/>
          </p:nvGrpSpPr>
          <p:grpSpPr>
            <a:xfrm rot="2700000">
              <a:off x="4315558" y="1375304"/>
              <a:ext cx="1733564" cy="2303393"/>
              <a:chOff x="-1285225" y="3156799"/>
              <a:chExt cx="457240" cy="607537"/>
            </a:xfrm>
          </p:grpSpPr>
          <p:sp>
            <p:nvSpPr>
              <p:cNvPr id="103" name="Google Shape;103;p14"/>
              <p:cNvSpPr/>
              <p:nvPr/>
            </p:nvSpPr>
            <p:spPr>
              <a:xfrm>
                <a:off x="-1202942" y="3341542"/>
                <a:ext cx="302477" cy="324361"/>
              </a:xfrm>
              <a:custGeom>
                <a:avLst/>
                <a:gdLst/>
                <a:ahLst/>
                <a:cxnLst/>
                <a:rect l="l" t="t" r="r" b="b"/>
                <a:pathLst>
                  <a:path w="6911" h="7411" extrusionOk="0">
                    <a:moveTo>
                      <a:pt x="4641" y="2300"/>
                    </a:moveTo>
                    <a:cubicBezTo>
                      <a:pt x="4723" y="2300"/>
                      <a:pt x="4764" y="2362"/>
                      <a:pt x="4764" y="2444"/>
                    </a:cubicBezTo>
                    <a:lnTo>
                      <a:pt x="4764" y="2750"/>
                    </a:lnTo>
                    <a:lnTo>
                      <a:pt x="4764" y="4978"/>
                    </a:lnTo>
                    <a:cubicBezTo>
                      <a:pt x="4764" y="5060"/>
                      <a:pt x="4723" y="5121"/>
                      <a:pt x="4641" y="5121"/>
                    </a:cubicBezTo>
                    <a:lnTo>
                      <a:pt x="2290" y="5121"/>
                    </a:lnTo>
                    <a:cubicBezTo>
                      <a:pt x="2209" y="5121"/>
                      <a:pt x="2168" y="5060"/>
                      <a:pt x="2168" y="4978"/>
                    </a:cubicBezTo>
                    <a:lnTo>
                      <a:pt x="2168" y="2444"/>
                    </a:lnTo>
                    <a:cubicBezTo>
                      <a:pt x="2168" y="2362"/>
                      <a:pt x="2209" y="2300"/>
                      <a:pt x="2290" y="2300"/>
                    </a:cubicBezTo>
                    <a:close/>
                    <a:moveTo>
                      <a:pt x="320" y="1"/>
                    </a:moveTo>
                    <a:cubicBezTo>
                      <a:pt x="246" y="1"/>
                      <a:pt x="175" y="31"/>
                      <a:pt x="124" y="93"/>
                    </a:cubicBezTo>
                    <a:cubicBezTo>
                      <a:pt x="1" y="215"/>
                      <a:pt x="1" y="399"/>
                      <a:pt x="124" y="542"/>
                    </a:cubicBezTo>
                    <a:lnTo>
                      <a:pt x="1657" y="2219"/>
                    </a:lnTo>
                    <a:cubicBezTo>
                      <a:pt x="1636" y="2280"/>
                      <a:pt x="1636" y="2362"/>
                      <a:pt x="1636" y="2444"/>
                    </a:cubicBezTo>
                    <a:lnTo>
                      <a:pt x="1636" y="4978"/>
                    </a:lnTo>
                    <a:cubicBezTo>
                      <a:pt x="1636" y="5060"/>
                      <a:pt x="1636" y="5142"/>
                      <a:pt x="1657" y="5203"/>
                    </a:cubicBezTo>
                    <a:lnTo>
                      <a:pt x="124" y="6879"/>
                    </a:lnTo>
                    <a:cubicBezTo>
                      <a:pt x="1" y="7022"/>
                      <a:pt x="1" y="7206"/>
                      <a:pt x="124" y="7329"/>
                    </a:cubicBezTo>
                    <a:cubicBezTo>
                      <a:pt x="185" y="7390"/>
                      <a:pt x="246" y="7411"/>
                      <a:pt x="328" y="7411"/>
                    </a:cubicBezTo>
                    <a:cubicBezTo>
                      <a:pt x="389" y="7411"/>
                      <a:pt x="471" y="7390"/>
                      <a:pt x="532" y="7329"/>
                    </a:cubicBezTo>
                    <a:lnTo>
                      <a:pt x="2066" y="5653"/>
                    </a:lnTo>
                    <a:cubicBezTo>
                      <a:pt x="2147" y="5673"/>
                      <a:pt x="2209" y="5694"/>
                      <a:pt x="2290" y="5694"/>
                    </a:cubicBezTo>
                    <a:lnTo>
                      <a:pt x="4641" y="5694"/>
                    </a:lnTo>
                    <a:cubicBezTo>
                      <a:pt x="4703" y="5694"/>
                      <a:pt x="4784" y="5673"/>
                      <a:pt x="4846" y="5653"/>
                    </a:cubicBezTo>
                    <a:lnTo>
                      <a:pt x="6399" y="7329"/>
                    </a:lnTo>
                    <a:cubicBezTo>
                      <a:pt x="6461" y="7390"/>
                      <a:pt x="6522" y="7411"/>
                      <a:pt x="6604" y="7411"/>
                    </a:cubicBezTo>
                    <a:cubicBezTo>
                      <a:pt x="6665" y="7411"/>
                      <a:pt x="6747" y="7390"/>
                      <a:pt x="6808" y="7329"/>
                    </a:cubicBezTo>
                    <a:cubicBezTo>
                      <a:pt x="6910" y="7206"/>
                      <a:pt x="6910" y="7022"/>
                      <a:pt x="6808" y="6879"/>
                    </a:cubicBezTo>
                    <a:lnTo>
                      <a:pt x="5255" y="5203"/>
                    </a:lnTo>
                    <a:cubicBezTo>
                      <a:pt x="5275" y="5142"/>
                      <a:pt x="5295" y="5060"/>
                      <a:pt x="5295" y="4978"/>
                    </a:cubicBezTo>
                    <a:lnTo>
                      <a:pt x="5295" y="2444"/>
                    </a:lnTo>
                    <a:cubicBezTo>
                      <a:pt x="5295" y="2362"/>
                      <a:pt x="5275" y="2280"/>
                      <a:pt x="5255" y="2219"/>
                    </a:cubicBezTo>
                    <a:lnTo>
                      <a:pt x="6808" y="542"/>
                    </a:lnTo>
                    <a:cubicBezTo>
                      <a:pt x="6910" y="399"/>
                      <a:pt x="6910" y="215"/>
                      <a:pt x="6808" y="93"/>
                    </a:cubicBezTo>
                    <a:cubicBezTo>
                      <a:pt x="6747" y="31"/>
                      <a:pt x="6675" y="1"/>
                      <a:pt x="6604" y="1"/>
                    </a:cubicBezTo>
                    <a:cubicBezTo>
                      <a:pt x="6532" y="1"/>
                      <a:pt x="6461" y="31"/>
                      <a:pt x="6399" y="93"/>
                    </a:cubicBezTo>
                    <a:lnTo>
                      <a:pt x="4846" y="1769"/>
                    </a:lnTo>
                    <a:cubicBezTo>
                      <a:pt x="4784" y="1748"/>
                      <a:pt x="4723" y="1728"/>
                      <a:pt x="4641" y="1728"/>
                    </a:cubicBezTo>
                    <a:lnTo>
                      <a:pt x="2290" y="1728"/>
                    </a:lnTo>
                    <a:cubicBezTo>
                      <a:pt x="2209" y="1728"/>
                      <a:pt x="2147" y="1748"/>
                      <a:pt x="2066" y="1769"/>
                    </a:cubicBezTo>
                    <a:lnTo>
                      <a:pt x="532" y="93"/>
                    </a:lnTo>
                    <a:cubicBezTo>
                      <a:pt x="471" y="31"/>
                      <a:pt x="395" y="1"/>
                      <a:pt x="3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4"/>
              <p:cNvSpPr/>
              <p:nvPr/>
            </p:nvSpPr>
            <p:spPr>
              <a:xfrm>
                <a:off x="-1274501" y="3156799"/>
                <a:ext cx="446516" cy="607537"/>
              </a:xfrm>
              <a:custGeom>
                <a:avLst/>
                <a:gdLst/>
                <a:ahLst/>
                <a:cxnLst/>
                <a:rect l="l" t="t" r="r" b="b"/>
                <a:pathLst>
                  <a:path w="10202" h="13881" extrusionOk="0">
                    <a:moveTo>
                      <a:pt x="8791" y="573"/>
                    </a:moveTo>
                    <a:cubicBezTo>
                      <a:pt x="9240" y="573"/>
                      <a:pt x="9629" y="961"/>
                      <a:pt x="9629" y="1431"/>
                    </a:cubicBezTo>
                    <a:lnTo>
                      <a:pt x="9629" y="12470"/>
                    </a:lnTo>
                    <a:cubicBezTo>
                      <a:pt x="9629" y="12940"/>
                      <a:pt x="9240" y="13308"/>
                      <a:pt x="8791" y="13308"/>
                    </a:cubicBezTo>
                    <a:lnTo>
                      <a:pt x="1411" y="13308"/>
                    </a:lnTo>
                    <a:cubicBezTo>
                      <a:pt x="961" y="13308"/>
                      <a:pt x="573" y="12940"/>
                      <a:pt x="573" y="12470"/>
                    </a:cubicBezTo>
                    <a:lnTo>
                      <a:pt x="573" y="4252"/>
                    </a:lnTo>
                    <a:cubicBezTo>
                      <a:pt x="573" y="3946"/>
                      <a:pt x="696" y="3578"/>
                      <a:pt x="921" y="3251"/>
                    </a:cubicBezTo>
                    <a:cubicBezTo>
                      <a:pt x="961" y="3189"/>
                      <a:pt x="982" y="3108"/>
                      <a:pt x="961" y="3046"/>
                    </a:cubicBezTo>
                    <a:lnTo>
                      <a:pt x="2249" y="2024"/>
                    </a:lnTo>
                    <a:cubicBezTo>
                      <a:pt x="2290" y="2055"/>
                      <a:pt x="2341" y="2070"/>
                      <a:pt x="2395" y="2070"/>
                    </a:cubicBezTo>
                    <a:cubicBezTo>
                      <a:pt x="2449" y="2070"/>
                      <a:pt x="2505" y="2055"/>
                      <a:pt x="2556" y="2024"/>
                    </a:cubicBezTo>
                    <a:lnTo>
                      <a:pt x="4007" y="1125"/>
                    </a:lnTo>
                    <a:cubicBezTo>
                      <a:pt x="4498" y="839"/>
                      <a:pt x="5377" y="573"/>
                      <a:pt x="5949" y="573"/>
                    </a:cubicBezTo>
                    <a:close/>
                    <a:moveTo>
                      <a:pt x="5949" y="0"/>
                    </a:moveTo>
                    <a:cubicBezTo>
                      <a:pt x="5275" y="0"/>
                      <a:pt x="4293" y="287"/>
                      <a:pt x="3701" y="655"/>
                    </a:cubicBezTo>
                    <a:lnTo>
                      <a:pt x="2474" y="1431"/>
                    </a:lnTo>
                    <a:cubicBezTo>
                      <a:pt x="2420" y="1377"/>
                      <a:pt x="2349" y="1352"/>
                      <a:pt x="2279" y="1352"/>
                    </a:cubicBezTo>
                    <a:cubicBezTo>
                      <a:pt x="2216" y="1352"/>
                      <a:pt x="2154" y="1372"/>
                      <a:pt x="2106" y="1411"/>
                    </a:cubicBezTo>
                    <a:lnTo>
                      <a:pt x="430" y="2760"/>
                    </a:lnTo>
                    <a:cubicBezTo>
                      <a:pt x="328" y="2842"/>
                      <a:pt x="287" y="2985"/>
                      <a:pt x="348" y="3087"/>
                    </a:cubicBezTo>
                    <a:cubicBezTo>
                      <a:pt x="123" y="3476"/>
                      <a:pt x="1" y="3884"/>
                      <a:pt x="1" y="4252"/>
                    </a:cubicBezTo>
                    <a:lnTo>
                      <a:pt x="1" y="12470"/>
                    </a:lnTo>
                    <a:cubicBezTo>
                      <a:pt x="1" y="13247"/>
                      <a:pt x="634" y="13881"/>
                      <a:pt x="1411" y="13881"/>
                    </a:cubicBezTo>
                    <a:lnTo>
                      <a:pt x="8770" y="13881"/>
                    </a:lnTo>
                    <a:cubicBezTo>
                      <a:pt x="9567" y="13881"/>
                      <a:pt x="10201" y="13247"/>
                      <a:pt x="10201" y="12470"/>
                    </a:cubicBezTo>
                    <a:lnTo>
                      <a:pt x="10201" y="1411"/>
                    </a:lnTo>
                    <a:cubicBezTo>
                      <a:pt x="10201" y="634"/>
                      <a:pt x="9567" y="0"/>
                      <a:pt x="877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4"/>
              <p:cNvSpPr/>
              <p:nvPr/>
            </p:nvSpPr>
            <p:spPr>
              <a:xfrm>
                <a:off x="-1145650" y="3194395"/>
                <a:ext cx="227285" cy="74273"/>
              </a:xfrm>
              <a:custGeom>
                <a:avLst/>
                <a:gdLst/>
                <a:ahLst/>
                <a:cxnLst/>
                <a:rect l="l" t="t" r="r" b="b"/>
                <a:pathLst>
                  <a:path w="5193" h="1697" extrusionOk="0">
                    <a:moveTo>
                      <a:pt x="4436" y="552"/>
                    </a:moveTo>
                    <a:lnTo>
                      <a:pt x="4150" y="1124"/>
                    </a:lnTo>
                    <a:lnTo>
                      <a:pt x="1288" y="1124"/>
                    </a:lnTo>
                    <a:lnTo>
                      <a:pt x="1513" y="981"/>
                    </a:lnTo>
                    <a:cubicBezTo>
                      <a:pt x="1860" y="777"/>
                      <a:pt x="2596" y="552"/>
                      <a:pt x="3005" y="552"/>
                    </a:cubicBezTo>
                    <a:close/>
                    <a:moveTo>
                      <a:pt x="3005" y="0"/>
                    </a:moveTo>
                    <a:cubicBezTo>
                      <a:pt x="2494" y="0"/>
                      <a:pt x="1656" y="225"/>
                      <a:pt x="1206" y="511"/>
                    </a:cubicBezTo>
                    <a:lnTo>
                      <a:pt x="143" y="1165"/>
                    </a:lnTo>
                    <a:cubicBezTo>
                      <a:pt x="41" y="1227"/>
                      <a:pt x="0" y="1370"/>
                      <a:pt x="21" y="1492"/>
                    </a:cubicBezTo>
                    <a:cubicBezTo>
                      <a:pt x="62" y="1615"/>
                      <a:pt x="184" y="1697"/>
                      <a:pt x="307" y="1697"/>
                    </a:cubicBezTo>
                    <a:lnTo>
                      <a:pt x="4334" y="1697"/>
                    </a:lnTo>
                    <a:cubicBezTo>
                      <a:pt x="4436" y="1697"/>
                      <a:pt x="4538" y="1635"/>
                      <a:pt x="4579" y="1533"/>
                    </a:cubicBezTo>
                    <a:lnTo>
                      <a:pt x="5152" y="409"/>
                    </a:lnTo>
                    <a:cubicBezTo>
                      <a:pt x="5193" y="327"/>
                      <a:pt x="5193" y="204"/>
                      <a:pt x="5131" y="123"/>
                    </a:cubicBezTo>
                    <a:cubicBezTo>
                      <a:pt x="5090" y="41"/>
                      <a:pt x="4988" y="0"/>
                      <a:pt x="488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4"/>
              <p:cNvSpPr/>
              <p:nvPr/>
            </p:nvSpPr>
            <p:spPr>
              <a:xfrm>
                <a:off x="-1285225" y="3187217"/>
                <a:ext cx="110075" cy="94888"/>
              </a:xfrm>
              <a:custGeom>
                <a:avLst/>
                <a:gdLst/>
                <a:ahLst/>
                <a:cxnLst/>
                <a:rect l="l" t="t" r="r" b="b"/>
                <a:pathLst>
                  <a:path w="2515" h="2168" extrusionOk="0">
                    <a:moveTo>
                      <a:pt x="2167" y="0"/>
                    </a:moveTo>
                    <a:lnTo>
                      <a:pt x="0" y="1738"/>
                    </a:lnTo>
                    <a:lnTo>
                      <a:pt x="348" y="2167"/>
                    </a:lnTo>
                    <a:lnTo>
                      <a:pt x="2515" y="450"/>
                    </a:lnTo>
                    <a:lnTo>
                      <a:pt x="216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07" name="Google Shape;107;p14"/>
            <p:cNvGrpSpPr/>
            <p:nvPr/>
          </p:nvGrpSpPr>
          <p:grpSpPr>
            <a:xfrm rot="2700000">
              <a:off x="1342281" y="1375304"/>
              <a:ext cx="1733564" cy="2303393"/>
              <a:chOff x="-1285225" y="3156799"/>
              <a:chExt cx="457240" cy="607537"/>
            </a:xfrm>
          </p:grpSpPr>
          <p:sp>
            <p:nvSpPr>
              <p:cNvPr id="108" name="Google Shape;108;p14"/>
              <p:cNvSpPr/>
              <p:nvPr/>
            </p:nvSpPr>
            <p:spPr>
              <a:xfrm>
                <a:off x="-1202942" y="3341542"/>
                <a:ext cx="302477" cy="324361"/>
              </a:xfrm>
              <a:custGeom>
                <a:avLst/>
                <a:gdLst/>
                <a:ahLst/>
                <a:cxnLst/>
                <a:rect l="l" t="t" r="r" b="b"/>
                <a:pathLst>
                  <a:path w="6911" h="7411" extrusionOk="0">
                    <a:moveTo>
                      <a:pt x="4641" y="2300"/>
                    </a:moveTo>
                    <a:cubicBezTo>
                      <a:pt x="4723" y="2300"/>
                      <a:pt x="4764" y="2362"/>
                      <a:pt x="4764" y="2444"/>
                    </a:cubicBezTo>
                    <a:lnTo>
                      <a:pt x="4764" y="2750"/>
                    </a:lnTo>
                    <a:lnTo>
                      <a:pt x="4764" y="4978"/>
                    </a:lnTo>
                    <a:cubicBezTo>
                      <a:pt x="4764" y="5060"/>
                      <a:pt x="4723" y="5121"/>
                      <a:pt x="4641" y="5121"/>
                    </a:cubicBezTo>
                    <a:lnTo>
                      <a:pt x="2290" y="5121"/>
                    </a:lnTo>
                    <a:cubicBezTo>
                      <a:pt x="2209" y="5121"/>
                      <a:pt x="2168" y="5060"/>
                      <a:pt x="2168" y="4978"/>
                    </a:cubicBezTo>
                    <a:lnTo>
                      <a:pt x="2168" y="2444"/>
                    </a:lnTo>
                    <a:cubicBezTo>
                      <a:pt x="2168" y="2362"/>
                      <a:pt x="2209" y="2300"/>
                      <a:pt x="2290" y="2300"/>
                    </a:cubicBezTo>
                    <a:close/>
                    <a:moveTo>
                      <a:pt x="320" y="1"/>
                    </a:moveTo>
                    <a:cubicBezTo>
                      <a:pt x="246" y="1"/>
                      <a:pt x="175" y="31"/>
                      <a:pt x="124" y="93"/>
                    </a:cubicBezTo>
                    <a:cubicBezTo>
                      <a:pt x="1" y="215"/>
                      <a:pt x="1" y="399"/>
                      <a:pt x="124" y="542"/>
                    </a:cubicBezTo>
                    <a:lnTo>
                      <a:pt x="1657" y="2219"/>
                    </a:lnTo>
                    <a:cubicBezTo>
                      <a:pt x="1636" y="2280"/>
                      <a:pt x="1636" y="2362"/>
                      <a:pt x="1636" y="2444"/>
                    </a:cubicBezTo>
                    <a:lnTo>
                      <a:pt x="1636" y="4978"/>
                    </a:lnTo>
                    <a:cubicBezTo>
                      <a:pt x="1636" y="5060"/>
                      <a:pt x="1636" y="5142"/>
                      <a:pt x="1657" y="5203"/>
                    </a:cubicBezTo>
                    <a:lnTo>
                      <a:pt x="124" y="6879"/>
                    </a:lnTo>
                    <a:cubicBezTo>
                      <a:pt x="1" y="7022"/>
                      <a:pt x="1" y="7206"/>
                      <a:pt x="124" y="7329"/>
                    </a:cubicBezTo>
                    <a:cubicBezTo>
                      <a:pt x="185" y="7390"/>
                      <a:pt x="246" y="7411"/>
                      <a:pt x="328" y="7411"/>
                    </a:cubicBezTo>
                    <a:cubicBezTo>
                      <a:pt x="389" y="7411"/>
                      <a:pt x="471" y="7390"/>
                      <a:pt x="532" y="7329"/>
                    </a:cubicBezTo>
                    <a:lnTo>
                      <a:pt x="2066" y="5653"/>
                    </a:lnTo>
                    <a:cubicBezTo>
                      <a:pt x="2147" y="5673"/>
                      <a:pt x="2209" y="5694"/>
                      <a:pt x="2290" y="5694"/>
                    </a:cubicBezTo>
                    <a:lnTo>
                      <a:pt x="4641" y="5694"/>
                    </a:lnTo>
                    <a:cubicBezTo>
                      <a:pt x="4703" y="5694"/>
                      <a:pt x="4784" y="5673"/>
                      <a:pt x="4846" y="5653"/>
                    </a:cubicBezTo>
                    <a:lnTo>
                      <a:pt x="6399" y="7329"/>
                    </a:lnTo>
                    <a:cubicBezTo>
                      <a:pt x="6461" y="7390"/>
                      <a:pt x="6522" y="7411"/>
                      <a:pt x="6604" y="7411"/>
                    </a:cubicBezTo>
                    <a:cubicBezTo>
                      <a:pt x="6665" y="7411"/>
                      <a:pt x="6747" y="7390"/>
                      <a:pt x="6808" y="7329"/>
                    </a:cubicBezTo>
                    <a:cubicBezTo>
                      <a:pt x="6910" y="7206"/>
                      <a:pt x="6910" y="7022"/>
                      <a:pt x="6808" y="6879"/>
                    </a:cubicBezTo>
                    <a:lnTo>
                      <a:pt x="5255" y="5203"/>
                    </a:lnTo>
                    <a:cubicBezTo>
                      <a:pt x="5275" y="5142"/>
                      <a:pt x="5295" y="5060"/>
                      <a:pt x="5295" y="4978"/>
                    </a:cubicBezTo>
                    <a:lnTo>
                      <a:pt x="5295" y="2444"/>
                    </a:lnTo>
                    <a:cubicBezTo>
                      <a:pt x="5295" y="2362"/>
                      <a:pt x="5275" y="2280"/>
                      <a:pt x="5255" y="2219"/>
                    </a:cubicBezTo>
                    <a:lnTo>
                      <a:pt x="6808" y="542"/>
                    </a:lnTo>
                    <a:cubicBezTo>
                      <a:pt x="6910" y="399"/>
                      <a:pt x="6910" y="215"/>
                      <a:pt x="6808" y="93"/>
                    </a:cubicBezTo>
                    <a:cubicBezTo>
                      <a:pt x="6747" y="31"/>
                      <a:pt x="6675" y="1"/>
                      <a:pt x="6604" y="1"/>
                    </a:cubicBezTo>
                    <a:cubicBezTo>
                      <a:pt x="6532" y="1"/>
                      <a:pt x="6461" y="31"/>
                      <a:pt x="6399" y="93"/>
                    </a:cubicBezTo>
                    <a:lnTo>
                      <a:pt x="4846" y="1769"/>
                    </a:lnTo>
                    <a:cubicBezTo>
                      <a:pt x="4784" y="1748"/>
                      <a:pt x="4723" y="1728"/>
                      <a:pt x="4641" y="1728"/>
                    </a:cubicBezTo>
                    <a:lnTo>
                      <a:pt x="2290" y="1728"/>
                    </a:lnTo>
                    <a:cubicBezTo>
                      <a:pt x="2209" y="1728"/>
                      <a:pt x="2147" y="1748"/>
                      <a:pt x="2066" y="1769"/>
                    </a:cubicBezTo>
                    <a:lnTo>
                      <a:pt x="532" y="93"/>
                    </a:lnTo>
                    <a:cubicBezTo>
                      <a:pt x="471" y="31"/>
                      <a:pt x="395" y="1"/>
                      <a:pt x="3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4"/>
              <p:cNvSpPr/>
              <p:nvPr/>
            </p:nvSpPr>
            <p:spPr>
              <a:xfrm>
                <a:off x="-1274501" y="3156799"/>
                <a:ext cx="446516" cy="607537"/>
              </a:xfrm>
              <a:custGeom>
                <a:avLst/>
                <a:gdLst/>
                <a:ahLst/>
                <a:cxnLst/>
                <a:rect l="l" t="t" r="r" b="b"/>
                <a:pathLst>
                  <a:path w="10202" h="13881" extrusionOk="0">
                    <a:moveTo>
                      <a:pt x="8791" y="573"/>
                    </a:moveTo>
                    <a:cubicBezTo>
                      <a:pt x="9240" y="573"/>
                      <a:pt x="9629" y="961"/>
                      <a:pt x="9629" y="1431"/>
                    </a:cubicBezTo>
                    <a:lnTo>
                      <a:pt x="9629" y="12470"/>
                    </a:lnTo>
                    <a:cubicBezTo>
                      <a:pt x="9629" y="12940"/>
                      <a:pt x="9240" y="13308"/>
                      <a:pt x="8791" y="13308"/>
                    </a:cubicBezTo>
                    <a:lnTo>
                      <a:pt x="1411" y="13308"/>
                    </a:lnTo>
                    <a:cubicBezTo>
                      <a:pt x="961" y="13308"/>
                      <a:pt x="573" y="12940"/>
                      <a:pt x="573" y="12470"/>
                    </a:cubicBezTo>
                    <a:lnTo>
                      <a:pt x="573" y="4252"/>
                    </a:lnTo>
                    <a:cubicBezTo>
                      <a:pt x="573" y="3946"/>
                      <a:pt x="696" y="3578"/>
                      <a:pt x="921" y="3251"/>
                    </a:cubicBezTo>
                    <a:cubicBezTo>
                      <a:pt x="961" y="3189"/>
                      <a:pt x="982" y="3108"/>
                      <a:pt x="961" y="3046"/>
                    </a:cubicBezTo>
                    <a:lnTo>
                      <a:pt x="2249" y="2024"/>
                    </a:lnTo>
                    <a:cubicBezTo>
                      <a:pt x="2290" y="2055"/>
                      <a:pt x="2341" y="2070"/>
                      <a:pt x="2395" y="2070"/>
                    </a:cubicBezTo>
                    <a:cubicBezTo>
                      <a:pt x="2449" y="2070"/>
                      <a:pt x="2505" y="2055"/>
                      <a:pt x="2556" y="2024"/>
                    </a:cubicBezTo>
                    <a:lnTo>
                      <a:pt x="4007" y="1125"/>
                    </a:lnTo>
                    <a:cubicBezTo>
                      <a:pt x="4498" y="839"/>
                      <a:pt x="5377" y="573"/>
                      <a:pt x="5949" y="573"/>
                    </a:cubicBezTo>
                    <a:close/>
                    <a:moveTo>
                      <a:pt x="5949" y="0"/>
                    </a:moveTo>
                    <a:cubicBezTo>
                      <a:pt x="5275" y="0"/>
                      <a:pt x="4293" y="287"/>
                      <a:pt x="3701" y="655"/>
                    </a:cubicBezTo>
                    <a:lnTo>
                      <a:pt x="2474" y="1431"/>
                    </a:lnTo>
                    <a:cubicBezTo>
                      <a:pt x="2420" y="1377"/>
                      <a:pt x="2349" y="1352"/>
                      <a:pt x="2279" y="1352"/>
                    </a:cubicBezTo>
                    <a:cubicBezTo>
                      <a:pt x="2216" y="1352"/>
                      <a:pt x="2154" y="1372"/>
                      <a:pt x="2106" y="1411"/>
                    </a:cubicBezTo>
                    <a:lnTo>
                      <a:pt x="430" y="2760"/>
                    </a:lnTo>
                    <a:cubicBezTo>
                      <a:pt x="328" y="2842"/>
                      <a:pt x="287" y="2985"/>
                      <a:pt x="348" y="3087"/>
                    </a:cubicBezTo>
                    <a:cubicBezTo>
                      <a:pt x="123" y="3476"/>
                      <a:pt x="1" y="3884"/>
                      <a:pt x="1" y="4252"/>
                    </a:cubicBezTo>
                    <a:lnTo>
                      <a:pt x="1" y="12470"/>
                    </a:lnTo>
                    <a:cubicBezTo>
                      <a:pt x="1" y="13247"/>
                      <a:pt x="634" y="13881"/>
                      <a:pt x="1411" y="13881"/>
                    </a:cubicBezTo>
                    <a:lnTo>
                      <a:pt x="8770" y="13881"/>
                    </a:lnTo>
                    <a:cubicBezTo>
                      <a:pt x="9567" y="13881"/>
                      <a:pt x="10201" y="13247"/>
                      <a:pt x="10201" y="12470"/>
                    </a:cubicBezTo>
                    <a:lnTo>
                      <a:pt x="10201" y="1411"/>
                    </a:lnTo>
                    <a:cubicBezTo>
                      <a:pt x="10201" y="634"/>
                      <a:pt x="9567" y="0"/>
                      <a:pt x="877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4"/>
              <p:cNvSpPr/>
              <p:nvPr/>
            </p:nvSpPr>
            <p:spPr>
              <a:xfrm>
                <a:off x="-1145650" y="3194395"/>
                <a:ext cx="227285" cy="74273"/>
              </a:xfrm>
              <a:custGeom>
                <a:avLst/>
                <a:gdLst/>
                <a:ahLst/>
                <a:cxnLst/>
                <a:rect l="l" t="t" r="r" b="b"/>
                <a:pathLst>
                  <a:path w="5193" h="1697" extrusionOk="0">
                    <a:moveTo>
                      <a:pt x="4436" y="552"/>
                    </a:moveTo>
                    <a:lnTo>
                      <a:pt x="4150" y="1124"/>
                    </a:lnTo>
                    <a:lnTo>
                      <a:pt x="1288" y="1124"/>
                    </a:lnTo>
                    <a:lnTo>
                      <a:pt x="1513" y="981"/>
                    </a:lnTo>
                    <a:cubicBezTo>
                      <a:pt x="1860" y="777"/>
                      <a:pt x="2596" y="552"/>
                      <a:pt x="3005" y="552"/>
                    </a:cubicBezTo>
                    <a:close/>
                    <a:moveTo>
                      <a:pt x="3005" y="0"/>
                    </a:moveTo>
                    <a:cubicBezTo>
                      <a:pt x="2494" y="0"/>
                      <a:pt x="1656" y="225"/>
                      <a:pt x="1206" y="511"/>
                    </a:cubicBezTo>
                    <a:lnTo>
                      <a:pt x="143" y="1165"/>
                    </a:lnTo>
                    <a:cubicBezTo>
                      <a:pt x="41" y="1227"/>
                      <a:pt x="0" y="1370"/>
                      <a:pt x="21" y="1492"/>
                    </a:cubicBezTo>
                    <a:cubicBezTo>
                      <a:pt x="62" y="1615"/>
                      <a:pt x="184" y="1697"/>
                      <a:pt x="307" y="1697"/>
                    </a:cubicBezTo>
                    <a:lnTo>
                      <a:pt x="4334" y="1697"/>
                    </a:lnTo>
                    <a:cubicBezTo>
                      <a:pt x="4436" y="1697"/>
                      <a:pt x="4538" y="1635"/>
                      <a:pt x="4579" y="1533"/>
                    </a:cubicBezTo>
                    <a:lnTo>
                      <a:pt x="5152" y="409"/>
                    </a:lnTo>
                    <a:cubicBezTo>
                      <a:pt x="5193" y="327"/>
                      <a:pt x="5193" y="204"/>
                      <a:pt x="5131" y="123"/>
                    </a:cubicBezTo>
                    <a:cubicBezTo>
                      <a:pt x="5090" y="41"/>
                      <a:pt x="4988" y="0"/>
                      <a:pt x="488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4"/>
              <p:cNvSpPr/>
              <p:nvPr/>
            </p:nvSpPr>
            <p:spPr>
              <a:xfrm>
                <a:off x="-1285225" y="3187217"/>
                <a:ext cx="110075" cy="94888"/>
              </a:xfrm>
              <a:custGeom>
                <a:avLst/>
                <a:gdLst/>
                <a:ahLst/>
                <a:cxnLst/>
                <a:rect l="l" t="t" r="r" b="b"/>
                <a:pathLst>
                  <a:path w="2515" h="2168" extrusionOk="0">
                    <a:moveTo>
                      <a:pt x="2167" y="0"/>
                    </a:moveTo>
                    <a:lnTo>
                      <a:pt x="0" y="1738"/>
                    </a:lnTo>
                    <a:lnTo>
                      <a:pt x="348" y="2167"/>
                    </a:lnTo>
                    <a:lnTo>
                      <a:pt x="2515" y="450"/>
                    </a:lnTo>
                    <a:lnTo>
                      <a:pt x="216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2" name="Google Shape;112;p14"/>
            <p:cNvGrpSpPr/>
            <p:nvPr/>
          </p:nvGrpSpPr>
          <p:grpSpPr>
            <a:xfrm rot="2700000">
              <a:off x="7288833" y="1375304"/>
              <a:ext cx="1733564" cy="2303393"/>
              <a:chOff x="-1285225" y="3156799"/>
              <a:chExt cx="457240" cy="607537"/>
            </a:xfrm>
          </p:grpSpPr>
          <p:sp>
            <p:nvSpPr>
              <p:cNvPr id="113" name="Google Shape;113;p14"/>
              <p:cNvSpPr/>
              <p:nvPr/>
            </p:nvSpPr>
            <p:spPr>
              <a:xfrm>
                <a:off x="-1202942" y="3341542"/>
                <a:ext cx="302477" cy="324361"/>
              </a:xfrm>
              <a:custGeom>
                <a:avLst/>
                <a:gdLst/>
                <a:ahLst/>
                <a:cxnLst/>
                <a:rect l="l" t="t" r="r" b="b"/>
                <a:pathLst>
                  <a:path w="6911" h="7411" extrusionOk="0">
                    <a:moveTo>
                      <a:pt x="4641" y="2300"/>
                    </a:moveTo>
                    <a:cubicBezTo>
                      <a:pt x="4723" y="2300"/>
                      <a:pt x="4764" y="2362"/>
                      <a:pt x="4764" y="2444"/>
                    </a:cubicBezTo>
                    <a:lnTo>
                      <a:pt x="4764" y="2750"/>
                    </a:lnTo>
                    <a:lnTo>
                      <a:pt x="4764" y="4978"/>
                    </a:lnTo>
                    <a:cubicBezTo>
                      <a:pt x="4764" y="5060"/>
                      <a:pt x="4723" y="5121"/>
                      <a:pt x="4641" y="5121"/>
                    </a:cubicBezTo>
                    <a:lnTo>
                      <a:pt x="2290" y="5121"/>
                    </a:lnTo>
                    <a:cubicBezTo>
                      <a:pt x="2209" y="5121"/>
                      <a:pt x="2168" y="5060"/>
                      <a:pt x="2168" y="4978"/>
                    </a:cubicBezTo>
                    <a:lnTo>
                      <a:pt x="2168" y="2444"/>
                    </a:lnTo>
                    <a:cubicBezTo>
                      <a:pt x="2168" y="2362"/>
                      <a:pt x="2209" y="2300"/>
                      <a:pt x="2290" y="2300"/>
                    </a:cubicBezTo>
                    <a:close/>
                    <a:moveTo>
                      <a:pt x="320" y="1"/>
                    </a:moveTo>
                    <a:cubicBezTo>
                      <a:pt x="246" y="1"/>
                      <a:pt x="175" y="31"/>
                      <a:pt x="124" y="93"/>
                    </a:cubicBezTo>
                    <a:cubicBezTo>
                      <a:pt x="1" y="215"/>
                      <a:pt x="1" y="399"/>
                      <a:pt x="124" y="542"/>
                    </a:cubicBezTo>
                    <a:lnTo>
                      <a:pt x="1657" y="2219"/>
                    </a:lnTo>
                    <a:cubicBezTo>
                      <a:pt x="1636" y="2280"/>
                      <a:pt x="1636" y="2362"/>
                      <a:pt x="1636" y="2444"/>
                    </a:cubicBezTo>
                    <a:lnTo>
                      <a:pt x="1636" y="4978"/>
                    </a:lnTo>
                    <a:cubicBezTo>
                      <a:pt x="1636" y="5060"/>
                      <a:pt x="1636" y="5142"/>
                      <a:pt x="1657" y="5203"/>
                    </a:cubicBezTo>
                    <a:lnTo>
                      <a:pt x="124" y="6879"/>
                    </a:lnTo>
                    <a:cubicBezTo>
                      <a:pt x="1" y="7022"/>
                      <a:pt x="1" y="7206"/>
                      <a:pt x="124" y="7329"/>
                    </a:cubicBezTo>
                    <a:cubicBezTo>
                      <a:pt x="185" y="7390"/>
                      <a:pt x="246" y="7411"/>
                      <a:pt x="328" y="7411"/>
                    </a:cubicBezTo>
                    <a:cubicBezTo>
                      <a:pt x="389" y="7411"/>
                      <a:pt x="471" y="7390"/>
                      <a:pt x="532" y="7329"/>
                    </a:cubicBezTo>
                    <a:lnTo>
                      <a:pt x="2066" y="5653"/>
                    </a:lnTo>
                    <a:cubicBezTo>
                      <a:pt x="2147" y="5673"/>
                      <a:pt x="2209" y="5694"/>
                      <a:pt x="2290" y="5694"/>
                    </a:cubicBezTo>
                    <a:lnTo>
                      <a:pt x="4641" y="5694"/>
                    </a:lnTo>
                    <a:cubicBezTo>
                      <a:pt x="4703" y="5694"/>
                      <a:pt x="4784" y="5673"/>
                      <a:pt x="4846" y="5653"/>
                    </a:cubicBezTo>
                    <a:lnTo>
                      <a:pt x="6399" y="7329"/>
                    </a:lnTo>
                    <a:cubicBezTo>
                      <a:pt x="6461" y="7390"/>
                      <a:pt x="6522" y="7411"/>
                      <a:pt x="6604" y="7411"/>
                    </a:cubicBezTo>
                    <a:cubicBezTo>
                      <a:pt x="6665" y="7411"/>
                      <a:pt x="6747" y="7390"/>
                      <a:pt x="6808" y="7329"/>
                    </a:cubicBezTo>
                    <a:cubicBezTo>
                      <a:pt x="6910" y="7206"/>
                      <a:pt x="6910" y="7022"/>
                      <a:pt x="6808" y="6879"/>
                    </a:cubicBezTo>
                    <a:lnTo>
                      <a:pt x="5255" y="5203"/>
                    </a:lnTo>
                    <a:cubicBezTo>
                      <a:pt x="5275" y="5142"/>
                      <a:pt x="5295" y="5060"/>
                      <a:pt x="5295" y="4978"/>
                    </a:cubicBezTo>
                    <a:lnTo>
                      <a:pt x="5295" y="2444"/>
                    </a:lnTo>
                    <a:cubicBezTo>
                      <a:pt x="5295" y="2362"/>
                      <a:pt x="5275" y="2280"/>
                      <a:pt x="5255" y="2219"/>
                    </a:cubicBezTo>
                    <a:lnTo>
                      <a:pt x="6808" y="542"/>
                    </a:lnTo>
                    <a:cubicBezTo>
                      <a:pt x="6910" y="399"/>
                      <a:pt x="6910" y="215"/>
                      <a:pt x="6808" y="93"/>
                    </a:cubicBezTo>
                    <a:cubicBezTo>
                      <a:pt x="6747" y="31"/>
                      <a:pt x="6675" y="1"/>
                      <a:pt x="6604" y="1"/>
                    </a:cubicBezTo>
                    <a:cubicBezTo>
                      <a:pt x="6532" y="1"/>
                      <a:pt x="6461" y="31"/>
                      <a:pt x="6399" y="93"/>
                    </a:cubicBezTo>
                    <a:lnTo>
                      <a:pt x="4846" y="1769"/>
                    </a:lnTo>
                    <a:cubicBezTo>
                      <a:pt x="4784" y="1748"/>
                      <a:pt x="4723" y="1728"/>
                      <a:pt x="4641" y="1728"/>
                    </a:cubicBezTo>
                    <a:lnTo>
                      <a:pt x="2290" y="1728"/>
                    </a:lnTo>
                    <a:cubicBezTo>
                      <a:pt x="2209" y="1728"/>
                      <a:pt x="2147" y="1748"/>
                      <a:pt x="2066" y="1769"/>
                    </a:cubicBezTo>
                    <a:lnTo>
                      <a:pt x="532" y="93"/>
                    </a:lnTo>
                    <a:cubicBezTo>
                      <a:pt x="471" y="31"/>
                      <a:pt x="395" y="1"/>
                      <a:pt x="3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4"/>
              <p:cNvSpPr/>
              <p:nvPr/>
            </p:nvSpPr>
            <p:spPr>
              <a:xfrm>
                <a:off x="-1274501" y="3156799"/>
                <a:ext cx="446516" cy="607537"/>
              </a:xfrm>
              <a:custGeom>
                <a:avLst/>
                <a:gdLst/>
                <a:ahLst/>
                <a:cxnLst/>
                <a:rect l="l" t="t" r="r" b="b"/>
                <a:pathLst>
                  <a:path w="10202" h="13881" extrusionOk="0">
                    <a:moveTo>
                      <a:pt x="8791" y="573"/>
                    </a:moveTo>
                    <a:cubicBezTo>
                      <a:pt x="9240" y="573"/>
                      <a:pt x="9629" y="961"/>
                      <a:pt x="9629" y="1431"/>
                    </a:cubicBezTo>
                    <a:lnTo>
                      <a:pt x="9629" y="12470"/>
                    </a:lnTo>
                    <a:cubicBezTo>
                      <a:pt x="9629" y="12940"/>
                      <a:pt x="9240" y="13308"/>
                      <a:pt x="8791" y="13308"/>
                    </a:cubicBezTo>
                    <a:lnTo>
                      <a:pt x="1411" y="13308"/>
                    </a:lnTo>
                    <a:cubicBezTo>
                      <a:pt x="961" y="13308"/>
                      <a:pt x="573" y="12940"/>
                      <a:pt x="573" y="12470"/>
                    </a:cubicBezTo>
                    <a:lnTo>
                      <a:pt x="573" y="4252"/>
                    </a:lnTo>
                    <a:cubicBezTo>
                      <a:pt x="573" y="3946"/>
                      <a:pt x="696" y="3578"/>
                      <a:pt x="921" y="3251"/>
                    </a:cubicBezTo>
                    <a:cubicBezTo>
                      <a:pt x="961" y="3189"/>
                      <a:pt x="982" y="3108"/>
                      <a:pt x="961" y="3046"/>
                    </a:cubicBezTo>
                    <a:lnTo>
                      <a:pt x="2249" y="2024"/>
                    </a:lnTo>
                    <a:cubicBezTo>
                      <a:pt x="2290" y="2055"/>
                      <a:pt x="2341" y="2070"/>
                      <a:pt x="2395" y="2070"/>
                    </a:cubicBezTo>
                    <a:cubicBezTo>
                      <a:pt x="2449" y="2070"/>
                      <a:pt x="2505" y="2055"/>
                      <a:pt x="2556" y="2024"/>
                    </a:cubicBezTo>
                    <a:lnTo>
                      <a:pt x="4007" y="1125"/>
                    </a:lnTo>
                    <a:cubicBezTo>
                      <a:pt x="4498" y="839"/>
                      <a:pt x="5377" y="573"/>
                      <a:pt x="5949" y="573"/>
                    </a:cubicBezTo>
                    <a:close/>
                    <a:moveTo>
                      <a:pt x="5949" y="0"/>
                    </a:moveTo>
                    <a:cubicBezTo>
                      <a:pt x="5275" y="0"/>
                      <a:pt x="4293" y="287"/>
                      <a:pt x="3701" y="655"/>
                    </a:cubicBezTo>
                    <a:lnTo>
                      <a:pt x="2474" y="1431"/>
                    </a:lnTo>
                    <a:cubicBezTo>
                      <a:pt x="2420" y="1377"/>
                      <a:pt x="2349" y="1352"/>
                      <a:pt x="2279" y="1352"/>
                    </a:cubicBezTo>
                    <a:cubicBezTo>
                      <a:pt x="2216" y="1352"/>
                      <a:pt x="2154" y="1372"/>
                      <a:pt x="2106" y="1411"/>
                    </a:cubicBezTo>
                    <a:lnTo>
                      <a:pt x="430" y="2760"/>
                    </a:lnTo>
                    <a:cubicBezTo>
                      <a:pt x="328" y="2842"/>
                      <a:pt x="287" y="2985"/>
                      <a:pt x="348" y="3087"/>
                    </a:cubicBezTo>
                    <a:cubicBezTo>
                      <a:pt x="123" y="3476"/>
                      <a:pt x="1" y="3884"/>
                      <a:pt x="1" y="4252"/>
                    </a:cubicBezTo>
                    <a:lnTo>
                      <a:pt x="1" y="12470"/>
                    </a:lnTo>
                    <a:cubicBezTo>
                      <a:pt x="1" y="13247"/>
                      <a:pt x="634" y="13881"/>
                      <a:pt x="1411" y="13881"/>
                    </a:cubicBezTo>
                    <a:lnTo>
                      <a:pt x="8770" y="13881"/>
                    </a:lnTo>
                    <a:cubicBezTo>
                      <a:pt x="9567" y="13881"/>
                      <a:pt x="10201" y="13247"/>
                      <a:pt x="10201" y="12470"/>
                    </a:cubicBezTo>
                    <a:lnTo>
                      <a:pt x="10201" y="1411"/>
                    </a:lnTo>
                    <a:cubicBezTo>
                      <a:pt x="10201" y="634"/>
                      <a:pt x="9567" y="0"/>
                      <a:pt x="877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4"/>
              <p:cNvSpPr/>
              <p:nvPr/>
            </p:nvSpPr>
            <p:spPr>
              <a:xfrm>
                <a:off x="-1145650" y="3194395"/>
                <a:ext cx="227285" cy="74273"/>
              </a:xfrm>
              <a:custGeom>
                <a:avLst/>
                <a:gdLst/>
                <a:ahLst/>
                <a:cxnLst/>
                <a:rect l="l" t="t" r="r" b="b"/>
                <a:pathLst>
                  <a:path w="5193" h="1697" extrusionOk="0">
                    <a:moveTo>
                      <a:pt x="4436" y="552"/>
                    </a:moveTo>
                    <a:lnTo>
                      <a:pt x="4150" y="1124"/>
                    </a:lnTo>
                    <a:lnTo>
                      <a:pt x="1288" y="1124"/>
                    </a:lnTo>
                    <a:lnTo>
                      <a:pt x="1513" y="981"/>
                    </a:lnTo>
                    <a:cubicBezTo>
                      <a:pt x="1860" y="777"/>
                      <a:pt x="2596" y="552"/>
                      <a:pt x="3005" y="552"/>
                    </a:cubicBezTo>
                    <a:close/>
                    <a:moveTo>
                      <a:pt x="3005" y="0"/>
                    </a:moveTo>
                    <a:cubicBezTo>
                      <a:pt x="2494" y="0"/>
                      <a:pt x="1656" y="225"/>
                      <a:pt x="1206" y="511"/>
                    </a:cubicBezTo>
                    <a:lnTo>
                      <a:pt x="143" y="1165"/>
                    </a:lnTo>
                    <a:cubicBezTo>
                      <a:pt x="41" y="1227"/>
                      <a:pt x="0" y="1370"/>
                      <a:pt x="21" y="1492"/>
                    </a:cubicBezTo>
                    <a:cubicBezTo>
                      <a:pt x="62" y="1615"/>
                      <a:pt x="184" y="1697"/>
                      <a:pt x="307" y="1697"/>
                    </a:cubicBezTo>
                    <a:lnTo>
                      <a:pt x="4334" y="1697"/>
                    </a:lnTo>
                    <a:cubicBezTo>
                      <a:pt x="4436" y="1697"/>
                      <a:pt x="4538" y="1635"/>
                      <a:pt x="4579" y="1533"/>
                    </a:cubicBezTo>
                    <a:lnTo>
                      <a:pt x="5152" y="409"/>
                    </a:lnTo>
                    <a:cubicBezTo>
                      <a:pt x="5193" y="327"/>
                      <a:pt x="5193" y="204"/>
                      <a:pt x="5131" y="123"/>
                    </a:cubicBezTo>
                    <a:cubicBezTo>
                      <a:pt x="5090" y="41"/>
                      <a:pt x="4988" y="0"/>
                      <a:pt x="488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4"/>
              <p:cNvSpPr/>
              <p:nvPr/>
            </p:nvSpPr>
            <p:spPr>
              <a:xfrm>
                <a:off x="-1285225" y="3187217"/>
                <a:ext cx="110075" cy="94888"/>
              </a:xfrm>
              <a:custGeom>
                <a:avLst/>
                <a:gdLst/>
                <a:ahLst/>
                <a:cxnLst/>
                <a:rect l="l" t="t" r="r" b="b"/>
                <a:pathLst>
                  <a:path w="2515" h="2168" extrusionOk="0">
                    <a:moveTo>
                      <a:pt x="2167" y="0"/>
                    </a:moveTo>
                    <a:lnTo>
                      <a:pt x="0" y="1738"/>
                    </a:lnTo>
                    <a:lnTo>
                      <a:pt x="348" y="2167"/>
                    </a:lnTo>
                    <a:lnTo>
                      <a:pt x="2515" y="450"/>
                    </a:lnTo>
                    <a:lnTo>
                      <a:pt x="216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7" name="Google Shape;117;p14"/>
            <p:cNvGrpSpPr/>
            <p:nvPr/>
          </p:nvGrpSpPr>
          <p:grpSpPr>
            <a:xfrm rot="2700000">
              <a:off x="-564195" y="3546279"/>
              <a:ext cx="1733564" cy="2303393"/>
              <a:chOff x="-1285225" y="3156799"/>
              <a:chExt cx="457240" cy="607537"/>
            </a:xfrm>
          </p:grpSpPr>
          <p:sp>
            <p:nvSpPr>
              <p:cNvPr id="118" name="Google Shape;118;p14"/>
              <p:cNvSpPr/>
              <p:nvPr/>
            </p:nvSpPr>
            <p:spPr>
              <a:xfrm>
                <a:off x="-1202942" y="3341542"/>
                <a:ext cx="302477" cy="324361"/>
              </a:xfrm>
              <a:custGeom>
                <a:avLst/>
                <a:gdLst/>
                <a:ahLst/>
                <a:cxnLst/>
                <a:rect l="l" t="t" r="r" b="b"/>
                <a:pathLst>
                  <a:path w="6911" h="7411" extrusionOk="0">
                    <a:moveTo>
                      <a:pt x="4641" y="2300"/>
                    </a:moveTo>
                    <a:cubicBezTo>
                      <a:pt x="4723" y="2300"/>
                      <a:pt x="4764" y="2362"/>
                      <a:pt x="4764" y="2444"/>
                    </a:cubicBezTo>
                    <a:lnTo>
                      <a:pt x="4764" y="2750"/>
                    </a:lnTo>
                    <a:lnTo>
                      <a:pt x="4764" y="4978"/>
                    </a:lnTo>
                    <a:cubicBezTo>
                      <a:pt x="4764" y="5060"/>
                      <a:pt x="4723" y="5121"/>
                      <a:pt x="4641" y="5121"/>
                    </a:cubicBezTo>
                    <a:lnTo>
                      <a:pt x="2290" y="5121"/>
                    </a:lnTo>
                    <a:cubicBezTo>
                      <a:pt x="2209" y="5121"/>
                      <a:pt x="2168" y="5060"/>
                      <a:pt x="2168" y="4978"/>
                    </a:cubicBezTo>
                    <a:lnTo>
                      <a:pt x="2168" y="2444"/>
                    </a:lnTo>
                    <a:cubicBezTo>
                      <a:pt x="2168" y="2362"/>
                      <a:pt x="2209" y="2300"/>
                      <a:pt x="2290" y="2300"/>
                    </a:cubicBezTo>
                    <a:close/>
                    <a:moveTo>
                      <a:pt x="320" y="1"/>
                    </a:moveTo>
                    <a:cubicBezTo>
                      <a:pt x="246" y="1"/>
                      <a:pt x="175" y="31"/>
                      <a:pt x="124" y="93"/>
                    </a:cubicBezTo>
                    <a:cubicBezTo>
                      <a:pt x="1" y="215"/>
                      <a:pt x="1" y="399"/>
                      <a:pt x="124" y="542"/>
                    </a:cubicBezTo>
                    <a:lnTo>
                      <a:pt x="1657" y="2219"/>
                    </a:lnTo>
                    <a:cubicBezTo>
                      <a:pt x="1636" y="2280"/>
                      <a:pt x="1636" y="2362"/>
                      <a:pt x="1636" y="2444"/>
                    </a:cubicBezTo>
                    <a:lnTo>
                      <a:pt x="1636" y="4978"/>
                    </a:lnTo>
                    <a:cubicBezTo>
                      <a:pt x="1636" y="5060"/>
                      <a:pt x="1636" y="5142"/>
                      <a:pt x="1657" y="5203"/>
                    </a:cubicBezTo>
                    <a:lnTo>
                      <a:pt x="124" y="6879"/>
                    </a:lnTo>
                    <a:cubicBezTo>
                      <a:pt x="1" y="7022"/>
                      <a:pt x="1" y="7206"/>
                      <a:pt x="124" y="7329"/>
                    </a:cubicBezTo>
                    <a:cubicBezTo>
                      <a:pt x="185" y="7390"/>
                      <a:pt x="246" y="7411"/>
                      <a:pt x="328" y="7411"/>
                    </a:cubicBezTo>
                    <a:cubicBezTo>
                      <a:pt x="389" y="7411"/>
                      <a:pt x="471" y="7390"/>
                      <a:pt x="532" y="7329"/>
                    </a:cubicBezTo>
                    <a:lnTo>
                      <a:pt x="2066" y="5653"/>
                    </a:lnTo>
                    <a:cubicBezTo>
                      <a:pt x="2147" y="5673"/>
                      <a:pt x="2209" y="5694"/>
                      <a:pt x="2290" y="5694"/>
                    </a:cubicBezTo>
                    <a:lnTo>
                      <a:pt x="4641" y="5694"/>
                    </a:lnTo>
                    <a:cubicBezTo>
                      <a:pt x="4703" y="5694"/>
                      <a:pt x="4784" y="5673"/>
                      <a:pt x="4846" y="5653"/>
                    </a:cubicBezTo>
                    <a:lnTo>
                      <a:pt x="6399" y="7329"/>
                    </a:lnTo>
                    <a:cubicBezTo>
                      <a:pt x="6461" y="7390"/>
                      <a:pt x="6522" y="7411"/>
                      <a:pt x="6604" y="7411"/>
                    </a:cubicBezTo>
                    <a:cubicBezTo>
                      <a:pt x="6665" y="7411"/>
                      <a:pt x="6747" y="7390"/>
                      <a:pt x="6808" y="7329"/>
                    </a:cubicBezTo>
                    <a:cubicBezTo>
                      <a:pt x="6910" y="7206"/>
                      <a:pt x="6910" y="7022"/>
                      <a:pt x="6808" y="6879"/>
                    </a:cubicBezTo>
                    <a:lnTo>
                      <a:pt x="5255" y="5203"/>
                    </a:lnTo>
                    <a:cubicBezTo>
                      <a:pt x="5275" y="5142"/>
                      <a:pt x="5295" y="5060"/>
                      <a:pt x="5295" y="4978"/>
                    </a:cubicBezTo>
                    <a:lnTo>
                      <a:pt x="5295" y="2444"/>
                    </a:lnTo>
                    <a:cubicBezTo>
                      <a:pt x="5295" y="2362"/>
                      <a:pt x="5275" y="2280"/>
                      <a:pt x="5255" y="2219"/>
                    </a:cubicBezTo>
                    <a:lnTo>
                      <a:pt x="6808" y="542"/>
                    </a:lnTo>
                    <a:cubicBezTo>
                      <a:pt x="6910" y="399"/>
                      <a:pt x="6910" y="215"/>
                      <a:pt x="6808" y="93"/>
                    </a:cubicBezTo>
                    <a:cubicBezTo>
                      <a:pt x="6747" y="31"/>
                      <a:pt x="6675" y="1"/>
                      <a:pt x="6604" y="1"/>
                    </a:cubicBezTo>
                    <a:cubicBezTo>
                      <a:pt x="6532" y="1"/>
                      <a:pt x="6461" y="31"/>
                      <a:pt x="6399" y="93"/>
                    </a:cubicBezTo>
                    <a:lnTo>
                      <a:pt x="4846" y="1769"/>
                    </a:lnTo>
                    <a:cubicBezTo>
                      <a:pt x="4784" y="1748"/>
                      <a:pt x="4723" y="1728"/>
                      <a:pt x="4641" y="1728"/>
                    </a:cubicBezTo>
                    <a:lnTo>
                      <a:pt x="2290" y="1728"/>
                    </a:lnTo>
                    <a:cubicBezTo>
                      <a:pt x="2209" y="1728"/>
                      <a:pt x="2147" y="1748"/>
                      <a:pt x="2066" y="1769"/>
                    </a:cubicBezTo>
                    <a:lnTo>
                      <a:pt x="532" y="93"/>
                    </a:lnTo>
                    <a:cubicBezTo>
                      <a:pt x="471" y="31"/>
                      <a:pt x="395" y="1"/>
                      <a:pt x="3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4"/>
              <p:cNvSpPr/>
              <p:nvPr/>
            </p:nvSpPr>
            <p:spPr>
              <a:xfrm>
                <a:off x="-1274501" y="3156799"/>
                <a:ext cx="446516" cy="607537"/>
              </a:xfrm>
              <a:custGeom>
                <a:avLst/>
                <a:gdLst/>
                <a:ahLst/>
                <a:cxnLst/>
                <a:rect l="l" t="t" r="r" b="b"/>
                <a:pathLst>
                  <a:path w="10202" h="13881" extrusionOk="0">
                    <a:moveTo>
                      <a:pt x="8791" y="573"/>
                    </a:moveTo>
                    <a:cubicBezTo>
                      <a:pt x="9240" y="573"/>
                      <a:pt x="9629" y="961"/>
                      <a:pt x="9629" y="1431"/>
                    </a:cubicBezTo>
                    <a:lnTo>
                      <a:pt x="9629" y="12470"/>
                    </a:lnTo>
                    <a:cubicBezTo>
                      <a:pt x="9629" y="12940"/>
                      <a:pt x="9240" y="13308"/>
                      <a:pt x="8791" y="13308"/>
                    </a:cubicBezTo>
                    <a:lnTo>
                      <a:pt x="1411" y="13308"/>
                    </a:lnTo>
                    <a:cubicBezTo>
                      <a:pt x="961" y="13308"/>
                      <a:pt x="573" y="12940"/>
                      <a:pt x="573" y="12470"/>
                    </a:cubicBezTo>
                    <a:lnTo>
                      <a:pt x="573" y="4252"/>
                    </a:lnTo>
                    <a:cubicBezTo>
                      <a:pt x="573" y="3946"/>
                      <a:pt x="696" y="3578"/>
                      <a:pt x="921" y="3251"/>
                    </a:cubicBezTo>
                    <a:cubicBezTo>
                      <a:pt x="961" y="3189"/>
                      <a:pt x="982" y="3108"/>
                      <a:pt x="961" y="3046"/>
                    </a:cubicBezTo>
                    <a:lnTo>
                      <a:pt x="2249" y="2024"/>
                    </a:lnTo>
                    <a:cubicBezTo>
                      <a:pt x="2290" y="2055"/>
                      <a:pt x="2341" y="2070"/>
                      <a:pt x="2395" y="2070"/>
                    </a:cubicBezTo>
                    <a:cubicBezTo>
                      <a:pt x="2449" y="2070"/>
                      <a:pt x="2505" y="2055"/>
                      <a:pt x="2556" y="2024"/>
                    </a:cubicBezTo>
                    <a:lnTo>
                      <a:pt x="4007" y="1125"/>
                    </a:lnTo>
                    <a:cubicBezTo>
                      <a:pt x="4498" y="839"/>
                      <a:pt x="5377" y="573"/>
                      <a:pt x="5949" y="573"/>
                    </a:cubicBezTo>
                    <a:close/>
                    <a:moveTo>
                      <a:pt x="5949" y="0"/>
                    </a:moveTo>
                    <a:cubicBezTo>
                      <a:pt x="5275" y="0"/>
                      <a:pt x="4293" y="287"/>
                      <a:pt x="3701" y="655"/>
                    </a:cubicBezTo>
                    <a:lnTo>
                      <a:pt x="2474" y="1431"/>
                    </a:lnTo>
                    <a:cubicBezTo>
                      <a:pt x="2420" y="1377"/>
                      <a:pt x="2349" y="1352"/>
                      <a:pt x="2279" y="1352"/>
                    </a:cubicBezTo>
                    <a:cubicBezTo>
                      <a:pt x="2216" y="1352"/>
                      <a:pt x="2154" y="1372"/>
                      <a:pt x="2106" y="1411"/>
                    </a:cubicBezTo>
                    <a:lnTo>
                      <a:pt x="430" y="2760"/>
                    </a:lnTo>
                    <a:cubicBezTo>
                      <a:pt x="328" y="2842"/>
                      <a:pt x="287" y="2985"/>
                      <a:pt x="348" y="3087"/>
                    </a:cubicBezTo>
                    <a:cubicBezTo>
                      <a:pt x="123" y="3476"/>
                      <a:pt x="1" y="3884"/>
                      <a:pt x="1" y="4252"/>
                    </a:cubicBezTo>
                    <a:lnTo>
                      <a:pt x="1" y="12470"/>
                    </a:lnTo>
                    <a:cubicBezTo>
                      <a:pt x="1" y="13247"/>
                      <a:pt x="634" y="13881"/>
                      <a:pt x="1411" y="13881"/>
                    </a:cubicBezTo>
                    <a:lnTo>
                      <a:pt x="8770" y="13881"/>
                    </a:lnTo>
                    <a:cubicBezTo>
                      <a:pt x="9567" y="13881"/>
                      <a:pt x="10201" y="13247"/>
                      <a:pt x="10201" y="12470"/>
                    </a:cubicBezTo>
                    <a:lnTo>
                      <a:pt x="10201" y="1411"/>
                    </a:lnTo>
                    <a:cubicBezTo>
                      <a:pt x="10201" y="634"/>
                      <a:pt x="9567" y="0"/>
                      <a:pt x="877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4"/>
              <p:cNvSpPr/>
              <p:nvPr/>
            </p:nvSpPr>
            <p:spPr>
              <a:xfrm>
                <a:off x="-1145650" y="3194395"/>
                <a:ext cx="227285" cy="74273"/>
              </a:xfrm>
              <a:custGeom>
                <a:avLst/>
                <a:gdLst/>
                <a:ahLst/>
                <a:cxnLst/>
                <a:rect l="l" t="t" r="r" b="b"/>
                <a:pathLst>
                  <a:path w="5193" h="1697" extrusionOk="0">
                    <a:moveTo>
                      <a:pt x="4436" y="552"/>
                    </a:moveTo>
                    <a:lnTo>
                      <a:pt x="4150" y="1124"/>
                    </a:lnTo>
                    <a:lnTo>
                      <a:pt x="1288" y="1124"/>
                    </a:lnTo>
                    <a:lnTo>
                      <a:pt x="1513" y="981"/>
                    </a:lnTo>
                    <a:cubicBezTo>
                      <a:pt x="1860" y="777"/>
                      <a:pt x="2596" y="552"/>
                      <a:pt x="3005" y="552"/>
                    </a:cubicBezTo>
                    <a:close/>
                    <a:moveTo>
                      <a:pt x="3005" y="0"/>
                    </a:moveTo>
                    <a:cubicBezTo>
                      <a:pt x="2494" y="0"/>
                      <a:pt x="1656" y="225"/>
                      <a:pt x="1206" y="511"/>
                    </a:cubicBezTo>
                    <a:lnTo>
                      <a:pt x="143" y="1165"/>
                    </a:lnTo>
                    <a:cubicBezTo>
                      <a:pt x="41" y="1227"/>
                      <a:pt x="0" y="1370"/>
                      <a:pt x="21" y="1492"/>
                    </a:cubicBezTo>
                    <a:cubicBezTo>
                      <a:pt x="62" y="1615"/>
                      <a:pt x="184" y="1697"/>
                      <a:pt x="307" y="1697"/>
                    </a:cubicBezTo>
                    <a:lnTo>
                      <a:pt x="4334" y="1697"/>
                    </a:lnTo>
                    <a:cubicBezTo>
                      <a:pt x="4436" y="1697"/>
                      <a:pt x="4538" y="1635"/>
                      <a:pt x="4579" y="1533"/>
                    </a:cubicBezTo>
                    <a:lnTo>
                      <a:pt x="5152" y="409"/>
                    </a:lnTo>
                    <a:cubicBezTo>
                      <a:pt x="5193" y="327"/>
                      <a:pt x="5193" y="204"/>
                      <a:pt x="5131" y="123"/>
                    </a:cubicBezTo>
                    <a:cubicBezTo>
                      <a:pt x="5090" y="41"/>
                      <a:pt x="4988" y="0"/>
                      <a:pt x="488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4"/>
              <p:cNvSpPr/>
              <p:nvPr/>
            </p:nvSpPr>
            <p:spPr>
              <a:xfrm>
                <a:off x="-1285225" y="3187217"/>
                <a:ext cx="110075" cy="94888"/>
              </a:xfrm>
              <a:custGeom>
                <a:avLst/>
                <a:gdLst/>
                <a:ahLst/>
                <a:cxnLst/>
                <a:rect l="l" t="t" r="r" b="b"/>
                <a:pathLst>
                  <a:path w="2515" h="2168" extrusionOk="0">
                    <a:moveTo>
                      <a:pt x="2167" y="0"/>
                    </a:moveTo>
                    <a:lnTo>
                      <a:pt x="0" y="1738"/>
                    </a:lnTo>
                    <a:lnTo>
                      <a:pt x="348" y="2167"/>
                    </a:lnTo>
                    <a:lnTo>
                      <a:pt x="2515" y="450"/>
                    </a:lnTo>
                    <a:lnTo>
                      <a:pt x="216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2" name="Google Shape;122;p14"/>
            <p:cNvGrpSpPr/>
            <p:nvPr/>
          </p:nvGrpSpPr>
          <p:grpSpPr>
            <a:xfrm rot="2700000">
              <a:off x="5382358" y="3546279"/>
              <a:ext cx="1733564" cy="2303393"/>
              <a:chOff x="-1285225" y="3156799"/>
              <a:chExt cx="457240" cy="607537"/>
            </a:xfrm>
          </p:grpSpPr>
          <p:sp>
            <p:nvSpPr>
              <p:cNvPr id="123" name="Google Shape;123;p14"/>
              <p:cNvSpPr/>
              <p:nvPr/>
            </p:nvSpPr>
            <p:spPr>
              <a:xfrm>
                <a:off x="-1202942" y="3341542"/>
                <a:ext cx="302477" cy="324361"/>
              </a:xfrm>
              <a:custGeom>
                <a:avLst/>
                <a:gdLst/>
                <a:ahLst/>
                <a:cxnLst/>
                <a:rect l="l" t="t" r="r" b="b"/>
                <a:pathLst>
                  <a:path w="6911" h="7411" extrusionOk="0">
                    <a:moveTo>
                      <a:pt x="4641" y="2300"/>
                    </a:moveTo>
                    <a:cubicBezTo>
                      <a:pt x="4723" y="2300"/>
                      <a:pt x="4764" y="2362"/>
                      <a:pt x="4764" y="2444"/>
                    </a:cubicBezTo>
                    <a:lnTo>
                      <a:pt x="4764" y="2750"/>
                    </a:lnTo>
                    <a:lnTo>
                      <a:pt x="4764" y="4978"/>
                    </a:lnTo>
                    <a:cubicBezTo>
                      <a:pt x="4764" y="5060"/>
                      <a:pt x="4723" y="5121"/>
                      <a:pt x="4641" y="5121"/>
                    </a:cubicBezTo>
                    <a:lnTo>
                      <a:pt x="2290" y="5121"/>
                    </a:lnTo>
                    <a:cubicBezTo>
                      <a:pt x="2209" y="5121"/>
                      <a:pt x="2168" y="5060"/>
                      <a:pt x="2168" y="4978"/>
                    </a:cubicBezTo>
                    <a:lnTo>
                      <a:pt x="2168" y="2444"/>
                    </a:lnTo>
                    <a:cubicBezTo>
                      <a:pt x="2168" y="2362"/>
                      <a:pt x="2209" y="2300"/>
                      <a:pt x="2290" y="2300"/>
                    </a:cubicBezTo>
                    <a:close/>
                    <a:moveTo>
                      <a:pt x="320" y="1"/>
                    </a:moveTo>
                    <a:cubicBezTo>
                      <a:pt x="246" y="1"/>
                      <a:pt x="175" y="31"/>
                      <a:pt x="124" y="93"/>
                    </a:cubicBezTo>
                    <a:cubicBezTo>
                      <a:pt x="1" y="215"/>
                      <a:pt x="1" y="399"/>
                      <a:pt x="124" y="542"/>
                    </a:cubicBezTo>
                    <a:lnTo>
                      <a:pt x="1657" y="2219"/>
                    </a:lnTo>
                    <a:cubicBezTo>
                      <a:pt x="1636" y="2280"/>
                      <a:pt x="1636" y="2362"/>
                      <a:pt x="1636" y="2444"/>
                    </a:cubicBezTo>
                    <a:lnTo>
                      <a:pt x="1636" y="4978"/>
                    </a:lnTo>
                    <a:cubicBezTo>
                      <a:pt x="1636" y="5060"/>
                      <a:pt x="1636" y="5142"/>
                      <a:pt x="1657" y="5203"/>
                    </a:cubicBezTo>
                    <a:lnTo>
                      <a:pt x="124" y="6879"/>
                    </a:lnTo>
                    <a:cubicBezTo>
                      <a:pt x="1" y="7022"/>
                      <a:pt x="1" y="7206"/>
                      <a:pt x="124" y="7329"/>
                    </a:cubicBezTo>
                    <a:cubicBezTo>
                      <a:pt x="185" y="7390"/>
                      <a:pt x="246" y="7411"/>
                      <a:pt x="328" y="7411"/>
                    </a:cubicBezTo>
                    <a:cubicBezTo>
                      <a:pt x="389" y="7411"/>
                      <a:pt x="471" y="7390"/>
                      <a:pt x="532" y="7329"/>
                    </a:cubicBezTo>
                    <a:lnTo>
                      <a:pt x="2066" y="5653"/>
                    </a:lnTo>
                    <a:cubicBezTo>
                      <a:pt x="2147" y="5673"/>
                      <a:pt x="2209" y="5694"/>
                      <a:pt x="2290" y="5694"/>
                    </a:cubicBezTo>
                    <a:lnTo>
                      <a:pt x="4641" y="5694"/>
                    </a:lnTo>
                    <a:cubicBezTo>
                      <a:pt x="4703" y="5694"/>
                      <a:pt x="4784" y="5673"/>
                      <a:pt x="4846" y="5653"/>
                    </a:cubicBezTo>
                    <a:lnTo>
                      <a:pt x="6399" y="7329"/>
                    </a:lnTo>
                    <a:cubicBezTo>
                      <a:pt x="6461" y="7390"/>
                      <a:pt x="6522" y="7411"/>
                      <a:pt x="6604" y="7411"/>
                    </a:cubicBezTo>
                    <a:cubicBezTo>
                      <a:pt x="6665" y="7411"/>
                      <a:pt x="6747" y="7390"/>
                      <a:pt x="6808" y="7329"/>
                    </a:cubicBezTo>
                    <a:cubicBezTo>
                      <a:pt x="6910" y="7206"/>
                      <a:pt x="6910" y="7022"/>
                      <a:pt x="6808" y="6879"/>
                    </a:cubicBezTo>
                    <a:lnTo>
                      <a:pt x="5255" y="5203"/>
                    </a:lnTo>
                    <a:cubicBezTo>
                      <a:pt x="5275" y="5142"/>
                      <a:pt x="5295" y="5060"/>
                      <a:pt x="5295" y="4978"/>
                    </a:cubicBezTo>
                    <a:lnTo>
                      <a:pt x="5295" y="2444"/>
                    </a:lnTo>
                    <a:cubicBezTo>
                      <a:pt x="5295" y="2362"/>
                      <a:pt x="5275" y="2280"/>
                      <a:pt x="5255" y="2219"/>
                    </a:cubicBezTo>
                    <a:lnTo>
                      <a:pt x="6808" y="542"/>
                    </a:lnTo>
                    <a:cubicBezTo>
                      <a:pt x="6910" y="399"/>
                      <a:pt x="6910" y="215"/>
                      <a:pt x="6808" y="93"/>
                    </a:cubicBezTo>
                    <a:cubicBezTo>
                      <a:pt x="6747" y="31"/>
                      <a:pt x="6675" y="1"/>
                      <a:pt x="6604" y="1"/>
                    </a:cubicBezTo>
                    <a:cubicBezTo>
                      <a:pt x="6532" y="1"/>
                      <a:pt x="6461" y="31"/>
                      <a:pt x="6399" y="93"/>
                    </a:cubicBezTo>
                    <a:lnTo>
                      <a:pt x="4846" y="1769"/>
                    </a:lnTo>
                    <a:cubicBezTo>
                      <a:pt x="4784" y="1748"/>
                      <a:pt x="4723" y="1728"/>
                      <a:pt x="4641" y="1728"/>
                    </a:cubicBezTo>
                    <a:lnTo>
                      <a:pt x="2290" y="1728"/>
                    </a:lnTo>
                    <a:cubicBezTo>
                      <a:pt x="2209" y="1728"/>
                      <a:pt x="2147" y="1748"/>
                      <a:pt x="2066" y="1769"/>
                    </a:cubicBezTo>
                    <a:lnTo>
                      <a:pt x="532" y="93"/>
                    </a:lnTo>
                    <a:cubicBezTo>
                      <a:pt x="471" y="31"/>
                      <a:pt x="395" y="1"/>
                      <a:pt x="3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4"/>
              <p:cNvSpPr/>
              <p:nvPr/>
            </p:nvSpPr>
            <p:spPr>
              <a:xfrm>
                <a:off x="-1274501" y="3156799"/>
                <a:ext cx="446516" cy="607537"/>
              </a:xfrm>
              <a:custGeom>
                <a:avLst/>
                <a:gdLst/>
                <a:ahLst/>
                <a:cxnLst/>
                <a:rect l="l" t="t" r="r" b="b"/>
                <a:pathLst>
                  <a:path w="10202" h="13881" extrusionOk="0">
                    <a:moveTo>
                      <a:pt x="8791" y="573"/>
                    </a:moveTo>
                    <a:cubicBezTo>
                      <a:pt x="9240" y="573"/>
                      <a:pt x="9629" y="961"/>
                      <a:pt x="9629" y="1431"/>
                    </a:cubicBezTo>
                    <a:lnTo>
                      <a:pt x="9629" y="12470"/>
                    </a:lnTo>
                    <a:cubicBezTo>
                      <a:pt x="9629" y="12940"/>
                      <a:pt x="9240" y="13308"/>
                      <a:pt x="8791" y="13308"/>
                    </a:cubicBezTo>
                    <a:lnTo>
                      <a:pt x="1411" y="13308"/>
                    </a:lnTo>
                    <a:cubicBezTo>
                      <a:pt x="961" y="13308"/>
                      <a:pt x="573" y="12940"/>
                      <a:pt x="573" y="12470"/>
                    </a:cubicBezTo>
                    <a:lnTo>
                      <a:pt x="573" y="4252"/>
                    </a:lnTo>
                    <a:cubicBezTo>
                      <a:pt x="573" y="3946"/>
                      <a:pt x="696" y="3578"/>
                      <a:pt x="921" y="3251"/>
                    </a:cubicBezTo>
                    <a:cubicBezTo>
                      <a:pt x="961" y="3189"/>
                      <a:pt x="982" y="3108"/>
                      <a:pt x="961" y="3046"/>
                    </a:cubicBezTo>
                    <a:lnTo>
                      <a:pt x="2249" y="2024"/>
                    </a:lnTo>
                    <a:cubicBezTo>
                      <a:pt x="2290" y="2055"/>
                      <a:pt x="2341" y="2070"/>
                      <a:pt x="2395" y="2070"/>
                    </a:cubicBezTo>
                    <a:cubicBezTo>
                      <a:pt x="2449" y="2070"/>
                      <a:pt x="2505" y="2055"/>
                      <a:pt x="2556" y="2024"/>
                    </a:cubicBezTo>
                    <a:lnTo>
                      <a:pt x="4007" y="1125"/>
                    </a:lnTo>
                    <a:cubicBezTo>
                      <a:pt x="4498" y="839"/>
                      <a:pt x="5377" y="573"/>
                      <a:pt x="5949" y="573"/>
                    </a:cubicBezTo>
                    <a:close/>
                    <a:moveTo>
                      <a:pt x="5949" y="0"/>
                    </a:moveTo>
                    <a:cubicBezTo>
                      <a:pt x="5275" y="0"/>
                      <a:pt x="4293" y="287"/>
                      <a:pt x="3701" y="655"/>
                    </a:cubicBezTo>
                    <a:lnTo>
                      <a:pt x="2474" y="1431"/>
                    </a:lnTo>
                    <a:cubicBezTo>
                      <a:pt x="2420" y="1377"/>
                      <a:pt x="2349" y="1352"/>
                      <a:pt x="2279" y="1352"/>
                    </a:cubicBezTo>
                    <a:cubicBezTo>
                      <a:pt x="2216" y="1352"/>
                      <a:pt x="2154" y="1372"/>
                      <a:pt x="2106" y="1411"/>
                    </a:cubicBezTo>
                    <a:lnTo>
                      <a:pt x="430" y="2760"/>
                    </a:lnTo>
                    <a:cubicBezTo>
                      <a:pt x="328" y="2842"/>
                      <a:pt x="287" y="2985"/>
                      <a:pt x="348" y="3087"/>
                    </a:cubicBezTo>
                    <a:cubicBezTo>
                      <a:pt x="123" y="3476"/>
                      <a:pt x="1" y="3884"/>
                      <a:pt x="1" y="4252"/>
                    </a:cubicBezTo>
                    <a:lnTo>
                      <a:pt x="1" y="12470"/>
                    </a:lnTo>
                    <a:cubicBezTo>
                      <a:pt x="1" y="13247"/>
                      <a:pt x="634" y="13881"/>
                      <a:pt x="1411" y="13881"/>
                    </a:cubicBezTo>
                    <a:lnTo>
                      <a:pt x="8770" y="13881"/>
                    </a:lnTo>
                    <a:cubicBezTo>
                      <a:pt x="9567" y="13881"/>
                      <a:pt x="10201" y="13247"/>
                      <a:pt x="10201" y="12470"/>
                    </a:cubicBezTo>
                    <a:lnTo>
                      <a:pt x="10201" y="1411"/>
                    </a:lnTo>
                    <a:cubicBezTo>
                      <a:pt x="10201" y="634"/>
                      <a:pt x="9567" y="0"/>
                      <a:pt x="877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4"/>
              <p:cNvSpPr/>
              <p:nvPr/>
            </p:nvSpPr>
            <p:spPr>
              <a:xfrm>
                <a:off x="-1145650" y="3194395"/>
                <a:ext cx="227285" cy="74273"/>
              </a:xfrm>
              <a:custGeom>
                <a:avLst/>
                <a:gdLst/>
                <a:ahLst/>
                <a:cxnLst/>
                <a:rect l="l" t="t" r="r" b="b"/>
                <a:pathLst>
                  <a:path w="5193" h="1697" extrusionOk="0">
                    <a:moveTo>
                      <a:pt x="4436" y="552"/>
                    </a:moveTo>
                    <a:lnTo>
                      <a:pt x="4150" y="1124"/>
                    </a:lnTo>
                    <a:lnTo>
                      <a:pt x="1288" y="1124"/>
                    </a:lnTo>
                    <a:lnTo>
                      <a:pt x="1513" y="981"/>
                    </a:lnTo>
                    <a:cubicBezTo>
                      <a:pt x="1860" y="777"/>
                      <a:pt x="2596" y="552"/>
                      <a:pt x="3005" y="552"/>
                    </a:cubicBezTo>
                    <a:close/>
                    <a:moveTo>
                      <a:pt x="3005" y="0"/>
                    </a:moveTo>
                    <a:cubicBezTo>
                      <a:pt x="2494" y="0"/>
                      <a:pt x="1656" y="225"/>
                      <a:pt x="1206" y="511"/>
                    </a:cubicBezTo>
                    <a:lnTo>
                      <a:pt x="143" y="1165"/>
                    </a:lnTo>
                    <a:cubicBezTo>
                      <a:pt x="41" y="1227"/>
                      <a:pt x="0" y="1370"/>
                      <a:pt x="21" y="1492"/>
                    </a:cubicBezTo>
                    <a:cubicBezTo>
                      <a:pt x="62" y="1615"/>
                      <a:pt x="184" y="1697"/>
                      <a:pt x="307" y="1697"/>
                    </a:cubicBezTo>
                    <a:lnTo>
                      <a:pt x="4334" y="1697"/>
                    </a:lnTo>
                    <a:cubicBezTo>
                      <a:pt x="4436" y="1697"/>
                      <a:pt x="4538" y="1635"/>
                      <a:pt x="4579" y="1533"/>
                    </a:cubicBezTo>
                    <a:lnTo>
                      <a:pt x="5152" y="409"/>
                    </a:lnTo>
                    <a:cubicBezTo>
                      <a:pt x="5193" y="327"/>
                      <a:pt x="5193" y="204"/>
                      <a:pt x="5131" y="123"/>
                    </a:cubicBezTo>
                    <a:cubicBezTo>
                      <a:pt x="5090" y="41"/>
                      <a:pt x="4988" y="0"/>
                      <a:pt x="488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4"/>
              <p:cNvSpPr/>
              <p:nvPr/>
            </p:nvSpPr>
            <p:spPr>
              <a:xfrm>
                <a:off x="-1285225" y="3187217"/>
                <a:ext cx="110075" cy="94888"/>
              </a:xfrm>
              <a:custGeom>
                <a:avLst/>
                <a:gdLst/>
                <a:ahLst/>
                <a:cxnLst/>
                <a:rect l="l" t="t" r="r" b="b"/>
                <a:pathLst>
                  <a:path w="2515" h="2168" extrusionOk="0">
                    <a:moveTo>
                      <a:pt x="2167" y="0"/>
                    </a:moveTo>
                    <a:lnTo>
                      <a:pt x="0" y="1738"/>
                    </a:lnTo>
                    <a:lnTo>
                      <a:pt x="348" y="2167"/>
                    </a:lnTo>
                    <a:lnTo>
                      <a:pt x="2515" y="450"/>
                    </a:lnTo>
                    <a:lnTo>
                      <a:pt x="216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7" name="Google Shape;127;p14"/>
            <p:cNvGrpSpPr/>
            <p:nvPr/>
          </p:nvGrpSpPr>
          <p:grpSpPr>
            <a:xfrm rot="2700000">
              <a:off x="2409081" y="3546279"/>
              <a:ext cx="1733564" cy="2303393"/>
              <a:chOff x="-1285225" y="3156799"/>
              <a:chExt cx="457240" cy="607537"/>
            </a:xfrm>
          </p:grpSpPr>
          <p:sp>
            <p:nvSpPr>
              <p:cNvPr id="128" name="Google Shape;128;p14"/>
              <p:cNvSpPr/>
              <p:nvPr/>
            </p:nvSpPr>
            <p:spPr>
              <a:xfrm>
                <a:off x="-1202942" y="3341542"/>
                <a:ext cx="302477" cy="324361"/>
              </a:xfrm>
              <a:custGeom>
                <a:avLst/>
                <a:gdLst/>
                <a:ahLst/>
                <a:cxnLst/>
                <a:rect l="l" t="t" r="r" b="b"/>
                <a:pathLst>
                  <a:path w="6911" h="7411" extrusionOk="0">
                    <a:moveTo>
                      <a:pt x="4641" y="2300"/>
                    </a:moveTo>
                    <a:cubicBezTo>
                      <a:pt x="4723" y="2300"/>
                      <a:pt x="4764" y="2362"/>
                      <a:pt x="4764" y="2444"/>
                    </a:cubicBezTo>
                    <a:lnTo>
                      <a:pt x="4764" y="2750"/>
                    </a:lnTo>
                    <a:lnTo>
                      <a:pt x="4764" y="4978"/>
                    </a:lnTo>
                    <a:cubicBezTo>
                      <a:pt x="4764" y="5060"/>
                      <a:pt x="4723" y="5121"/>
                      <a:pt x="4641" y="5121"/>
                    </a:cubicBezTo>
                    <a:lnTo>
                      <a:pt x="2290" y="5121"/>
                    </a:lnTo>
                    <a:cubicBezTo>
                      <a:pt x="2209" y="5121"/>
                      <a:pt x="2168" y="5060"/>
                      <a:pt x="2168" y="4978"/>
                    </a:cubicBezTo>
                    <a:lnTo>
                      <a:pt x="2168" y="2444"/>
                    </a:lnTo>
                    <a:cubicBezTo>
                      <a:pt x="2168" y="2362"/>
                      <a:pt x="2209" y="2300"/>
                      <a:pt x="2290" y="2300"/>
                    </a:cubicBezTo>
                    <a:close/>
                    <a:moveTo>
                      <a:pt x="320" y="1"/>
                    </a:moveTo>
                    <a:cubicBezTo>
                      <a:pt x="246" y="1"/>
                      <a:pt x="175" y="31"/>
                      <a:pt x="124" y="93"/>
                    </a:cubicBezTo>
                    <a:cubicBezTo>
                      <a:pt x="1" y="215"/>
                      <a:pt x="1" y="399"/>
                      <a:pt x="124" y="542"/>
                    </a:cubicBezTo>
                    <a:lnTo>
                      <a:pt x="1657" y="2219"/>
                    </a:lnTo>
                    <a:cubicBezTo>
                      <a:pt x="1636" y="2280"/>
                      <a:pt x="1636" y="2362"/>
                      <a:pt x="1636" y="2444"/>
                    </a:cubicBezTo>
                    <a:lnTo>
                      <a:pt x="1636" y="4978"/>
                    </a:lnTo>
                    <a:cubicBezTo>
                      <a:pt x="1636" y="5060"/>
                      <a:pt x="1636" y="5142"/>
                      <a:pt x="1657" y="5203"/>
                    </a:cubicBezTo>
                    <a:lnTo>
                      <a:pt x="124" y="6879"/>
                    </a:lnTo>
                    <a:cubicBezTo>
                      <a:pt x="1" y="7022"/>
                      <a:pt x="1" y="7206"/>
                      <a:pt x="124" y="7329"/>
                    </a:cubicBezTo>
                    <a:cubicBezTo>
                      <a:pt x="185" y="7390"/>
                      <a:pt x="246" y="7411"/>
                      <a:pt x="328" y="7411"/>
                    </a:cubicBezTo>
                    <a:cubicBezTo>
                      <a:pt x="389" y="7411"/>
                      <a:pt x="471" y="7390"/>
                      <a:pt x="532" y="7329"/>
                    </a:cubicBezTo>
                    <a:lnTo>
                      <a:pt x="2066" y="5653"/>
                    </a:lnTo>
                    <a:cubicBezTo>
                      <a:pt x="2147" y="5673"/>
                      <a:pt x="2209" y="5694"/>
                      <a:pt x="2290" y="5694"/>
                    </a:cubicBezTo>
                    <a:lnTo>
                      <a:pt x="4641" y="5694"/>
                    </a:lnTo>
                    <a:cubicBezTo>
                      <a:pt x="4703" y="5694"/>
                      <a:pt x="4784" y="5673"/>
                      <a:pt x="4846" y="5653"/>
                    </a:cubicBezTo>
                    <a:lnTo>
                      <a:pt x="6399" y="7329"/>
                    </a:lnTo>
                    <a:cubicBezTo>
                      <a:pt x="6461" y="7390"/>
                      <a:pt x="6522" y="7411"/>
                      <a:pt x="6604" y="7411"/>
                    </a:cubicBezTo>
                    <a:cubicBezTo>
                      <a:pt x="6665" y="7411"/>
                      <a:pt x="6747" y="7390"/>
                      <a:pt x="6808" y="7329"/>
                    </a:cubicBezTo>
                    <a:cubicBezTo>
                      <a:pt x="6910" y="7206"/>
                      <a:pt x="6910" y="7022"/>
                      <a:pt x="6808" y="6879"/>
                    </a:cubicBezTo>
                    <a:lnTo>
                      <a:pt x="5255" y="5203"/>
                    </a:lnTo>
                    <a:cubicBezTo>
                      <a:pt x="5275" y="5142"/>
                      <a:pt x="5295" y="5060"/>
                      <a:pt x="5295" y="4978"/>
                    </a:cubicBezTo>
                    <a:lnTo>
                      <a:pt x="5295" y="2444"/>
                    </a:lnTo>
                    <a:cubicBezTo>
                      <a:pt x="5295" y="2362"/>
                      <a:pt x="5275" y="2280"/>
                      <a:pt x="5255" y="2219"/>
                    </a:cubicBezTo>
                    <a:lnTo>
                      <a:pt x="6808" y="542"/>
                    </a:lnTo>
                    <a:cubicBezTo>
                      <a:pt x="6910" y="399"/>
                      <a:pt x="6910" y="215"/>
                      <a:pt x="6808" y="93"/>
                    </a:cubicBezTo>
                    <a:cubicBezTo>
                      <a:pt x="6747" y="31"/>
                      <a:pt x="6675" y="1"/>
                      <a:pt x="6604" y="1"/>
                    </a:cubicBezTo>
                    <a:cubicBezTo>
                      <a:pt x="6532" y="1"/>
                      <a:pt x="6461" y="31"/>
                      <a:pt x="6399" y="93"/>
                    </a:cubicBezTo>
                    <a:lnTo>
                      <a:pt x="4846" y="1769"/>
                    </a:lnTo>
                    <a:cubicBezTo>
                      <a:pt x="4784" y="1748"/>
                      <a:pt x="4723" y="1728"/>
                      <a:pt x="4641" y="1728"/>
                    </a:cubicBezTo>
                    <a:lnTo>
                      <a:pt x="2290" y="1728"/>
                    </a:lnTo>
                    <a:cubicBezTo>
                      <a:pt x="2209" y="1728"/>
                      <a:pt x="2147" y="1748"/>
                      <a:pt x="2066" y="1769"/>
                    </a:cubicBezTo>
                    <a:lnTo>
                      <a:pt x="532" y="93"/>
                    </a:lnTo>
                    <a:cubicBezTo>
                      <a:pt x="471" y="31"/>
                      <a:pt x="395" y="1"/>
                      <a:pt x="3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4"/>
              <p:cNvSpPr/>
              <p:nvPr/>
            </p:nvSpPr>
            <p:spPr>
              <a:xfrm>
                <a:off x="-1274501" y="3156799"/>
                <a:ext cx="446516" cy="607537"/>
              </a:xfrm>
              <a:custGeom>
                <a:avLst/>
                <a:gdLst/>
                <a:ahLst/>
                <a:cxnLst/>
                <a:rect l="l" t="t" r="r" b="b"/>
                <a:pathLst>
                  <a:path w="10202" h="13881" extrusionOk="0">
                    <a:moveTo>
                      <a:pt x="8791" y="573"/>
                    </a:moveTo>
                    <a:cubicBezTo>
                      <a:pt x="9240" y="573"/>
                      <a:pt x="9629" y="961"/>
                      <a:pt x="9629" y="1431"/>
                    </a:cubicBezTo>
                    <a:lnTo>
                      <a:pt x="9629" y="12470"/>
                    </a:lnTo>
                    <a:cubicBezTo>
                      <a:pt x="9629" y="12940"/>
                      <a:pt x="9240" y="13308"/>
                      <a:pt x="8791" y="13308"/>
                    </a:cubicBezTo>
                    <a:lnTo>
                      <a:pt x="1411" y="13308"/>
                    </a:lnTo>
                    <a:cubicBezTo>
                      <a:pt x="961" y="13308"/>
                      <a:pt x="573" y="12940"/>
                      <a:pt x="573" y="12470"/>
                    </a:cubicBezTo>
                    <a:lnTo>
                      <a:pt x="573" y="4252"/>
                    </a:lnTo>
                    <a:cubicBezTo>
                      <a:pt x="573" y="3946"/>
                      <a:pt x="696" y="3578"/>
                      <a:pt x="921" y="3251"/>
                    </a:cubicBezTo>
                    <a:cubicBezTo>
                      <a:pt x="961" y="3189"/>
                      <a:pt x="982" y="3108"/>
                      <a:pt x="961" y="3046"/>
                    </a:cubicBezTo>
                    <a:lnTo>
                      <a:pt x="2249" y="2024"/>
                    </a:lnTo>
                    <a:cubicBezTo>
                      <a:pt x="2290" y="2055"/>
                      <a:pt x="2341" y="2070"/>
                      <a:pt x="2395" y="2070"/>
                    </a:cubicBezTo>
                    <a:cubicBezTo>
                      <a:pt x="2449" y="2070"/>
                      <a:pt x="2505" y="2055"/>
                      <a:pt x="2556" y="2024"/>
                    </a:cubicBezTo>
                    <a:lnTo>
                      <a:pt x="4007" y="1125"/>
                    </a:lnTo>
                    <a:cubicBezTo>
                      <a:pt x="4498" y="839"/>
                      <a:pt x="5377" y="573"/>
                      <a:pt x="5949" y="573"/>
                    </a:cubicBezTo>
                    <a:close/>
                    <a:moveTo>
                      <a:pt x="5949" y="0"/>
                    </a:moveTo>
                    <a:cubicBezTo>
                      <a:pt x="5275" y="0"/>
                      <a:pt x="4293" y="287"/>
                      <a:pt x="3701" y="655"/>
                    </a:cubicBezTo>
                    <a:lnTo>
                      <a:pt x="2474" y="1431"/>
                    </a:lnTo>
                    <a:cubicBezTo>
                      <a:pt x="2420" y="1377"/>
                      <a:pt x="2349" y="1352"/>
                      <a:pt x="2279" y="1352"/>
                    </a:cubicBezTo>
                    <a:cubicBezTo>
                      <a:pt x="2216" y="1352"/>
                      <a:pt x="2154" y="1372"/>
                      <a:pt x="2106" y="1411"/>
                    </a:cubicBezTo>
                    <a:lnTo>
                      <a:pt x="430" y="2760"/>
                    </a:lnTo>
                    <a:cubicBezTo>
                      <a:pt x="328" y="2842"/>
                      <a:pt x="287" y="2985"/>
                      <a:pt x="348" y="3087"/>
                    </a:cubicBezTo>
                    <a:cubicBezTo>
                      <a:pt x="123" y="3476"/>
                      <a:pt x="1" y="3884"/>
                      <a:pt x="1" y="4252"/>
                    </a:cubicBezTo>
                    <a:lnTo>
                      <a:pt x="1" y="12470"/>
                    </a:lnTo>
                    <a:cubicBezTo>
                      <a:pt x="1" y="13247"/>
                      <a:pt x="634" y="13881"/>
                      <a:pt x="1411" y="13881"/>
                    </a:cubicBezTo>
                    <a:lnTo>
                      <a:pt x="8770" y="13881"/>
                    </a:lnTo>
                    <a:cubicBezTo>
                      <a:pt x="9567" y="13881"/>
                      <a:pt x="10201" y="13247"/>
                      <a:pt x="10201" y="12470"/>
                    </a:cubicBezTo>
                    <a:lnTo>
                      <a:pt x="10201" y="1411"/>
                    </a:lnTo>
                    <a:cubicBezTo>
                      <a:pt x="10201" y="634"/>
                      <a:pt x="9567" y="0"/>
                      <a:pt x="877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4"/>
              <p:cNvSpPr/>
              <p:nvPr/>
            </p:nvSpPr>
            <p:spPr>
              <a:xfrm>
                <a:off x="-1145650" y="3194395"/>
                <a:ext cx="227285" cy="74273"/>
              </a:xfrm>
              <a:custGeom>
                <a:avLst/>
                <a:gdLst/>
                <a:ahLst/>
                <a:cxnLst/>
                <a:rect l="l" t="t" r="r" b="b"/>
                <a:pathLst>
                  <a:path w="5193" h="1697" extrusionOk="0">
                    <a:moveTo>
                      <a:pt x="4436" y="552"/>
                    </a:moveTo>
                    <a:lnTo>
                      <a:pt x="4150" y="1124"/>
                    </a:lnTo>
                    <a:lnTo>
                      <a:pt x="1288" y="1124"/>
                    </a:lnTo>
                    <a:lnTo>
                      <a:pt x="1513" y="981"/>
                    </a:lnTo>
                    <a:cubicBezTo>
                      <a:pt x="1860" y="777"/>
                      <a:pt x="2596" y="552"/>
                      <a:pt x="3005" y="552"/>
                    </a:cubicBezTo>
                    <a:close/>
                    <a:moveTo>
                      <a:pt x="3005" y="0"/>
                    </a:moveTo>
                    <a:cubicBezTo>
                      <a:pt x="2494" y="0"/>
                      <a:pt x="1656" y="225"/>
                      <a:pt x="1206" y="511"/>
                    </a:cubicBezTo>
                    <a:lnTo>
                      <a:pt x="143" y="1165"/>
                    </a:lnTo>
                    <a:cubicBezTo>
                      <a:pt x="41" y="1227"/>
                      <a:pt x="0" y="1370"/>
                      <a:pt x="21" y="1492"/>
                    </a:cubicBezTo>
                    <a:cubicBezTo>
                      <a:pt x="62" y="1615"/>
                      <a:pt x="184" y="1697"/>
                      <a:pt x="307" y="1697"/>
                    </a:cubicBezTo>
                    <a:lnTo>
                      <a:pt x="4334" y="1697"/>
                    </a:lnTo>
                    <a:cubicBezTo>
                      <a:pt x="4436" y="1697"/>
                      <a:pt x="4538" y="1635"/>
                      <a:pt x="4579" y="1533"/>
                    </a:cubicBezTo>
                    <a:lnTo>
                      <a:pt x="5152" y="409"/>
                    </a:lnTo>
                    <a:cubicBezTo>
                      <a:pt x="5193" y="327"/>
                      <a:pt x="5193" y="204"/>
                      <a:pt x="5131" y="123"/>
                    </a:cubicBezTo>
                    <a:cubicBezTo>
                      <a:pt x="5090" y="41"/>
                      <a:pt x="4988" y="0"/>
                      <a:pt x="488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4"/>
              <p:cNvSpPr/>
              <p:nvPr/>
            </p:nvSpPr>
            <p:spPr>
              <a:xfrm>
                <a:off x="-1285225" y="3187217"/>
                <a:ext cx="110075" cy="94888"/>
              </a:xfrm>
              <a:custGeom>
                <a:avLst/>
                <a:gdLst/>
                <a:ahLst/>
                <a:cxnLst/>
                <a:rect l="l" t="t" r="r" b="b"/>
                <a:pathLst>
                  <a:path w="2515" h="2168" extrusionOk="0">
                    <a:moveTo>
                      <a:pt x="2167" y="0"/>
                    </a:moveTo>
                    <a:lnTo>
                      <a:pt x="0" y="1738"/>
                    </a:lnTo>
                    <a:lnTo>
                      <a:pt x="348" y="2167"/>
                    </a:lnTo>
                    <a:lnTo>
                      <a:pt x="2515" y="450"/>
                    </a:lnTo>
                    <a:lnTo>
                      <a:pt x="216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32" name="Google Shape;132;p14"/>
            <p:cNvGrpSpPr/>
            <p:nvPr/>
          </p:nvGrpSpPr>
          <p:grpSpPr>
            <a:xfrm rot="2700000">
              <a:off x="8355633" y="3546279"/>
              <a:ext cx="1733564" cy="2303393"/>
              <a:chOff x="-1285225" y="3156799"/>
              <a:chExt cx="457240" cy="607537"/>
            </a:xfrm>
          </p:grpSpPr>
          <p:sp>
            <p:nvSpPr>
              <p:cNvPr id="133" name="Google Shape;133;p14"/>
              <p:cNvSpPr/>
              <p:nvPr/>
            </p:nvSpPr>
            <p:spPr>
              <a:xfrm>
                <a:off x="-1202942" y="3341542"/>
                <a:ext cx="302477" cy="324361"/>
              </a:xfrm>
              <a:custGeom>
                <a:avLst/>
                <a:gdLst/>
                <a:ahLst/>
                <a:cxnLst/>
                <a:rect l="l" t="t" r="r" b="b"/>
                <a:pathLst>
                  <a:path w="6911" h="7411" extrusionOk="0">
                    <a:moveTo>
                      <a:pt x="4641" y="2300"/>
                    </a:moveTo>
                    <a:cubicBezTo>
                      <a:pt x="4723" y="2300"/>
                      <a:pt x="4764" y="2362"/>
                      <a:pt x="4764" y="2444"/>
                    </a:cubicBezTo>
                    <a:lnTo>
                      <a:pt x="4764" y="2750"/>
                    </a:lnTo>
                    <a:lnTo>
                      <a:pt x="4764" y="4978"/>
                    </a:lnTo>
                    <a:cubicBezTo>
                      <a:pt x="4764" y="5060"/>
                      <a:pt x="4723" y="5121"/>
                      <a:pt x="4641" y="5121"/>
                    </a:cubicBezTo>
                    <a:lnTo>
                      <a:pt x="2290" y="5121"/>
                    </a:lnTo>
                    <a:cubicBezTo>
                      <a:pt x="2209" y="5121"/>
                      <a:pt x="2168" y="5060"/>
                      <a:pt x="2168" y="4978"/>
                    </a:cubicBezTo>
                    <a:lnTo>
                      <a:pt x="2168" y="2444"/>
                    </a:lnTo>
                    <a:cubicBezTo>
                      <a:pt x="2168" y="2362"/>
                      <a:pt x="2209" y="2300"/>
                      <a:pt x="2290" y="2300"/>
                    </a:cubicBezTo>
                    <a:close/>
                    <a:moveTo>
                      <a:pt x="320" y="1"/>
                    </a:moveTo>
                    <a:cubicBezTo>
                      <a:pt x="246" y="1"/>
                      <a:pt x="175" y="31"/>
                      <a:pt x="124" y="93"/>
                    </a:cubicBezTo>
                    <a:cubicBezTo>
                      <a:pt x="1" y="215"/>
                      <a:pt x="1" y="399"/>
                      <a:pt x="124" y="542"/>
                    </a:cubicBezTo>
                    <a:lnTo>
                      <a:pt x="1657" y="2219"/>
                    </a:lnTo>
                    <a:cubicBezTo>
                      <a:pt x="1636" y="2280"/>
                      <a:pt x="1636" y="2362"/>
                      <a:pt x="1636" y="2444"/>
                    </a:cubicBezTo>
                    <a:lnTo>
                      <a:pt x="1636" y="4978"/>
                    </a:lnTo>
                    <a:cubicBezTo>
                      <a:pt x="1636" y="5060"/>
                      <a:pt x="1636" y="5142"/>
                      <a:pt x="1657" y="5203"/>
                    </a:cubicBezTo>
                    <a:lnTo>
                      <a:pt x="124" y="6879"/>
                    </a:lnTo>
                    <a:cubicBezTo>
                      <a:pt x="1" y="7022"/>
                      <a:pt x="1" y="7206"/>
                      <a:pt x="124" y="7329"/>
                    </a:cubicBezTo>
                    <a:cubicBezTo>
                      <a:pt x="185" y="7390"/>
                      <a:pt x="246" y="7411"/>
                      <a:pt x="328" y="7411"/>
                    </a:cubicBezTo>
                    <a:cubicBezTo>
                      <a:pt x="389" y="7411"/>
                      <a:pt x="471" y="7390"/>
                      <a:pt x="532" y="7329"/>
                    </a:cubicBezTo>
                    <a:lnTo>
                      <a:pt x="2066" y="5653"/>
                    </a:lnTo>
                    <a:cubicBezTo>
                      <a:pt x="2147" y="5673"/>
                      <a:pt x="2209" y="5694"/>
                      <a:pt x="2290" y="5694"/>
                    </a:cubicBezTo>
                    <a:lnTo>
                      <a:pt x="4641" y="5694"/>
                    </a:lnTo>
                    <a:cubicBezTo>
                      <a:pt x="4703" y="5694"/>
                      <a:pt x="4784" y="5673"/>
                      <a:pt x="4846" y="5653"/>
                    </a:cubicBezTo>
                    <a:lnTo>
                      <a:pt x="6399" y="7329"/>
                    </a:lnTo>
                    <a:cubicBezTo>
                      <a:pt x="6461" y="7390"/>
                      <a:pt x="6522" y="7411"/>
                      <a:pt x="6604" y="7411"/>
                    </a:cubicBezTo>
                    <a:cubicBezTo>
                      <a:pt x="6665" y="7411"/>
                      <a:pt x="6747" y="7390"/>
                      <a:pt x="6808" y="7329"/>
                    </a:cubicBezTo>
                    <a:cubicBezTo>
                      <a:pt x="6910" y="7206"/>
                      <a:pt x="6910" y="7022"/>
                      <a:pt x="6808" y="6879"/>
                    </a:cubicBezTo>
                    <a:lnTo>
                      <a:pt x="5255" y="5203"/>
                    </a:lnTo>
                    <a:cubicBezTo>
                      <a:pt x="5275" y="5142"/>
                      <a:pt x="5295" y="5060"/>
                      <a:pt x="5295" y="4978"/>
                    </a:cubicBezTo>
                    <a:lnTo>
                      <a:pt x="5295" y="2444"/>
                    </a:lnTo>
                    <a:cubicBezTo>
                      <a:pt x="5295" y="2362"/>
                      <a:pt x="5275" y="2280"/>
                      <a:pt x="5255" y="2219"/>
                    </a:cubicBezTo>
                    <a:lnTo>
                      <a:pt x="6808" y="542"/>
                    </a:lnTo>
                    <a:cubicBezTo>
                      <a:pt x="6910" y="399"/>
                      <a:pt x="6910" y="215"/>
                      <a:pt x="6808" y="93"/>
                    </a:cubicBezTo>
                    <a:cubicBezTo>
                      <a:pt x="6747" y="31"/>
                      <a:pt x="6675" y="1"/>
                      <a:pt x="6604" y="1"/>
                    </a:cubicBezTo>
                    <a:cubicBezTo>
                      <a:pt x="6532" y="1"/>
                      <a:pt x="6461" y="31"/>
                      <a:pt x="6399" y="93"/>
                    </a:cubicBezTo>
                    <a:lnTo>
                      <a:pt x="4846" y="1769"/>
                    </a:lnTo>
                    <a:cubicBezTo>
                      <a:pt x="4784" y="1748"/>
                      <a:pt x="4723" y="1728"/>
                      <a:pt x="4641" y="1728"/>
                    </a:cubicBezTo>
                    <a:lnTo>
                      <a:pt x="2290" y="1728"/>
                    </a:lnTo>
                    <a:cubicBezTo>
                      <a:pt x="2209" y="1728"/>
                      <a:pt x="2147" y="1748"/>
                      <a:pt x="2066" y="1769"/>
                    </a:cubicBezTo>
                    <a:lnTo>
                      <a:pt x="532" y="93"/>
                    </a:lnTo>
                    <a:cubicBezTo>
                      <a:pt x="471" y="31"/>
                      <a:pt x="395" y="1"/>
                      <a:pt x="3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4"/>
              <p:cNvSpPr/>
              <p:nvPr/>
            </p:nvSpPr>
            <p:spPr>
              <a:xfrm>
                <a:off x="-1274501" y="3156799"/>
                <a:ext cx="446516" cy="607537"/>
              </a:xfrm>
              <a:custGeom>
                <a:avLst/>
                <a:gdLst/>
                <a:ahLst/>
                <a:cxnLst/>
                <a:rect l="l" t="t" r="r" b="b"/>
                <a:pathLst>
                  <a:path w="10202" h="13881" extrusionOk="0">
                    <a:moveTo>
                      <a:pt x="8791" y="573"/>
                    </a:moveTo>
                    <a:cubicBezTo>
                      <a:pt x="9240" y="573"/>
                      <a:pt x="9629" y="961"/>
                      <a:pt x="9629" y="1431"/>
                    </a:cubicBezTo>
                    <a:lnTo>
                      <a:pt x="9629" y="12470"/>
                    </a:lnTo>
                    <a:cubicBezTo>
                      <a:pt x="9629" y="12940"/>
                      <a:pt x="9240" y="13308"/>
                      <a:pt x="8791" y="13308"/>
                    </a:cubicBezTo>
                    <a:lnTo>
                      <a:pt x="1411" y="13308"/>
                    </a:lnTo>
                    <a:cubicBezTo>
                      <a:pt x="961" y="13308"/>
                      <a:pt x="573" y="12940"/>
                      <a:pt x="573" y="12470"/>
                    </a:cubicBezTo>
                    <a:lnTo>
                      <a:pt x="573" y="4252"/>
                    </a:lnTo>
                    <a:cubicBezTo>
                      <a:pt x="573" y="3946"/>
                      <a:pt x="696" y="3578"/>
                      <a:pt x="921" y="3251"/>
                    </a:cubicBezTo>
                    <a:cubicBezTo>
                      <a:pt x="961" y="3189"/>
                      <a:pt x="982" y="3108"/>
                      <a:pt x="961" y="3046"/>
                    </a:cubicBezTo>
                    <a:lnTo>
                      <a:pt x="2249" y="2024"/>
                    </a:lnTo>
                    <a:cubicBezTo>
                      <a:pt x="2290" y="2055"/>
                      <a:pt x="2341" y="2070"/>
                      <a:pt x="2395" y="2070"/>
                    </a:cubicBezTo>
                    <a:cubicBezTo>
                      <a:pt x="2449" y="2070"/>
                      <a:pt x="2505" y="2055"/>
                      <a:pt x="2556" y="2024"/>
                    </a:cubicBezTo>
                    <a:lnTo>
                      <a:pt x="4007" y="1125"/>
                    </a:lnTo>
                    <a:cubicBezTo>
                      <a:pt x="4498" y="839"/>
                      <a:pt x="5377" y="573"/>
                      <a:pt x="5949" y="573"/>
                    </a:cubicBezTo>
                    <a:close/>
                    <a:moveTo>
                      <a:pt x="5949" y="0"/>
                    </a:moveTo>
                    <a:cubicBezTo>
                      <a:pt x="5275" y="0"/>
                      <a:pt x="4293" y="287"/>
                      <a:pt x="3701" y="655"/>
                    </a:cubicBezTo>
                    <a:lnTo>
                      <a:pt x="2474" y="1431"/>
                    </a:lnTo>
                    <a:cubicBezTo>
                      <a:pt x="2420" y="1377"/>
                      <a:pt x="2349" y="1352"/>
                      <a:pt x="2279" y="1352"/>
                    </a:cubicBezTo>
                    <a:cubicBezTo>
                      <a:pt x="2216" y="1352"/>
                      <a:pt x="2154" y="1372"/>
                      <a:pt x="2106" y="1411"/>
                    </a:cubicBezTo>
                    <a:lnTo>
                      <a:pt x="430" y="2760"/>
                    </a:lnTo>
                    <a:cubicBezTo>
                      <a:pt x="328" y="2842"/>
                      <a:pt x="287" y="2985"/>
                      <a:pt x="348" y="3087"/>
                    </a:cubicBezTo>
                    <a:cubicBezTo>
                      <a:pt x="123" y="3476"/>
                      <a:pt x="1" y="3884"/>
                      <a:pt x="1" y="4252"/>
                    </a:cubicBezTo>
                    <a:lnTo>
                      <a:pt x="1" y="12470"/>
                    </a:lnTo>
                    <a:cubicBezTo>
                      <a:pt x="1" y="13247"/>
                      <a:pt x="634" y="13881"/>
                      <a:pt x="1411" y="13881"/>
                    </a:cubicBezTo>
                    <a:lnTo>
                      <a:pt x="8770" y="13881"/>
                    </a:lnTo>
                    <a:cubicBezTo>
                      <a:pt x="9567" y="13881"/>
                      <a:pt x="10201" y="13247"/>
                      <a:pt x="10201" y="12470"/>
                    </a:cubicBezTo>
                    <a:lnTo>
                      <a:pt x="10201" y="1411"/>
                    </a:lnTo>
                    <a:cubicBezTo>
                      <a:pt x="10201" y="634"/>
                      <a:pt x="9567" y="0"/>
                      <a:pt x="877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4"/>
              <p:cNvSpPr/>
              <p:nvPr/>
            </p:nvSpPr>
            <p:spPr>
              <a:xfrm>
                <a:off x="-1145650" y="3194395"/>
                <a:ext cx="227285" cy="74273"/>
              </a:xfrm>
              <a:custGeom>
                <a:avLst/>
                <a:gdLst/>
                <a:ahLst/>
                <a:cxnLst/>
                <a:rect l="l" t="t" r="r" b="b"/>
                <a:pathLst>
                  <a:path w="5193" h="1697" extrusionOk="0">
                    <a:moveTo>
                      <a:pt x="4436" y="552"/>
                    </a:moveTo>
                    <a:lnTo>
                      <a:pt x="4150" y="1124"/>
                    </a:lnTo>
                    <a:lnTo>
                      <a:pt x="1288" y="1124"/>
                    </a:lnTo>
                    <a:lnTo>
                      <a:pt x="1513" y="981"/>
                    </a:lnTo>
                    <a:cubicBezTo>
                      <a:pt x="1860" y="777"/>
                      <a:pt x="2596" y="552"/>
                      <a:pt x="3005" y="552"/>
                    </a:cubicBezTo>
                    <a:close/>
                    <a:moveTo>
                      <a:pt x="3005" y="0"/>
                    </a:moveTo>
                    <a:cubicBezTo>
                      <a:pt x="2494" y="0"/>
                      <a:pt x="1656" y="225"/>
                      <a:pt x="1206" y="511"/>
                    </a:cubicBezTo>
                    <a:lnTo>
                      <a:pt x="143" y="1165"/>
                    </a:lnTo>
                    <a:cubicBezTo>
                      <a:pt x="41" y="1227"/>
                      <a:pt x="0" y="1370"/>
                      <a:pt x="21" y="1492"/>
                    </a:cubicBezTo>
                    <a:cubicBezTo>
                      <a:pt x="62" y="1615"/>
                      <a:pt x="184" y="1697"/>
                      <a:pt x="307" y="1697"/>
                    </a:cubicBezTo>
                    <a:lnTo>
                      <a:pt x="4334" y="1697"/>
                    </a:lnTo>
                    <a:cubicBezTo>
                      <a:pt x="4436" y="1697"/>
                      <a:pt x="4538" y="1635"/>
                      <a:pt x="4579" y="1533"/>
                    </a:cubicBezTo>
                    <a:lnTo>
                      <a:pt x="5152" y="409"/>
                    </a:lnTo>
                    <a:cubicBezTo>
                      <a:pt x="5193" y="327"/>
                      <a:pt x="5193" y="204"/>
                      <a:pt x="5131" y="123"/>
                    </a:cubicBezTo>
                    <a:cubicBezTo>
                      <a:pt x="5090" y="41"/>
                      <a:pt x="4988" y="0"/>
                      <a:pt x="488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4"/>
              <p:cNvSpPr/>
              <p:nvPr/>
            </p:nvSpPr>
            <p:spPr>
              <a:xfrm>
                <a:off x="-1285225" y="3187217"/>
                <a:ext cx="110075" cy="94888"/>
              </a:xfrm>
              <a:custGeom>
                <a:avLst/>
                <a:gdLst/>
                <a:ahLst/>
                <a:cxnLst/>
                <a:rect l="l" t="t" r="r" b="b"/>
                <a:pathLst>
                  <a:path w="2515" h="2168" extrusionOk="0">
                    <a:moveTo>
                      <a:pt x="2167" y="0"/>
                    </a:moveTo>
                    <a:lnTo>
                      <a:pt x="0" y="1738"/>
                    </a:lnTo>
                    <a:lnTo>
                      <a:pt x="348" y="2167"/>
                    </a:lnTo>
                    <a:lnTo>
                      <a:pt x="2515" y="450"/>
                    </a:lnTo>
                    <a:lnTo>
                      <a:pt x="216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37" name="Google Shape;137;p14"/>
          <p:cNvSpPr txBox="1">
            <a:spLocks noGrp="1"/>
          </p:cNvSpPr>
          <p:nvPr>
            <p:ph type="title"/>
          </p:nvPr>
        </p:nvSpPr>
        <p:spPr>
          <a:xfrm>
            <a:off x="974225" y="1197975"/>
            <a:ext cx="618000" cy="393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5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38" name="Google Shape;138;p14"/>
          <p:cNvSpPr txBox="1">
            <a:spLocks noGrp="1"/>
          </p:cNvSpPr>
          <p:nvPr>
            <p:ph type="subTitle" idx="1"/>
          </p:nvPr>
        </p:nvSpPr>
        <p:spPr>
          <a:xfrm>
            <a:off x="863963" y="2283319"/>
            <a:ext cx="23364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14"/>
          <p:cNvSpPr txBox="1">
            <a:spLocks noGrp="1"/>
          </p:cNvSpPr>
          <p:nvPr>
            <p:ph type="title" idx="2"/>
          </p:nvPr>
        </p:nvSpPr>
        <p:spPr>
          <a:xfrm>
            <a:off x="3591290" y="1197975"/>
            <a:ext cx="618000" cy="393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500">
                <a:solidFill>
                  <a:schemeClr val="l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40" name="Google Shape;140;p14"/>
          <p:cNvSpPr txBox="1">
            <a:spLocks noGrp="1"/>
          </p:cNvSpPr>
          <p:nvPr>
            <p:ph type="subTitle" idx="3"/>
          </p:nvPr>
        </p:nvSpPr>
        <p:spPr>
          <a:xfrm>
            <a:off x="3480563" y="2283319"/>
            <a:ext cx="23364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1" name="Google Shape;141;p14"/>
          <p:cNvSpPr txBox="1">
            <a:spLocks noGrp="1"/>
          </p:cNvSpPr>
          <p:nvPr>
            <p:ph type="title" idx="4"/>
          </p:nvPr>
        </p:nvSpPr>
        <p:spPr>
          <a:xfrm>
            <a:off x="6199173" y="1197975"/>
            <a:ext cx="618000" cy="393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500">
                <a:solidFill>
                  <a:schemeClr val="l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42" name="Google Shape;142;p14"/>
          <p:cNvSpPr txBox="1">
            <a:spLocks noGrp="1"/>
          </p:cNvSpPr>
          <p:nvPr>
            <p:ph type="subTitle" idx="5"/>
          </p:nvPr>
        </p:nvSpPr>
        <p:spPr>
          <a:xfrm>
            <a:off x="6096038" y="2283319"/>
            <a:ext cx="23364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14"/>
          <p:cNvSpPr txBox="1">
            <a:spLocks noGrp="1"/>
          </p:cNvSpPr>
          <p:nvPr>
            <p:ph type="title" idx="6"/>
          </p:nvPr>
        </p:nvSpPr>
        <p:spPr>
          <a:xfrm>
            <a:off x="974225" y="3034749"/>
            <a:ext cx="618000" cy="393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500">
                <a:solidFill>
                  <a:schemeClr val="l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44" name="Google Shape;144;p14"/>
          <p:cNvSpPr txBox="1">
            <a:spLocks noGrp="1"/>
          </p:cNvSpPr>
          <p:nvPr>
            <p:ph type="subTitle" idx="7"/>
          </p:nvPr>
        </p:nvSpPr>
        <p:spPr>
          <a:xfrm>
            <a:off x="863963" y="4116828"/>
            <a:ext cx="23364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5" name="Google Shape;145;p14"/>
          <p:cNvSpPr txBox="1">
            <a:spLocks noGrp="1"/>
          </p:cNvSpPr>
          <p:nvPr>
            <p:ph type="title" idx="8"/>
          </p:nvPr>
        </p:nvSpPr>
        <p:spPr>
          <a:xfrm>
            <a:off x="3591290" y="3034749"/>
            <a:ext cx="618000" cy="393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5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46" name="Google Shape;146;p14"/>
          <p:cNvSpPr txBox="1">
            <a:spLocks noGrp="1"/>
          </p:cNvSpPr>
          <p:nvPr>
            <p:ph type="subTitle" idx="9"/>
          </p:nvPr>
        </p:nvSpPr>
        <p:spPr>
          <a:xfrm>
            <a:off x="3480563" y="4116828"/>
            <a:ext cx="23364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14"/>
          <p:cNvSpPr txBox="1">
            <a:spLocks noGrp="1"/>
          </p:cNvSpPr>
          <p:nvPr>
            <p:ph type="title" idx="13"/>
          </p:nvPr>
        </p:nvSpPr>
        <p:spPr>
          <a:xfrm>
            <a:off x="6199173" y="3034749"/>
            <a:ext cx="618000" cy="3933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000"/>
              <a:buNone/>
              <a:defRPr sz="2500">
                <a:solidFill>
                  <a:schemeClr val="lt1"/>
                </a:solidFill>
              </a:defRPr>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148" name="Google Shape;148;p14"/>
          <p:cNvSpPr txBox="1">
            <a:spLocks noGrp="1"/>
          </p:cNvSpPr>
          <p:nvPr>
            <p:ph type="subTitle" idx="14"/>
          </p:nvPr>
        </p:nvSpPr>
        <p:spPr>
          <a:xfrm>
            <a:off x="6096038" y="4116828"/>
            <a:ext cx="2336400" cy="48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14"/>
          <p:cNvSpPr txBox="1">
            <a:spLocks noGrp="1"/>
          </p:cNvSpPr>
          <p:nvPr>
            <p:ph type="subTitle" idx="15"/>
          </p:nvPr>
        </p:nvSpPr>
        <p:spPr>
          <a:xfrm>
            <a:off x="863963" y="1724758"/>
            <a:ext cx="2336400" cy="713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1"/>
              </a:buClr>
              <a:buSzPts val="2400"/>
              <a:buFont typeface="Bebas Neue"/>
              <a:buNone/>
              <a:defRPr sz="2000">
                <a:solidFill>
                  <a:schemeClr val="dk1"/>
                </a:solidFill>
                <a:latin typeface="Secular One"/>
                <a:ea typeface="Secular One"/>
                <a:cs typeface="Secular One"/>
                <a:sym typeface="Secular One"/>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0" name="Google Shape;150;p14"/>
          <p:cNvSpPr txBox="1">
            <a:spLocks noGrp="1"/>
          </p:cNvSpPr>
          <p:nvPr>
            <p:ph type="subTitle" idx="16"/>
          </p:nvPr>
        </p:nvSpPr>
        <p:spPr>
          <a:xfrm>
            <a:off x="3480563" y="1724758"/>
            <a:ext cx="2336400" cy="713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1"/>
              </a:buClr>
              <a:buSzPts val="2400"/>
              <a:buFont typeface="Bebas Neue"/>
              <a:buNone/>
              <a:defRPr sz="2000">
                <a:solidFill>
                  <a:schemeClr val="dk1"/>
                </a:solidFill>
                <a:latin typeface="Secular One"/>
                <a:ea typeface="Secular One"/>
                <a:cs typeface="Secular One"/>
                <a:sym typeface="Secular One"/>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1" name="Google Shape;151;p14"/>
          <p:cNvSpPr txBox="1">
            <a:spLocks noGrp="1"/>
          </p:cNvSpPr>
          <p:nvPr>
            <p:ph type="subTitle" idx="17"/>
          </p:nvPr>
        </p:nvSpPr>
        <p:spPr>
          <a:xfrm>
            <a:off x="6096038" y="1724758"/>
            <a:ext cx="1345200" cy="713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1"/>
              </a:buClr>
              <a:buSzPts val="2400"/>
              <a:buFont typeface="Bebas Neue"/>
              <a:buNone/>
              <a:defRPr sz="2000">
                <a:solidFill>
                  <a:schemeClr val="dk1"/>
                </a:solidFill>
                <a:latin typeface="Secular One"/>
                <a:ea typeface="Secular One"/>
                <a:cs typeface="Secular One"/>
                <a:sym typeface="Secular One"/>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2" name="Google Shape;152;p14"/>
          <p:cNvSpPr txBox="1">
            <a:spLocks noGrp="1"/>
          </p:cNvSpPr>
          <p:nvPr>
            <p:ph type="subTitle" idx="18"/>
          </p:nvPr>
        </p:nvSpPr>
        <p:spPr>
          <a:xfrm>
            <a:off x="863963" y="3553725"/>
            <a:ext cx="1345200" cy="713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1"/>
              </a:buClr>
              <a:buSzPts val="2400"/>
              <a:buFont typeface="Bebas Neue"/>
              <a:buNone/>
              <a:defRPr sz="2000">
                <a:solidFill>
                  <a:schemeClr val="dk1"/>
                </a:solidFill>
                <a:latin typeface="Secular One"/>
                <a:ea typeface="Secular One"/>
                <a:cs typeface="Secular One"/>
                <a:sym typeface="Secular One"/>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3" name="Google Shape;153;p14"/>
          <p:cNvSpPr txBox="1">
            <a:spLocks noGrp="1"/>
          </p:cNvSpPr>
          <p:nvPr>
            <p:ph type="subTitle" idx="19"/>
          </p:nvPr>
        </p:nvSpPr>
        <p:spPr>
          <a:xfrm>
            <a:off x="3480563" y="3553725"/>
            <a:ext cx="1345200" cy="713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1"/>
              </a:buClr>
              <a:buSzPts val="2400"/>
              <a:buFont typeface="Bebas Neue"/>
              <a:buNone/>
              <a:defRPr sz="2000">
                <a:solidFill>
                  <a:schemeClr val="dk1"/>
                </a:solidFill>
                <a:latin typeface="Secular One"/>
                <a:ea typeface="Secular One"/>
                <a:cs typeface="Secular One"/>
                <a:sym typeface="Secular One"/>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4" name="Google Shape;154;p14"/>
          <p:cNvSpPr txBox="1">
            <a:spLocks noGrp="1"/>
          </p:cNvSpPr>
          <p:nvPr>
            <p:ph type="subTitle" idx="20"/>
          </p:nvPr>
        </p:nvSpPr>
        <p:spPr>
          <a:xfrm>
            <a:off x="6096038" y="3553725"/>
            <a:ext cx="1345200" cy="7134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Clr>
                <a:schemeClr val="dk1"/>
              </a:buClr>
              <a:buSzPts val="2400"/>
              <a:buFont typeface="Bebas Neue"/>
              <a:buNone/>
              <a:defRPr sz="2000">
                <a:solidFill>
                  <a:schemeClr val="dk1"/>
                </a:solidFill>
                <a:latin typeface="Secular One"/>
                <a:ea typeface="Secular One"/>
                <a:cs typeface="Secular One"/>
                <a:sym typeface="Secular One"/>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5" name="Google Shape;155;p14"/>
          <p:cNvSpPr/>
          <p:nvPr/>
        </p:nvSpPr>
        <p:spPr>
          <a:xfrm flipH="1">
            <a:off x="653450" y="539400"/>
            <a:ext cx="123300" cy="123300"/>
          </a:xfrm>
          <a:prstGeom prst="ellips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4"/>
          <p:cNvSpPr/>
          <p:nvPr/>
        </p:nvSpPr>
        <p:spPr>
          <a:xfrm>
            <a:off x="8773550" y="4106625"/>
            <a:ext cx="160500" cy="160500"/>
          </a:xfrm>
          <a:prstGeom prst="ellipse">
            <a:avLst/>
          </a:prstGeom>
          <a:solidFill>
            <a:schemeClr val="accen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7" name="Google Shape;157;p14"/>
          <p:cNvSpPr/>
          <p:nvPr/>
        </p:nvSpPr>
        <p:spPr>
          <a:xfrm flipH="1">
            <a:off x="8619475" y="539400"/>
            <a:ext cx="123300" cy="123300"/>
          </a:xfrm>
          <a:prstGeom prst="ellipse">
            <a:avLst/>
          </a:prstGeom>
          <a:solidFill>
            <a:schemeClr val="l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14"/>
          <p:cNvSpPr/>
          <p:nvPr/>
        </p:nvSpPr>
        <p:spPr>
          <a:xfrm>
            <a:off x="8428900" y="3775950"/>
            <a:ext cx="260700" cy="260700"/>
          </a:xfrm>
          <a:prstGeom prst="ellipse">
            <a:avLst/>
          </a:prstGeom>
          <a:solidFill>
            <a:schemeClr val="accent1"/>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14"/>
          <p:cNvSpPr/>
          <p:nvPr/>
        </p:nvSpPr>
        <p:spPr>
          <a:xfrm flipH="1">
            <a:off x="401225" y="411700"/>
            <a:ext cx="123300" cy="123300"/>
          </a:xfrm>
          <a:prstGeom prst="ellipse">
            <a:avLst/>
          </a:prstGeom>
          <a:solidFill>
            <a:schemeClr val="accent1"/>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14"/>
          <p:cNvSpPr/>
          <p:nvPr/>
        </p:nvSpPr>
        <p:spPr>
          <a:xfrm>
            <a:off x="351563" y="4673113"/>
            <a:ext cx="222600" cy="222600"/>
          </a:xfrm>
          <a:prstGeom prst="ellipse">
            <a:avLst/>
          </a:prstGeom>
          <a:solidFill>
            <a:schemeClr val="l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1" name="Google Shape;161;p14"/>
          <p:cNvSpPr txBox="1">
            <a:spLocks noGrp="1"/>
          </p:cNvSpPr>
          <p:nvPr>
            <p:ph type="title" idx="21"/>
          </p:nvPr>
        </p:nvSpPr>
        <p:spPr>
          <a:xfrm>
            <a:off x="720000" y="328431"/>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62"/>
        <p:cNvGrpSpPr/>
        <p:nvPr/>
      </p:nvGrpSpPr>
      <p:grpSpPr>
        <a:xfrm>
          <a:off x="0" y="0"/>
          <a:ext cx="0" cy="0"/>
          <a:chOff x="0" y="0"/>
          <a:chExt cx="0" cy="0"/>
        </a:xfrm>
      </p:grpSpPr>
      <p:grpSp>
        <p:nvGrpSpPr>
          <p:cNvPr id="163" name="Google Shape;163;p15"/>
          <p:cNvGrpSpPr/>
          <p:nvPr/>
        </p:nvGrpSpPr>
        <p:grpSpPr>
          <a:xfrm>
            <a:off x="-3159342" y="-1364003"/>
            <a:ext cx="14648717" cy="7449951"/>
            <a:chOff x="-1962441" y="-755283"/>
            <a:chExt cx="12255265" cy="6232704"/>
          </a:xfrm>
        </p:grpSpPr>
        <p:grpSp>
          <p:nvGrpSpPr>
            <p:cNvPr id="164" name="Google Shape;164;p15"/>
            <p:cNvGrpSpPr/>
            <p:nvPr/>
          </p:nvGrpSpPr>
          <p:grpSpPr>
            <a:xfrm>
              <a:off x="-186008" y="-755283"/>
              <a:ext cx="9516015" cy="2450954"/>
              <a:chOff x="-1244866" y="-1098608"/>
              <a:chExt cx="9516015" cy="2450954"/>
            </a:xfrm>
          </p:grpSpPr>
          <p:sp>
            <p:nvSpPr>
              <p:cNvPr id="165" name="Google Shape;165;p15"/>
              <p:cNvSpPr/>
              <p:nvPr/>
            </p:nvSpPr>
            <p:spPr>
              <a:xfrm rot="-2700036" flipH="1">
                <a:off x="5940038" y="-500571"/>
                <a:ext cx="2211282" cy="1254880"/>
              </a:xfrm>
              <a:custGeom>
                <a:avLst/>
                <a:gdLst/>
                <a:ahLst/>
                <a:cxnLst/>
                <a:rect l="l" t="t" r="r" b="b"/>
                <a:pathLst>
                  <a:path w="13186" h="7483" extrusionOk="0">
                    <a:moveTo>
                      <a:pt x="11305" y="1063"/>
                    </a:moveTo>
                    <a:lnTo>
                      <a:pt x="11305" y="1370"/>
                    </a:lnTo>
                    <a:lnTo>
                      <a:pt x="10916" y="1370"/>
                    </a:lnTo>
                    <a:lnTo>
                      <a:pt x="10916" y="1063"/>
                    </a:lnTo>
                    <a:close/>
                    <a:moveTo>
                      <a:pt x="11305" y="1779"/>
                    </a:moveTo>
                    <a:lnTo>
                      <a:pt x="11305" y="1902"/>
                    </a:lnTo>
                    <a:lnTo>
                      <a:pt x="10916" y="1902"/>
                    </a:lnTo>
                    <a:lnTo>
                      <a:pt x="10916" y="1779"/>
                    </a:lnTo>
                    <a:close/>
                    <a:moveTo>
                      <a:pt x="11305" y="2310"/>
                    </a:moveTo>
                    <a:lnTo>
                      <a:pt x="11305" y="2453"/>
                    </a:lnTo>
                    <a:lnTo>
                      <a:pt x="10916" y="2453"/>
                    </a:lnTo>
                    <a:lnTo>
                      <a:pt x="10916" y="2310"/>
                    </a:lnTo>
                    <a:close/>
                    <a:moveTo>
                      <a:pt x="11305" y="2862"/>
                    </a:moveTo>
                    <a:lnTo>
                      <a:pt x="11305" y="2985"/>
                    </a:lnTo>
                    <a:lnTo>
                      <a:pt x="10916" y="2985"/>
                    </a:lnTo>
                    <a:lnTo>
                      <a:pt x="10916" y="2862"/>
                    </a:lnTo>
                    <a:close/>
                    <a:moveTo>
                      <a:pt x="3292" y="2249"/>
                    </a:moveTo>
                    <a:lnTo>
                      <a:pt x="3292" y="3455"/>
                    </a:lnTo>
                    <a:lnTo>
                      <a:pt x="1779" y="3455"/>
                    </a:lnTo>
                    <a:lnTo>
                      <a:pt x="1779" y="3414"/>
                    </a:lnTo>
                    <a:lnTo>
                      <a:pt x="2638" y="2249"/>
                    </a:lnTo>
                    <a:close/>
                    <a:moveTo>
                      <a:pt x="2535" y="1840"/>
                    </a:moveTo>
                    <a:cubicBezTo>
                      <a:pt x="2474" y="1840"/>
                      <a:pt x="2413" y="1881"/>
                      <a:pt x="2372" y="1922"/>
                    </a:cubicBezTo>
                    <a:lnTo>
                      <a:pt x="1411" y="3210"/>
                    </a:lnTo>
                    <a:cubicBezTo>
                      <a:pt x="1370" y="3251"/>
                      <a:pt x="1370" y="3292"/>
                      <a:pt x="1370" y="3332"/>
                    </a:cubicBezTo>
                    <a:lnTo>
                      <a:pt x="1370" y="3660"/>
                    </a:lnTo>
                    <a:cubicBezTo>
                      <a:pt x="1370" y="3782"/>
                      <a:pt x="1452" y="3864"/>
                      <a:pt x="1575" y="3864"/>
                    </a:cubicBezTo>
                    <a:lnTo>
                      <a:pt x="3496" y="3864"/>
                    </a:lnTo>
                    <a:cubicBezTo>
                      <a:pt x="3619" y="3864"/>
                      <a:pt x="3700" y="3782"/>
                      <a:pt x="3700" y="3660"/>
                    </a:cubicBezTo>
                    <a:lnTo>
                      <a:pt x="3700" y="2045"/>
                    </a:lnTo>
                    <a:cubicBezTo>
                      <a:pt x="3700" y="1942"/>
                      <a:pt x="3619" y="1840"/>
                      <a:pt x="3496" y="1840"/>
                    </a:cubicBezTo>
                    <a:close/>
                    <a:moveTo>
                      <a:pt x="12000" y="1063"/>
                    </a:moveTo>
                    <a:cubicBezTo>
                      <a:pt x="12368" y="1063"/>
                      <a:pt x="12777" y="1738"/>
                      <a:pt x="12777" y="2699"/>
                    </a:cubicBezTo>
                    <a:cubicBezTo>
                      <a:pt x="12777" y="3660"/>
                      <a:pt x="12368" y="4334"/>
                      <a:pt x="12000" y="4334"/>
                    </a:cubicBezTo>
                    <a:lnTo>
                      <a:pt x="5683" y="4334"/>
                    </a:lnTo>
                    <a:cubicBezTo>
                      <a:pt x="5315" y="4334"/>
                      <a:pt x="4907" y="3660"/>
                      <a:pt x="4907" y="2699"/>
                    </a:cubicBezTo>
                    <a:cubicBezTo>
                      <a:pt x="4907" y="1738"/>
                      <a:pt x="5315" y="1063"/>
                      <a:pt x="5683" y="1063"/>
                    </a:cubicBezTo>
                    <a:lnTo>
                      <a:pt x="10508" y="1063"/>
                    </a:lnTo>
                    <a:lnTo>
                      <a:pt x="10508" y="3721"/>
                    </a:lnTo>
                    <a:cubicBezTo>
                      <a:pt x="10508" y="3823"/>
                      <a:pt x="10610" y="3925"/>
                      <a:pt x="10712" y="3925"/>
                    </a:cubicBezTo>
                    <a:cubicBezTo>
                      <a:pt x="10835" y="3925"/>
                      <a:pt x="10916" y="3823"/>
                      <a:pt x="10916" y="3721"/>
                    </a:cubicBezTo>
                    <a:lnTo>
                      <a:pt x="10916" y="3394"/>
                    </a:lnTo>
                    <a:lnTo>
                      <a:pt x="11305" y="3394"/>
                    </a:lnTo>
                    <a:lnTo>
                      <a:pt x="11305" y="3721"/>
                    </a:lnTo>
                    <a:cubicBezTo>
                      <a:pt x="11305" y="3823"/>
                      <a:pt x="11387" y="3925"/>
                      <a:pt x="11509" y="3925"/>
                    </a:cubicBezTo>
                    <a:cubicBezTo>
                      <a:pt x="11611" y="3925"/>
                      <a:pt x="11714" y="3823"/>
                      <a:pt x="11714" y="3721"/>
                    </a:cubicBezTo>
                    <a:lnTo>
                      <a:pt x="11714" y="1063"/>
                    </a:lnTo>
                    <a:close/>
                    <a:moveTo>
                      <a:pt x="3844" y="1554"/>
                    </a:moveTo>
                    <a:lnTo>
                      <a:pt x="3844" y="4845"/>
                    </a:lnTo>
                    <a:lnTo>
                      <a:pt x="880" y="4845"/>
                    </a:lnTo>
                    <a:lnTo>
                      <a:pt x="880" y="3271"/>
                    </a:lnTo>
                    <a:lnTo>
                      <a:pt x="2474" y="1554"/>
                    </a:lnTo>
                    <a:close/>
                    <a:moveTo>
                      <a:pt x="11428" y="4743"/>
                    </a:moveTo>
                    <a:lnTo>
                      <a:pt x="11428" y="4906"/>
                    </a:lnTo>
                    <a:lnTo>
                      <a:pt x="6215" y="4906"/>
                    </a:lnTo>
                    <a:lnTo>
                      <a:pt x="6215" y="4743"/>
                    </a:lnTo>
                    <a:close/>
                    <a:moveTo>
                      <a:pt x="2024" y="5315"/>
                    </a:moveTo>
                    <a:cubicBezTo>
                      <a:pt x="1881" y="5377"/>
                      <a:pt x="1738" y="5458"/>
                      <a:pt x="1615" y="5581"/>
                    </a:cubicBezTo>
                    <a:lnTo>
                      <a:pt x="409" y="5581"/>
                    </a:lnTo>
                    <a:lnTo>
                      <a:pt x="409" y="5315"/>
                    </a:lnTo>
                    <a:close/>
                    <a:moveTo>
                      <a:pt x="8443" y="5315"/>
                    </a:moveTo>
                    <a:cubicBezTo>
                      <a:pt x="8300" y="5377"/>
                      <a:pt x="8157" y="5458"/>
                      <a:pt x="8034" y="5581"/>
                    </a:cubicBezTo>
                    <a:lnTo>
                      <a:pt x="3230" y="5581"/>
                    </a:lnTo>
                    <a:cubicBezTo>
                      <a:pt x="3108" y="5458"/>
                      <a:pt x="2965" y="5377"/>
                      <a:pt x="2821" y="5315"/>
                    </a:cubicBezTo>
                    <a:close/>
                    <a:moveTo>
                      <a:pt x="10610" y="5315"/>
                    </a:moveTo>
                    <a:cubicBezTo>
                      <a:pt x="10446" y="5377"/>
                      <a:pt x="10324" y="5458"/>
                      <a:pt x="10201" y="5581"/>
                    </a:cubicBezTo>
                    <a:lnTo>
                      <a:pt x="9629" y="5581"/>
                    </a:lnTo>
                    <a:cubicBezTo>
                      <a:pt x="9526" y="5458"/>
                      <a:pt x="9383" y="5377"/>
                      <a:pt x="9220" y="5315"/>
                    </a:cubicBezTo>
                    <a:close/>
                    <a:moveTo>
                      <a:pt x="12634" y="5315"/>
                    </a:moveTo>
                    <a:lnTo>
                      <a:pt x="12634" y="5581"/>
                    </a:lnTo>
                    <a:lnTo>
                      <a:pt x="11795" y="5581"/>
                    </a:lnTo>
                    <a:cubicBezTo>
                      <a:pt x="11693" y="5458"/>
                      <a:pt x="11550" y="5377"/>
                      <a:pt x="11407" y="5315"/>
                    </a:cubicBezTo>
                    <a:close/>
                    <a:moveTo>
                      <a:pt x="9935" y="5990"/>
                    </a:moveTo>
                    <a:cubicBezTo>
                      <a:pt x="9935" y="6010"/>
                      <a:pt x="9935" y="6031"/>
                      <a:pt x="9915" y="6072"/>
                    </a:cubicBezTo>
                    <a:cubicBezTo>
                      <a:pt x="9915" y="6031"/>
                      <a:pt x="9894" y="6010"/>
                      <a:pt x="9894" y="5990"/>
                    </a:cubicBezTo>
                    <a:close/>
                    <a:moveTo>
                      <a:pt x="2413" y="5642"/>
                    </a:moveTo>
                    <a:cubicBezTo>
                      <a:pt x="2454" y="5642"/>
                      <a:pt x="2494" y="5663"/>
                      <a:pt x="2535" y="5663"/>
                    </a:cubicBezTo>
                    <a:lnTo>
                      <a:pt x="2576" y="5663"/>
                    </a:lnTo>
                    <a:cubicBezTo>
                      <a:pt x="2597" y="5683"/>
                      <a:pt x="2638" y="5683"/>
                      <a:pt x="2658" y="5704"/>
                    </a:cubicBezTo>
                    <a:cubicBezTo>
                      <a:pt x="2678" y="5704"/>
                      <a:pt x="2699" y="5704"/>
                      <a:pt x="2719" y="5724"/>
                    </a:cubicBezTo>
                    <a:cubicBezTo>
                      <a:pt x="2740" y="5724"/>
                      <a:pt x="2760" y="5745"/>
                      <a:pt x="2781" y="5765"/>
                    </a:cubicBezTo>
                    <a:cubicBezTo>
                      <a:pt x="2842" y="5806"/>
                      <a:pt x="2903" y="5847"/>
                      <a:pt x="2965" y="5908"/>
                    </a:cubicBezTo>
                    <a:cubicBezTo>
                      <a:pt x="3067" y="6031"/>
                      <a:pt x="3128" y="6194"/>
                      <a:pt x="3128" y="6358"/>
                    </a:cubicBezTo>
                    <a:cubicBezTo>
                      <a:pt x="3128" y="6767"/>
                      <a:pt x="2801" y="7073"/>
                      <a:pt x="2413" y="7073"/>
                    </a:cubicBezTo>
                    <a:cubicBezTo>
                      <a:pt x="2024" y="7073"/>
                      <a:pt x="1697" y="6767"/>
                      <a:pt x="1697" y="6358"/>
                    </a:cubicBezTo>
                    <a:cubicBezTo>
                      <a:pt x="1697" y="6194"/>
                      <a:pt x="1779" y="6031"/>
                      <a:pt x="1861" y="5908"/>
                    </a:cubicBezTo>
                    <a:cubicBezTo>
                      <a:pt x="1922" y="5847"/>
                      <a:pt x="1983" y="5785"/>
                      <a:pt x="2065" y="5745"/>
                    </a:cubicBezTo>
                    <a:cubicBezTo>
                      <a:pt x="2086" y="5745"/>
                      <a:pt x="2106" y="5724"/>
                      <a:pt x="2126" y="5724"/>
                    </a:cubicBezTo>
                    <a:cubicBezTo>
                      <a:pt x="2126" y="5704"/>
                      <a:pt x="2147" y="5704"/>
                      <a:pt x="2167" y="5704"/>
                    </a:cubicBezTo>
                    <a:cubicBezTo>
                      <a:pt x="2208" y="5683"/>
                      <a:pt x="2229" y="5683"/>
                      <a:pt x="2270" y="5663"/>
                    </a:cubicBezTo>
                    <a:lnTo>
                      <a:pt x="2290" y="5663"/>
                    </a:lnTo>
                    <a:cubicBezTo>
                      <a:pt x="2331" y="5663"/>
                      <a:pt x="2372" y="5642"/>
                      <a:pt x="2413" y="5642"/>
                    </a:cubicBezTo>
                    <a:close/>
                    <a:moveTo>
                      <a:pt x="8831" y="5642"/>
                    </a:moveTo>
                    <a:cubicBezTo>
                      <a:pt x="8872" y="5642"/>
                      <a:pt x="8913" y="5663"/>
                      <a:pt x="8954" y="5663"/>
                    </a:cubicBezTo>
                    <a:lnTo>
                      <a:pt x="8974" y="5663"/>
                    </a:lnTo>
                    <a:cubicBezTo>
                      <a:pt x="9015" y="5683"/>
                      <a:pt x="9056" y="5683"/>
                      <a:pt x="9077" y="5704"/>
                    </a:cubicBezTo>
                    <a:cubicBezTo>
                      <a:pt x="9097" y="5704"/>
                      <a:pt x="9118" y="5704"/>
                      <a:pt x="9118" y="5724"/>
                    </a:cubicBezTo>
                    <a:cubicBezTo>
                      <a:pt x="9158" y="5724"/>
                      <a:pt x="9179" y="5745"/>
                      <a:pt x="9199" y="5765"/>
                    </a:cubicBezTo>
                    <a:cubicBezTo>
                      <a:pt x="9261" y="5806"/>
                      <a:pt x="9322" y="5847"/>
                      <a:pt x="9383" y="5908"/>
                    </a:cubicBezTo>
                    <a:cubicBezTo>
                      <a:pt x="9486" y="6031"/>
                      <a:pt x="9547" y="6194"/>
                      <a:pt x="9547" y="6358"/>
                    </a:cubicBezTo>
                    <a:cubicBezTo>
                      <a:pt x="9547" y="6767"/>
                      <a:pt x="9220" y="7073"/>
                      <a:pt x="8831" y="7073"/>
                    </a:cubicBezTo>
                    <a:cubicBezTo>
                      <a:pt x="8443" y="7073"/>
                      <a:pt x="8116" y="6767"/>
                      <a:pt x="8116" y="6358"/>
                    </a:cubicBezTo>
                    <a:cubicBezTo>
                      <a:pt x="8116" y="6194"/>
                      <a:pt x="8177" y="6031"/>
                      <a:pt x="8279" y="5908"/>
                    </a:cubicBezTo>
                    <a:cubicBezTo>
                      <a:pt x="8341" y="5847"/>
                      <a:pt x="8402" y="5806"/>
                      <a:pt x="8463" y="5765"/>
                    </a:cubicBezTo>
                    <a:cubicBezTo>
                      <a:pt x="8484" y="5745"/>
                      <a:pt x="8504" y="5724"/>
                      <a:pt x="8525" y="5724"/>
                    </a:cubicBezTo>
                    <a:cubicBezTo>
                      <a:pt x="8545" y="5704"/>
                      <a:pt x="8566" y="5704"/>
                      <a:pt x="8586" y="5704"/>
                    </a:cubicBezTo>
                    <a:cubicBezTo>
                      <a:pt x="8607" y="5683"/>
                      <a:pt x="8647" y="5683"/>
                      <a:pt x="8688" y="5663"/>
                    </a:cubicBezTo>
                    <a:lnTo>
                      <a:pt x="8709" y="5663"/>
                    </a:lnTo>
                    <a:cubicBezTo>
                      <a:pt x="8750" y="5663"/>
                      <a:pt x="8791" y="5642"/>
                      <a:pt x="8831" y="5642"/>
                    </a:cubicBezTo>
                    <a:close/>
                    <a:moveTo>
                      <a:pt x="10998" y="5642"/>
                    </a:moveTo>
                    <a:cubicBezTo>
                      <a:pt x="11039" y="5642"/>
                      <a:pt x="11100" y="5663"/>
                      <a:pt x="11141" y="5663"/>
                    </a:cubicBezTo>
                    <a:lnTo>
                      <a:pt x="11162" y="5663"/>
                    </a:lnTo>
                    <a:cubicBezTo>
                      <a:pt x="11182" y="5683"/>
                      <a:pt x="11223" y="5683"/>
                      <a:pt x="11264" y="5704"/>
                    </a:cubicBezTo>
                    <a:cubicBezTo>
                      <a:pt x="11264" y="5704"/>
                      <a:pt x="11284" y="5704"/>
                      <a:pt x="11305" y="5724"/>
                    </a:cubicBezTo>
                    <a:cubicBezTo>
                      <a:pt x="11325" y="5724"/>
                      <a:pt x="11346" y="5745"/>
                      <a:pt x="11366" y="5745"/>
                    </a:cubicBezTo>
                    <a:cubicBezTo>
                      <a:pt x="11448" y="5785"/>
                      <a:pt x="11489" y="5847"/>
                      <a:pt x="11550" y="5908"/>
                    </a:cubicBezTo>
                    <a:cubicBezTo>
                      <a:pt x="11652" y="6031"/>
                      <a:pt x="11714" y="6194"/>
                      <a:pt x="11714" y="6358"/>
                    </a:cubicBezTo>
                    <a:cubicBezTo>
                      <a:pt x="11714" y="6767"/>
                      <a:pt x="11387" y="7073"/>
                      <a:pt x="10998" y="7073"/>
                    </a:cubicBezTo>
                    <a:cubicBezTo>
                      <a:pt x="10610" y="7073"/>
                      <a:pt x="10283" y="6767"/>
                      <a:pt x="10283" y="6358"/>
                    </a:cubicBezTo>
                    <a:cubicBezTo>
                      <a:pt x="10283" y="6194"/>
                      <a:pt x="10344" y="6031"/>
                      <a:pt x="10446" y="5908"/>
                    </a:cubicBezTo>
                    <a:cubicBezTo>
                      <a:pt x="10508" y="5847"/>
                      <a:pt x="10569" y="5785"/>
                      <a:pt x="10630" y="5745"/>
                    </a:cubicBezTo>
                    <a:cubicBezTo>
                      <a:pt x="10671" y="5745"/>
                      <a:pt x="10671" y="5724"/>
                      <a:pt x="10712" y="5724"/>
                    </a:cubicBezTo>
                    <a:cubicBezTo>
                      <a:pt x="10712" y="5704"/>
                      <a:pt x="10732" y="5704"/>
                      <a:pt x="10753" y="5704"/>
                    </a:cubicBezTo>
                    <a:cubicBezTo>
                      <a:pt x="10794" y="5683"/>
                      <a:pt x="10814" y="5683"/>
                      <a:pt x="10855" y="5663"/>
                    </a:cubicBezTo>
                    <a:lnTo>
                      <a:pt x="10876" y="5663"/>
                    </a:lnTo>
                    <a:cubicBezTo>
                      <a:pt x="10916" y="5663"/>
                      <a:pt x="10957" y="5642"/>
                      <a:pt x="10998" y="5642"/>
                    </a:cubicBezTo>
                    <a:close/>
                    <a:moveTo>
                      <a:pt x="7462" y="0"/>
                    </a:moveTo>
                    <a:cubicBezTo>
                      <a:pt x="7339" y="0"/>
                      <a:pt x="7257" y="103"/>
                      <a:pt x="7257" y="205"/>
                    </a:cubicBezTo>
                    <a:cubicBezTo>
                      <a:pt x="7257" y="327"/>
                      <a:pt x="7339" y="409"/>
                      <a:pt x="7462" y="409"/>
                    </a:cubicBezTo>
                    <a:lnTo>
                      <a:pt x="7768" y="409"/>
                    </a:lnTo>
                    <a:lnTo>
                      <a:pt x="7768" y="655"/>
                    </a:lnTo>
                    <a:lnTo>
                      <a:pt x="5683" y="655"/>
                    </a:lnTo>
                    <a:cubicBezTo>
                      <a:pt x="5009" y="655"/>
                      <a:pt x="4498" y="1554"/>
                      <a:pt x="4498" y="2699"/>
                    </a:cubicBezTo>
                    <a:cubicBezTo>
                      <a:pt x="4498" y="3843"/>
                      <a:pt x="5009" y="4743"/>
                      <a:pt x="5683" y="4743"/>
                    </a:cubicBezTo>
                    <a:lnTo>
                      <a:pt x="5806" y="4743"/>
                    </a:lnTo>
                    <a:lnTo>
                      <a:pt x="5806" y="4906"/>
                    </a:lnTo>
                    <a:lnTo>
                      <a:pt x="4252" y="4906"/>
                    </a:lnTo>
                    <a:lnTo>
                      <a:pt x="4252" y="1350"/>
                    </a:lnTo>
                    <a:cubicBezTo>
                      <a:pt x="4252" y="1227"/>
                      <a:pt x="4171" y="1145"/>
                      <a:pt x="4048" y="1145"/>
                    </a:cubicBezTo>
                    <a:lnTo>
                      <a:pt x="2372" y="1145"/>
                    </a:lnTo>
                    <a:cubicBezTo>
                      <a:pt x="2331" y="1145"/>
                      <a:pt x="2270" y="1166"/>
                      <a:pt x="2229" y="1206"/>
                    </a:cubicBezTo>
                    <a:lnTo>
                      <a:pt x="532" y="3067"/>
                    </a:lnTo>
                    <a:cubicBezTo>
                      <a:pt x="491" y="3108"/>
                      <a:pt x="471" y="3148"/>
                      <a:pt x="471" y="3189"/>
                    </a:cubicBezTo>
                    <a:lnTo>
                      <a:pt x="471" y="4906"/>
                    </a:lnTo>
                    <a:lnTo>
                      <a:pt x="205" y="4906"/>
                    </a:lnTo>
                    <a:cubicBezTo>
                      <a:pt x="82" y="4906"/>
                      <a:pt x="0" y="4988"/>
                      <a:pt x="0" y="5111"/>
                    </a:cubicBezTo>
                    <a:lnTo>
                      <a:pt x="0" y="5785"/>
                    </a:lnTo>
                    <a:cubicBezTo>
                      <a:pt x="0" y="5888"/>
                      <a:pt x="82" y="5990"/>
                      <a:pt x="205" y="5990"/>
                    </a:cubicBezTo>
                    <a:lnTo>
                      <a:pt x="1370" y="5990"/>
                    </a:lnTo>
                    <a:cubicBezTo>
                      <a:pt x="1309" y="6092"/>
                      <a:pt x="1288" y="6235"/>
                      <a:pt x="1288" y="6358"/>
                    </a:cubicBezTo>
                    <a:cubicBezTo>
                      <a:pt x="1288" y="6971"/>
                      <a:pt x="1799" y="7482"/>
                      <a:pt x="2413" y="7482"/>
                    </a:cubicBezTo>
                    <a:cubicBezTo>
                      <a:pt x="3046" y="7482"/>
                      <a:pt x="3537" y="6971"/>
                      <a:pt x="3537" y="6358"/>
                    </a:cubicBezTo>
                    <a:cubicBezTo>
                      <a:pt x="3537" y="6235"/>
                      <a:pt x="3517" y="6092"/>
                      <a:pt x="3476" y="5990"/>
                    </a:cubicBezTo>
                    <a:lnTo>
                      <a:pt x="7768" y="5990"/>
                    </a:lnTo>
                    <a:cubicBezTo>
                      <a:pt x="7728" y="6092"/>
                      <a:pt x="7707" y="6235"/>
                      <a:pt x="7707" y="6358"/>
                    </a:cubicBezTo>
                    <a:cubicBezTo>
                      <a:pt x="7707" y="6971"/>
                      <a:pt x="8218" y="7482"/>
                      <a:pt x="8831" y="7482"/>
                    </a:cubicBezTo>
                    <a:cubicBezTo>
                      <a:pt x="9342" y="7482"/>
                      <a:pt x="9792" y="7135"/>
                      <a:pt x="9915" y="6664"/>
                    </a:cubicBezTo>
                    <a:cubicBezTo>
                      <a:pt x="10058" y="7135"/>
                      <a:pt x="10487" y="7482"/>
                      <a:pt x="10998" y="7482"/>
                    </a:cubicBezTo>
                    <a:cubicBezTo>
                      <a:pt x="11611" y="7482"/>
                      <a:pt x="12123" y="6971"/>
                      <a:pt x="12123" y="6358"/>
                    </a:cubicBezTo>
                    <a:cubicBezTo>
                      <a:pt x="12123" y="6235"/>
                      <a:pt x="12102" y="6092"/>
                      <a:pt x="12061" y="5990"/>
                    </a:cubicBezTo>
                    <a:lnTo>
                      <a:pt x="12838" y="5990"/>
                    </a:lnTo>
                    <a:cubicBezTo>
                      <a:pt x="12940" y="5990"/>
                      <a:pt x="13042" y="5888"/>
                      <a:pt x="13042" y="5785"/>
                    </a:cubicBezTo>
                    <a:lnTo>
                      <a:pt x="13042" y="5111"/>
                    </a:lnTo>
                    <a:cubicBezTo>
                      <a:pt x="13042" y="4988"/>
                      <a:pt x="12940" y="4906"/>
                      <a:pt x="12838" y="4906"/>
                    </a:cubicBezTo>
                    <a:lnTo>
                      <a:pt x="11836" y="4906"/>
                    </a:lnTo>
                    <a:lnTo>
                      <a:pt x="11836" y="4743"/>
                    </a:lnTo>
                    <a:lnTo>
                      <a:pt x="12000" y="4743"/>
                    </a:lnTo>
                    <a:cubicBezTo>
                      <a:pt x="12674" y="4743"/>
                      <a:pt x="13186" y="3843"/>
                      <a:pt x="13186" y="2699"/>
                    </a:cubicBezTo>
                    <a:cubicBezTo>
                      <a:pt x="13186" y="1554"/>
                      <a:pt x="12674" y="655"/>
                      <a:pt x="12000" y="655"/>
                    </a:cubicBezTo>
                    <a:lnTo>
                      <a:pt x="8177" y="655"/>
                    </a:lnTo>
                    <a:lnTo>
                      <a:pt x="8177" y="409"/>
                    </a:lnTo>
                    <a:lnTo>
                      <a:pt x="8504" y="409"/>
                    </a:lnTo>
                    <a:cubicBezTo>
                      <a:pt x="8607" y="409"/>
                      <a:pt x="8709" y="327"/>
                      <a:pt x="8709" y="205"/>
                    </a:cubicBezTo>
                    <a:cubicBezTo>
                      <a:pt x="8709" y="103"/>
                      <a:pt x="8607" y="0"/>
                      <a:pt x="8504" y="0"/>
                    </a:cubicBezTo>
                    <a:close/>
                  </a:path>
                </a:pathLst>
              </a:custGeom>
              <a:solidFill>
                <a:srgbClr val="F8F8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 name="Google Shape;166;p15"/>
              <p:cNvSpPr/>
              <p:nvPr/>
            </p:nvSpPr>
            <p:spPr>
              <a:xfrm rot="-2700036" flipH="1">
                <a:off x="3585013" y="-500571"/>
                <a:ext cx="2211282" cy="1254880"/>
              </a:xfrm>
              <a:custGeom>
                <a:avLst/>
                <a:gdLst/>
                <a:ahLst/>
                <a:cxnLst/>
                <a:rect l="l" t="t" r="r" b="b"/>
                <a:pathLst>
                  <a:path w="13186" h="7483" extrusionOk="0">
                    <a:moveTo>
                      <a:pt x="11305" y="1063"/>
                    </a:moveTo>
                    <a:lnTo>
                      <a:pt x="11305" y="1370"/>
                    </a:lnTo>
                    <a:lnTo>
                      <a:pt x="10916" y="1370"/>
                    </a:lnTo>
                    <a:lnTo>
                      <a:pt x="10916" y="1063"/>
                    </a:lnTo>
                    <a:close/>
                    <a:moveTo>
                      <a:pt x="11305" y="1779"/>
                    </a:moveTo>
                    <a:lnTo>
                      <a:pt x="11305" y="1902"/>
                    </a:lnTo>
                    <a:lnTo>
                      <a:pt x="10916" y="1902"/>
                    </a:lnTo>
                    <a:lnTo>
                      <a:pt x="10916" y="1779"/>
                    </a:lnTo>
                    <a:close/>
                    <a:moveTo>
                      <a:pt x="11305" y="2310"/>
                    </a:moveTo>
                    <a:lnTo>
                      <a:pt x="11305" y="2453"/>
                    </a:lnTo>
                    <a:lnTo>
                      <a:pt x="10916" y="2453"/>
                    </a:lnTo>
                    <a:lnTo>
                      <a:pt x="10916" y="2310"/>
                    </a:lnTo>
                    <a:close/>
                    <a:moveTo>
                      <a:pt x="11305" y="2862"/>
                    </a:moveTo>
                    <a:lnTo>
                      <a:pt x="11305" y="2985"/>
                    </a:lnTo>
                    <a:lnTo>
                      <a:pt x="10916" y="2985"/>
                    </a:lnTo>
                    <a:lnTo>
                      <a:pt x="10916" y="2862"/>
                    </a:lnTo>
                    <a:close/>
                    <a:moveTo>
                      <a:pt x="3292" y="2249"/>
                    </a:moveTo>
                    <a:lnTo>
                      <a:pt x="3292" y="3455"/>
                    </a:lnTo>
                    <a:lnTo>
                      <a:pt x="1779" y="3455"/>
                    </a:lnTo>
                    <a:lnTo>
                      <a:pt x="1779" y="3414"/>
                    </a:lnTo>
                    <a:lnTo>
                      <a:pt x="2638" y="2249"/>
                    </a:lnTo>
                    <a:close/>
                    <a:moveTo>
                      <a:pt x="2535" y="1840"/>
                    </a:moveTo>
                    <a:cubicBezTo>
                      <a:pt x="2474" y="1840"/>
                      <a:pt x="2413" y="1881"/>
                      <a:pt x="2372" y="1922"/>
                    </a:cubicBezTo>
                    <a:lnTo>
                      <a:pt x="1411" y="3210"/>
                    </a:lnTo>
                    <a:cubicBezTo>
                      <a:pt x="1370" y="3251"/>
                      <a:pt x="1370" y="3292"/>
                      <a:pt x="1370" y="3332"/>
                    </a:cubicBezTo>
                    <a:lnTo>
                      <a:pt x="1370" y="3660"/>
                    </a:lnTo>
                    <a:cubicBezTo>
                      <a:pt x="1370" y="3782"/>
                      <a:pt x="1452" y="3864"/>
                      <a:pt x="1575" y="3864"/>
                    </a:cubicBezTo>
                    <a:lnTo>
                      <a:pt x="3496" y="3864"/>
                    </a:lnTo>
                    <a:cubicBezTo>
                      <a:pt x="3619" y="3864"/>
                      <a:pt x="3700" y="3782"/>
                      <a:pt x="3700" y="3660"/>
                    </a:cubicBezTo>
                    <a:lnTo>
                      <a:pt x="3700" y="2045"/>
                    </a:lnTo>
                    <a:cubicBezTo>
                      <a:pt x="3700" y="1942"/>
                      <a:pt x="3619" y="1840"/>
                      <a:pt x="3496" y="1840"/>
                    </a:cubicBezTo>
                    <a:close/>
                    <a:moveTo>
                      <a:pt x="12000" y="1063"/>
                    </a:moveTo>
                    <a:cubicBezTo>
                      <a:pt x="12368" y="1063"/>
                      <a:pt x="12777" y="1738"/>
                      <a:pt x="12777" y="2699"/>
                    </a:cubicBezTo>
                    <a:cubicBezTo>
                      <a:pt x="12777" y="3660"/>
                      <a:pt x="12368" y="4334"/>
                      <a:pt x="12000" y="4334"/>
                    </a:cubicBezTo>
                    <a:lnTo>
                      <a:pt x="5683" y="4334"/>
                    </a:lnTo>
                    <a:cubicBezTo>
                      <a:pt x="5315" y="4334"/>
                      <a:pt x="4907" y="3660"/>
                      <a:pt x="4907" y="2699"/>
                    </a:cubicBezTo>
                    <a:cubicBezTo>
                      <a:pt x="4907" y="1738"/>
                      <a:pt x="5315" y="1063"/>
                      <a:pt x="5683" y="1063"/>
                    </a:cubicBezTo>
                    <a:lnTo>
                      <a:pt x="10508" y="1063"/>
                    </a:lnTo>
                    <a:lnTo>
                      <a:pt x="10508" y="3721"/>
                    </a:lnTo>
                    <a:cubicBezTo>
                      <a:pt x="10508" y="3823"/>
                      <a:pt x="10610" y="3925"/>
                      <a:pt x="10712" y="3925"/>
                    </a:cubicBezTo>
                    <a:cubicBezTo>
                      <a:pt x="10835" y="3925"/>
                      <a:pt x="10916" y="3823"/>
                      <a:pt x="10916" y="3721"/>
                    </a:cubicBezTo>
                    <a:lnTo>
                      <a:pt x="10916" y="3394"/>
                    </a:lnTo>
                    <a:lnTo>
                      <a:pt x="11305" y="3394"/>
                    </a:lnTo>
                    <a:lnTo>
                      <a:pt x="11305" y="3721"/>
                    </a:lnTo>
                    <a:cubicBezTo>
                      <a:pt x="11305" y="3823"/>
                      <a:pt x="11387" y="3925"/>
                      <a:pt x="11509" y="3925"/>
                    </a:cubicBezTo>
                    <a:cubicBezTo>
                      <a:pt x="11611" y="3925"/>
                      <a:pt x="11714" y="3823"/>
                      <a:pt x="11714" y="3721"/>
                    </a:cubicBezTo>
                    <a:lnTo>
                      <a:pt x="11714" y="1063"/>
                    </a:lnTo>
                    <a:close/>
                    <a:moveTo>
                      <a:pt x="3844" y="1554"/>
                    </a:moveTo>
                    <a:lnTo>
                      <a:pt x="3844" y="4845"/>
                    </a:lnTo>
                    <a:lnTo>
                      <a:pt x="880" y="4845"/>
                    </a:lnTo>
                    <a:lnTo>
                      <a:pt x="880" y="3271"/>
                    </a:lnTo>
                    <a:lnTo>
                      <a:pt x="2474" y="1554"/>
                    </a:lnTo>
                    <a:close/>
                    <a:moveTo>
                      <a:pt x="11428" y="4743"/>
                    </a:moveTo>
                    <a:lnTo>
                      <a:pt x="11428" y="4906"/>
                    </a:lnTo>
                    <a:lnTo>
                      <a:pt x="6215" y="4906"/>
                    </a:lnTo>
                    <a:lnTo>
                      <a:pt x="6215" y="4743"/>
                    </a:lnTo>
                    <a:close/>
                    <a:moveTo>
                      <a:pt x="2024" y="5315"/>
                    </a:moveTo>
                    <a:cubicBezTo>
                      <a:pt x="1881" y="5377"/>
                      <a:pt x="1738" y="5458"/>
                      <a:pt x="1615" y="5581"/>
                    </a:cubicBezTo>
                    <a:lnTo>
                      <a:pt x="409" y="5581"/>
                    </a:lnTo>
                    <a:lnTo>
                      <a:pt x="409" y="5315"/>
                    </a:lnTo>
                    <a:close/>
                    <a:moveTo>
                      <a:pt x="8443" y="5315"/>
                    </a:moveTo>
                    <a:cubicBezTo>
                      <a:pt x="8300" y="5377"/>
                      <a:pt x="8157" y="5458"/>
                      <a:pt x="8034" y="5581"/>
                    </a:cubicBezTo>
                    <a:lnTo>
                      <a:pt x="3230" y="5581"/>
                    </a:lnTo>
                    <a:cubicBezTo>
                      <a:pt x="3108" y="5458"/>
                      <a:pt x="2965" y="5377"/>
                      <a:pt x="2821" y="5315"/>
                    </a:cubicBezTo>
                    <a:close/>
                    <a:moveTo>
                      <a:pt x="10610" y="5315"/>
                    </a:moveTo>
                    <a:cubicBezTo>
                      <a:pt x="10446" y="5377"/>
                      <a:pt x="10324" y="5458"/>
                      <a:pt x="10201" y="5581"/>
                    </a:cubicBezTo>
                    <a:lnTo>
                      <a:pt x="9629" y="5581"/>
                    </a:lnTo>
                    <a:cubicBezTo>
                      <a:pt x="9526" y="5458"/>
                      <a:pt x="9383" y="5377"/>
                      <a:pt x="9220" y="5315"/>
                    </a:cubicBezTo>
                    <a:close/>
                    <a:moveTo>
                      <a:pt x="12634" y="5315"/>
                    </a:moveTo>
                    <a:lnTo>
                      <a:pt x="12634" y="5581"/>
                    </a:lnTo>
                    <a:lnTo>
                      <a:pt x="11795" y="5581"/>
                    </a:lnTo>
                    <a:cubicBezTo>
                      <a:pt x="11693" y="5458"/>
                      <a:pt x="11550" y="5377"/>
                      <a:pt x="11407" y="5315"/>
                    </a:cubicBezTo>
                    <a:close/>
                    <a:moveTo>
                      <a:pt x="9935" y="5990"/>
                    </a:moveTo>
                    <a:cubicBezTo>
                      <a:pt x="9935" y="6010"/>
                      <a:pt x="9935" y="6031"/>
                      <a:pt x="9915" y="6072"/>
                    </a:cubicBezTo>
                    <a:cubicBezTo>
                      <a:pt x="9915" y="6031"/>
                      <a:pt x="9894" y="6010"/>
                      <a:pt x="9894" y="5990"/>
                    </a:cubicBezTo>
                    <a:close/>
                    <a:moveTo>
                      <a:pt x="2413" y="5642"/>
                    </a:moveTo>
                    <a:cubicBezTo>
                      <a:pt x="2454" y="5642"/>
                      <a:pt x="2494" y="5663"/>
                      <a:pt x="2535" y="5663"/>
                    </a:cubicBezTo>
                    <a:lnTo>
                      <a:pt x="2576" y="5663"/>
                    </a:lnTo>
                    <a:cubicBezTo>
                      <a:pt x="2597" y="5683"/>
                      <a:pt x="2638" y="5683"/>
                      <a:pt x="2658" y="5704"/>
                    </a:cubicBezTo>
                    <a:cubicBezTo>
                      <a:pt x="2678" y="5704"/>
                      <a:pt x="2699" y="5704"/>
                      <a:pt x="2719" y="5724"/>
                    </a:cubicBezTo>
                    <a:cubicBezTo>
                      <a:pt x="2740" y="5724"/>
                      <a:pt x="2760" y="5745"/>
                      <a:pt x="2781" y="5765"/>
                    </a:cubicBezTo>
                    <a:cubicBezTo>
                      <a:pt x="2842" y="5806"/>
                      <a:pt x="2903" y="5847"/>
                      <a:pt x="2965" y="5908"/>
                    </a:cubicBezTo>
                    <a:cubicBezTo>
                      <a:pt x="3067" y="6031"/>
                      <a:pt x="3128" y="6194"/>
                      <a:pt x="3128" y="6358"/>
                    </a:cubicBezTo>
                    <a:cubicBezTo>
                      <a:pt x="3128" y="6767"/>
                      <a:pt x="2801" y="7073"/>
                      <a:pt x="2413" y="7073"/>
                    </a:cubicBezTo>
                    <a:cubicBezTo>
                      <a:pt x="2024" y="7073"/>
                      <a:pt x="1697" y="6767"/>
                      <a:pt x="1697" y="6358"/>
                    </a:cubicBezTo>
                    <a:cubicBezTo>
                      <a:pt x="1697" y="6194"/>
                      <a:pt x="1779" y="6031"/>
                      <a:pt x="1861" y="5908"/>
                    </a:cubicBezTo>
                    <a:cubicBezTo>
                      <a:pt x="1922" y="5847"/>
                      <a:pt x="1983" y="5785"/>
                      <a:pt x="2065" y="5745"/>
                    </a:cubicBezTo>
                    <a:cubicBezTo>
                      <a:pt x="2086" y="5745"/>
                      <a:pt x="2106" y="5724"/>
                      <a:pt x="2126" y="5724"/>
                    </a:cubicBezTo>
                    <a:cubicBezTo>
                      <a:pt x="2126" y="5704"/>
                      <a:pt x="2147" y="5704"/>
                      <a:pt x="2167" y="5704"/>
                    </a:cubicBezTo>
                    <a:cubicBezTo>
                      <a:pt x="2208" y="5683"/>
                      <a:pt x="2229" y="5683"/>
                      <a:pt x="2270" y="5663"/>
                    </a:cubicBezTo>
                    <a:lnTo>
                      <a:pt x="2290" y="5663"/>
                    </a:lnTo>
                    <a:cubicBezTo>
                      <a:pt x="2331" y="5663"/>
                      <a:pt x="2372" y="5642"/>
                      <a:pt x="2413" y="5642"/>
                    </a:cubicBezTo>
                    <a:close/>
                    <a:moveTo>
                      <a:pt x="8831" y="5642"/>
                    </a:moveTo>
                    <a:cubicBezTo>
                      <a:pt x="8872" y="5642"/>
                      <a:pt x="8913" y="5663"/>
                      <a:pt x="8954" y="5663"/>
                    </a:cubicBezTo>
                    <a:lnTo>
                      <a:pt x="8974" y="5663"/>
                    </a:lnTo>
                    <a:cubicBezTo>
                      <a:pt x="9015" y="5683"/>
                      <a:pt x="9056" y="5683"/>
                      <a:pt x="9077" y="5704"/>
                    </a:cubicBezTo>
                    <a:cubicBezTo>
                      <a:pt x="9097" y="5704"/>
                      <a:pt x="9118" y="5704"/>
                      <a:pt x="9118" y="5724"/>
                    </a:cubicBezTo>
                    <a:cubicBezTo>
                      <a:pt x="9158" y="5724"/>
                      <a:pt x="9179" y="5745"/>
                      <a:pt x="9199" y="5765"/>
                    </a:cubicBezTo>
                    <a:cubicBezTo>
                      <a:pt x="9261" y="5806"/>
                      <a:pt x="9322" y="5847"/>
                      <a:pt x="9383" y="5908"/>
                    </a:cubicBezTo>
                    <a:cubicBezTo>
                      <a:pt x="9486" y="6031"/>
                      <a:pt x="9547" y="6194"/>
                      <a:pt x="9547" y="6358"/>
                    </a:cubicBezTo>
                    <a:cubicBezTo>
                      <a:pt x="9547" y="6767"/>
                      <a:pt x="9220" y="7073"/>
                      <a:pt x="8831" y="7073"/>
                    </a:cubicBezTo>
                    <a:cubicBezTo>
                      <a:pt x="8443" y="7073"/>
                      <a:pt x="8116" y="6767"/>
                      <a:pt x="8116" y="6358"/>
                    </a:cubicBezTo>
                    <a:cubicBezTo>
                      <a:pt x="8116" y="6194"/>
                      <a:pt x="8177" y="6031"/>
                      <a:pt x="8279" y="5908"/>
                    </a:cubicBezTo>
                    <a:cubicBezTo>
                      <a:pt x="8341" y="5847"/>
                      <a:pt x="8402" y="5806"/>
                      <a:pt x="8463" y="5765"/>
                    </a:cubicBezTo>
                    <a:cubicBezTo>
                      <a:pt x="8484" y="5745"/>
                      <a:pt x="8504" y="5724"/>
                      <a:pt x="8525" y="5724"/>
                    </a:cubicBezTo>
                    <a:cubicBezTo>
                      <a:pt x="8545" y="5704"/>
                      <a:pt x="8566" y="5704"/>
                      <a:pt x="8586" y="5704"/>
                    </a:cubicBezTo>
                    <a:cubicBezTo>
                      <a:pt x="8607" y="5683"/>
                      <a:pt x="8647" y="5683"/>
                      <a:pt x="8688" y="5663"/>
                    </a:cubicBezTo>
                    <a:lnTo>
                      <a:pt x="8709" y="5663"/>
                    </a:lnTo>
                    <a:cubicBezTo>
                      <a:pt x="8750" y="5663"/>
                      <a:pt x="8791" y="5642"/>
                      <a:pt x="8831" y="5642"/>
                    </a:cubicBezTo>
                    <a:close/>
                    <a:moveTo>
                      <a:pt x="10998" y="5642"/>
                    </a:moveTo>
                    <a:cubicBezTo>
                      <a:pt x="11039" y="5642"/>
                      <a:pt x="11100" y="5663"/>
                      <a:pt x="11141" y="5663"/>
                    </a:cubicBezTo>
                    <a:lnTo>
                      <a:pt x="11162" y="5663"/>
                    </a:lnTo>
                    <a:cubicBezTo>
                      <a:pt x="11182" y="5683"/>
                      <a:pt x="11223" y="5683"/>
                      <a:pt x="11264" y="5704"/>
                    </a:cubicBezTo>
                    <a:cubicBezTo>
                      <a:pt x="11264" y="5704"/>
                      <a:pt x="11284" y="5704"/>
                      <a:pt x="11305" y="5724"/>
                    </a:cubicBezTo>
                    <a:cubicBezTo>
                      <a:pt x="11325" y="5724"/>
                      <a:pt x="11346" y="5745"/>
                      <a:pt x="11366" y="5745"/>
                    </a:cubicBezTo>
                    <a:cubicBezTo>
                      <a:pt x="11448" y="5785"/>
                      <a:pt x="11489" y="5847"/>
                      <a:pt x="11550" y="5908"/>
                    </a:cubicBezTo>
                    <a:cubicBezTo>
                      <a:pt x="11652" y="6031"/>
                      <a:pt x="11714" y="6194"/>
                      <a:pt x="11714" y="6358"/>
                    </a:cubicBezTo>
                    <a:cubicBezTo>
                      <a:pt x="11714" y="6767"/>
                      <a:pt x="11387" y="7073"/>
                      <a:pt x="10998" y="7073"/>
                    </a:cubicBezTo>
                    <a:cubicBezTo>
                      <a:pt x="10610" y="7073"/>
                      <a:pt x="10283" y="6767"/>
                      <a:pt x="10283" y="6358"/>
                    </a:cubicBezTo>
                    <a:cubicBezTo>
                      <a:pt x="10283" y="6194"/>
                      <a:pt x="10344" y="6031"/>
                      <a:pt x="10446" y="5908"/>
                    </a:cubicBezTo>
                    <a:cubicBezTo>
                      <a:pt x="10508" y="5847"/>
                      <a:pt x="10569" y="5785"/>
                      <a:pt x="10630" y="5745"/>
                    </a:cubicBezTo>
                    <a:cubicBezTo>
                      <a:pt x="10671" y="5745"/>
                      <a:pt x="10671" y="5724"/>
                      <a:pt x="10712" y="5724"/>
                    </a:cubicBezTo>
                    <a:cubicBezTo>
                      <a:pt x="10712" y="5704"/>
                      <a:pt x="10732" y="5704"/>
                      <a:pt x="10753" y="5704"/>
                    </a:cubicBezTo>
                    <a:cubicBezTo>
                      <a:pt x="10794" y="5683"/>
                      <a:pt x="10814" y="5683"/>
                      <a:pt x="10855" y="5663"/>
                    </a:cubicBezTo>
                    <a:lnTo>
                      <a:pt x="10876" y="5663"/>
                    </a:lnTo>
                    <a:cubicBezTo>
                      <a:pt x="10916" y="5663"/>
                      <a:pt x="10957" y="5642"/>
                      <a:pt x="10998" y="5642"/>
                    </a:cubicBezTo>
                    <a:close/>
                    <a:moveTo>
                      <a:pt x="7462" y="0"/>
                    </a:moveTo>
                    <a:cubicBezTo>
                      <a:pt x="7339" y="0"/>
                      <a:pt x="7257" y="103"/>
                      <a:pt x="7257" y="205"/>
                    </a:cubicBezTo>
                    <a:cubicBezTo>
                      <a:pt x="7257" y="327"/>
                      <a:pt x="7339" y="409"/>
                      <a:pt x="7462" y="409"/>
                    </a:cubicBezTo>
                    <a:lnTo>
                      <a:pt x="7768" y="409"/>
                    </a:lnTo>
                    <a:lnTo>
                      <a:pt x="7768" y="655"/>
                    </a:lnTo>
                    <a:lnTo>
                      <a:pt x="5683" y="655"/>
                    </a:lnTo>
                    <a:cubicBezTo>
                      <a:pt x="5009" y="655"/>
                      <a:pt x="4498" y="1554"/>
                      <a:pt x="4498" y="2699"/>
                    </a:cubicBezTo>
                    <a:cubicBezTo>
                      <a:pt x="4498" y="3843"/>
                      <a:pt x="5009" y="4743"/>
                      <a:pt x="5683" y="4743"/>
                    </a:cubicBezTo>
                    <a:lnTo>
                      <a:pt x="5806" y="4743"/>
                    </a:lnTo>
                    <a:lnTo>
                      <a:pt x="5806" y="4906"/>
                    </a:lnTo>
                    <a:lnTo>
                      <a:pt x="4252" y="4906"/>
                    </a:lnTo>
                    <a:lnTo>
                      <a:pt x="4252" y="1350"/>
                    </a:lnTo>
                    <a:cubicBezTo>
                      <a:pt x="4252" y="1227"/>
                      <a:pt x="4171" y="1145"/>
                      <a:pt x="4048" y="1145"/>
                    </a:cubicBezTo>
                    <a:lnTo>
                      <a:pt x="2372" y="1145"/>
                    </a:lnTo>
                    <a:cubicBezTo>
                      <a:pt x="2331" y="1145"/>
                      <a:pt x="2270" y="1166"/>
                      <a:pt x="2229" y="1206"/>
                    </a:cubicBezTo>
                    <a:lnTo>
                      <a:pt x="532" y="3067"/>
                    </a:lnTo>
                    <a:cubicBezTo>
                      <a:pt x="491" y="3108"/>
                      <a:pt x="471" y="3148"/>
                      <a:pt x="471" y="3189"/>
                    </a:cubicBezTo>
                    <a:lnTo>
                      <a:pt x="471" y="4906"/>
                    </a:lnTo>
                    <a:lnTo>
                      <a:pt x="205" y="4906"/>
                    </a:lnTo>
                    <a:cubicBezTo>
                      <a:pt x="82" y="4906"/>
                      <a:pt x="0" y="4988"/>
                      <a:pt x="0" y="5111"/>
                    </a:cubicBezTo>
                    <a:lnTo>
                      <a:pt x="0" y="5785"/>
                    </a:lnTo>
                    <a:cubicBezTo>
                      <a:pt x="0" y="5888"/>
                      <a:pt x="82" y="5990"/>
                      <a:pt x="205" y="5990"/>
                    </a:cubicBezTo>
                    <a:lnTo>
                      <a:pt x="1370" y="5990"/>
                    </a:lnTo>
                    <a:cubicBezTo>
                      <a:pt x="1309" y="6092"/>
                      <a:pt x="1288" y="6235"/>
                      <a:pt x="1288" y="6358"/>
                    </a:cubicBezTo>
                    <a:cubicBezTo>
                      <a:pt x="1288" y="6971"/>
                      <a:pt x="1799" y="7482"/>
                      <a:pt x="2413" y="7482"/>
                    </a:cubicBezTo>
                    <a:cubicBezTo>
                      <a:pt x="3046" y="7482"/>
                      <a:pt x="3537" y="6971"/>
                      <a:pt x="3537" y="6358"/>
                    </a:cubicBezTo>
                    <a:cubicBezTo>
                      <a:pt x="3537" y="6235"/>
                      <a:pt x="3517" y="6092"/>
                      <a:pt x="3476" y="5990"/>
                    </a:cubicBezTo>
                    <a:lnTo>
                      <a:pt x="7768" y="5990"/>
                    </a:lnTo>
                    <a:cubicBezTo>
                      <a:pt x="7728" y="6092"/>
                      <a:pt x="7707" y="6235"/>
                      <a:pt x="7707" y="6358"/>
                    </a:cubicBezTo>
                    <a:cubicBezTo>
                      <a:pt x="7707" y="6971"/>
                      <a:pt x="8218" y="7482"/>
                      <a:pt x="8831" y="7482"/>
                    </a:cubicBezTo>
                    <a:cubicBezTo>
                      <a:pt x="9342" y="7482"/>
                      <a:pt x="9792" y="7135"/>
                      <a:pt x="9915" y="6664"/>
                    </a:cubicBezTo>
                    <a:cubicBezTo>
                      <a:pt x="10058" y="7135"/>
                      <a:pt x="10487" y="7482"/>
                      <a:pt x="10998" y="7482"/>
                    </a:cubicBezTo>
                    <a:cubicBezTo>
                      <a:pt x="11611" y="7482"/>
                      <a:pt x="12123" y="6971"/>
                      <a:pt x="12123" y="6358"/>
                    </a:cubicBezTo>
                    <a:cubicBezTo>
                      <a:pt x="12123" y="6235"/>
                      <a:pt x="12102" y="6092"/>
                      <a:pt x="12061" y="5990"/>
                    </a:cubicBezTo>
                    <a:lnTo>
                      <a:pt x="12838" y="5990"/>
                    </a:lnTo>
                    <a:cubicBezTo>
                      <a:pt x="12940" y="5990"/>
                      <a:pt x="13042" y="5888"/>
                      <a:pt x="13042" y="5785"/>
                    </a:cubicBezTo>
                    <a:lnTo>
                      <a:pt x="13042" y="5111"/>
                    </a:lnTo>
                    <a:cubicBezTo>
                      <a:pt x="13042" y="4988"/>
                      <a:pt x="12940" y="4906"/>
                      <a:pt x="12838" y="4906"/>
                    </a:cubicBezTo>
                    <a:lnTo>
                      <a:pt x="11836" y="4906"/>
                    </a:lnTo>
                    <a:lnTo>
                      <a:pt x="11836" y="4743"/>
                    </a:lnTo>
                    <a:lnTo>
                      <a:pt x="12000" y="4743"/>
                    </a:lnTo>
                    <a:cubicBezTo>
                      <a:pt x="12674" y="4743"/>
                      <a:pt x="13186" y="3843"/>
                      <a:pt x="13186" y="2699"/>
                    </a:cubicBezTo>
                    <a:cubicBezTo>
                      <a:pt x="13186" y="1554"/>
                      <a:pt x="12674" y="655"/>
                      <a:pt x="12000" y="655"/>
                    </a:cubicBezTo>
                    <a:lnTo>
                      <a:pt x="8177" y="655"/>
                    </a:lnTo>
                    <a:lnTo>
                      <a:pt x="8177" y="409"/>
                    </a:lnTo>
                    <a:lnTo>
                      <a:pt x="8504" y="409"/>
                    </a:lnTo>
                    <a:cubicBezTo>
                      <a:pt x="8607" y="409"/>
                      <a:pt x="8709" y="327"/>
                      <a:pt x="8709" y="205"/>
                    </a:cubicBezTo>
                    <a:cubicBezTo>
                      <a:pt x="8709" y="103"/>
                      <a:pt x="8607" y="0"/>
                      <a:pt x="8504" y="0"/>
                    </a:cubicBezTo>
                    <a:close/>
                  </a:path>
                </a:pathLst>
              </a:custGeom>
              <a:solidFill>
                <a:srgbClr val="F8F8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15"/>
              <p:cNvSpPr/>
              <p:nvPr/>
            </p:nvSpPr>
            <p:spPr>
              <a:xfrm rot="-2700036" flipH="1">
                <a:off x="1229988" y="-500571"/>
                <a:ext cx="2211282" cy="1254880"/>
              </a:xfrm>
              <a:custGeom>
                <a:avLst/>
                <a:gdLst/>
                <a:ahLst/>
                <a:cxnLst/>
                <a:rect l="l" t="t" r="r" b="b"/>
                <a:pathLst>
                  <a:path w="13186" h="7483" extrusionOk="0">
                    <a:moveTo>
                      <a:pt x="11305" y="1063"/>
                    </a:moveTo>
                    <a:lnTo>
                      <a:pt x="11305" y="1370"/>
                    </a:lnTo>
                    <a:lnTo>
                      <a:pt x="10916" y="1370"/>
                    </a:lnTo>
                    <a:lnTo>
                      <a:pt x="10916" y="1063"/>
                    </a:lnTo>
                    <a:close/>
                    <a:moveTo>
                      <a:pt x="11305" y="1779"/>
                    </a:moveTo>
                    <a:lnTo>
                      <a:pt x="11305" y="1902"/>
                    </a:lnTo>
                    <a:lnTo>
                      <a:pt x="10916" y="1902"/>
                    </a:lnTo>
                    <a:lnTo>
                      <a:pt x="10916" y="1779"/>
                    </a:lnTo>
                    <a:close/>
                    <a:moveTo>
                      <a:pt x="11305" y="2310"/>
                    </a:moveTo>
                    <a:lnTo>
                      <a:pt x="11305" y="2453"/>
                    </a:lnTo>
                    <a:lnTo>
                      <a:pt x="10916" y="2453"/>
                    </a:lnTo>
                    <a:lnTo>
                      <a:pt x="10916" y="2310"/>
                    </a:lnTo>
                    <a:close/>
                    <a:moveTo>
                      <a:pt x="11305" y="2862"/>
                    </a:moveTo>
                    <a:lnTo>
                      <a:pt x="11305" y="2985"/>
                    </a:lnTo>
                    <a:lnTo>
                      <a:pt x="10916" y="2985"/>
                    </a:lnTo>
                    <a:lnTo>
                      <a:pt x="10916" y="2862"/>
                    </a:lnTo>
                    <a:close/>
                    <a:moveTo>
                      <a:pt x="3292" y="2249"/>
                    </a:moveTo>
                    <a:lnTo>
                      <a:pt x="3292" y="3455"/>
                    </a:lnTo>
                    <a:lnTo>
                      <a:pt x="1779" y="3455"/>
                    </a:lnTo>
                    <a:lnTo>
                      <a:pt x="1779" y="3414"/>
                    </a:lnTo>
                    <a:lnTo>
                      <a:pt x="2638" y="2249"/>
                    </a:lnTo>
                    <a:close/>
                    <a:moveTo>
                      <a:pt x="2535" y="1840"/>
                    </a:moveTo>
                    <a:cubicBezTo>
                      <a:pt x="2474" y="1840"/>
                      <a:pt x="2413" y="1881"/>
                      <a:pt x="2372" y="1922"/>
                    </a:cubicBezTo>
                    <a:lnTo>
                      <a:pt x="1411" y="3210"/>
                    </a:lnTo>
                    <a:cubicBezTo>
                      <a:pt x="1370" y="3251"/>
                      <a:pt x="1370" y="3292"/>
                      <a:pt x="1370" y="3332"/>
                    </a:cubicBezTo>
                    <a:lnTo>
                      <a:pt x="1370" y="3660"/>
                    </a:lnTo>
                    <a:cubicBezTo>
                      <a:pt x="1370" y="3782"/>
                      <a:pt x="1452" y="3864"/>
                      <a:pt x="1575" y="3864"/>
                    </a:cubicBezTo>
                    <a:lnTo>
                      <a:pt x="3496" y="3864"/>
                    </a:lnTo>
                    <a:cubicBezTo>
                      <a:pt x="3619" y="3864"/>
                      <a:pt x="3700" y="3782"/>
                      <a:pt x="3700" y="3660"/>
                    </a:cubicBezTo>
                    <a:lnTo>
                      <a:pt x="3700" y="2045"/>
                    </a:lnTo>
                    <a:cubicBezTo>
                      <a:pt x="3700" y="1942"/>
                      <a:pt x="3619" y="1840"/>
                      <a:pt x="3496" y="1840"/>
                    </a:cubicBezTo>
                    <a:close/>
                    <a:moveTo>
                      <a:pt x="12000" y="1063"/>
                    </a:moveTo>
                    <a:cubicBezTo>
                      <a:pt x="12368" y="1063"/>
                      <a:pt x="12777" y="1738"/>
                      <a:pt x="12777" y="2699"/>
                    </a:cubicBezTo>
                    <a:cubicBezTo>
                      <a:pt x="12777" y="3660"/>
                      <a:pt x="12368" y="4334"/>
                      <a:pt x="12000" y="4334"/>
                    </a:cubicBezTo>
                    <a:lnTo>
                      <a:pt x="5683" y="4334"/>
                    </a:lnTo>
                    <a:cubicBezTo>
                      <a:pt x="5315" y="4334"/>
                      <a:pt x="4907" y="3660"/>
                      <a:pt x="4907" y="2699"/>
                    </a:cubicBezTo>
                    <a:cubicBezTo>
                      <a:pt x="4907" y="1738"/>
                      <a:pt x="5315" y="1063"/>
                      <a:pt x="5683" y="1063"/>
                    </a:cubicBezTo>
                    <a:lnTo>
                      <a:pt x="10508" y="1063"/>
                    </a:lnTo>
                    <a:lnTo>
                      <a:pt x="10508" y="3721"/>
                    </a:lnTo>
                    <a:cubicBezTo>
                      <a:pt x="10508" y="3823"/>
                      <a:pt x="10610" y="3925"/>
                      <a:pt x="10712" y="3925"/>
                    </a:cubicBezTo>
                    <a:cubicBezTo>
                      <a:pt x="10835" y="3925"/>
                      <a:pt x="10916" y="3823"/>
                      <a:pt x="10916" y="3721"/>
                    </a:cubicBezTo>
                    <a:lnTo>
                      <a:pt x="10916" y="3394"/>
                    </a:lnTo>
                    <a:lnTo>
                      <a:pt x="11305" y="3394"/>
                    </a:lnTo>
                    <a:lnTo>
                      <a:pt x="11305" y="3721"/>
                    </a:lnTo>
                    <a:cubicBezTo>
                      <a:pt x="11305" y="3823"/>
                      <a:pt x="11387" y="3925"/>
                      <a:pt x="11509" y="3925"/>
                    </a:cubicBezTo>
                    <a:cubicBezTo>
                      <a:pt x="11611" y="3925"/>
                      <a:pt x="11714" y="3823"/>
                      <a:pt x="11714" y="3721"/>
                    </a:cubicBezTo>
                    <a:lnTo>
                      <a:pt x="11714" y="1063"/>
                    </a:lnTo>
                    <a:close/>
                    <a:moveTo>
                      <a:pt x="3844" y="1554"/>
                    </a:moveTo>
                    <a:lnTo>
                      <a:pt x="3844" y="4845"/>
                    </a:lnTo>
                    <a:lnTo>
                      <a:pt x="880" y="4845"/>
                    </a:lnTo>
                    <a:lnTo>
                      <a:pt x="880" y="3271"/>
                    </a:lnTo>
                    <a:lnTo>
                      <a:pt x="2474" y="1554"/>
                    </a:lnTo>
                    <a:close/>
                    <a:moveTo>
                      <a:pt x="11428" y="4743"/>
                    </a:moveTo>
                    <a:lnTo>
                      <a:pt x="11428" y="4906"/>
                    </a:lnTo>
                    <a:lnTo>
                      <a:pt x="6215" y="4906"/>
                    </a:lnTo>
                    <a:lnTo>
                      <a:pt x="6215" y="4743"/>
                    </a:lnTo>
                    <a:close/>
                    <a:moveTo>
                      <a:pt x="2024" y="5315"/>
                    </a:moveTo>
                    <a:cubicBezTo>
                      <a:pt x="1881" y="5377"/>
                      <a:pt x="1738" y="5458"/>
                      <a:pt x="1615" y="5581"/>
                    </a:cubicBezTo>
                    <a:lnTo>
                      <a:pt x="409" y="5581"/>
                    </a:lnTo>
                    <a:lnTo>
                      <a:pt x="409" y="5315"/>
                    </a:lnTo>
                    <a:close/>
                    <a:moveTo>
                      <a:pt x="8443" y="5315"/>
                    </a:moveTo>
                    <a:cubicBezTo>
                      <a:pt x="8300" y="5377"/>
                      <a:pt x="8157" y="5458"/>
                      <a:pt x="8034" y="5581"/>
                    </a:cubicBezTo>
                    <a:lnTo>
                      <a:pt x="3230" y="5581"/>
                    </a:lnTo>
                    <a:cubicBezTo>
                      <a:pt x="3108" y="5458"/>
                      <a:pt x="2965" y="5377"/>
                      <a:pt x="2821" y="5315"/>
                    </a:cubicBezTo>
                    <a:close/>
                    <a:moveTo>
                      <a:pt x="10610" y="5315"/>
                    </a:moveTo>
                    <a:cubicBezTo>
                      <a:pt x="10446" y="5377"/>
                      <a:pt x="10324" y="5458"/>
                      <a:pt x="10201" y="5581"/>
                    </a:cubicBezTo>
                    <a:lnTo>
                      <a:pt x="9629" y="5581"/>
                    </a:lnTo>
                    <a:cubicBezTo>
                      <a:pt x="9526" y="5458"/>
                      <a:pt x="9383" y="5377"/>
                      <a:pt x="9220" y="5315"/>
                    </a:cubicBezTo>
                    <a:close/>
                    <a:moveTo>
                      <a:pt x="12634" y="5315"/>
                    </a:moveTo>
                    <a:lnTo>
                      <a:pt x="12634" y="5581"/>
                    </a:lnTo>
                    <a:lnTo>
                      <a:pt x="11795" y="5581"/>
                    </a:lnTo>
                    <a:cubicBezTo>
                      <a:pt x="11693" y="5458"/>
                      <a:pt x="11550" y="5377"/>
                      <a:pt x="11407" y="5315"/>
                    </a:cubicBezTo>
                    <a:close/>
                    <a:moveTo>
                      <a:pt x="9935" y="5990"/>
                    </a:moveTo>
                    <a:cubicBezTo>
                      <a:pt x="9935" y="6010"/>
                      <a:pt x="9935" y="6031"/>
                      <a:pt x="9915" y="6072"/>
                    </a:cubicBezTo>
                    <a:cubicBezTo>
                      <a:pt x="9915" y="6031"/>
                      <a:pt x="9894" y="6010"/>
                      <a:pt x="9894" y="5990"/>
                    </a:cubicBezTo>
                    <a:close/>
                    <a:moveTo>
                      <a:pt x="2413" y="5642"/>
                    </a:moveTo>
                    <a:cubicBezTo>
                      <a:pt x="2454" y="5642"/>
                      <a:pt x="2494" y="5663"/>
                      <a:pt x="2535" y="5663"/>
                    </a:cubicBezTo>
                    <a:lnTo>
                      <a:pt x="2576" y="5663"/>
                    </a:lnTo>
                    <a:cubicBezTo>
                      <a:pt x="2597" y="5683"/>
                      <a:pt x="2638" y="5683"/>
                      <a:pt x="2658" y="5704"/>
                    </a:cubicBezTo>
                    <a:cubicBezTo>
                      <a:pt x="2678" y="5704"/>
                      <a:pt x="2699" y="5704"/>
                      <a:pt x="2719" y="5724"/>
                    </a:cubicBezTo>
                    <a:cubicBezTo>
                      <a:pt x="2740" y="5724"/>
                      <a:pt x="2760" y="5745"/>
                      <a:pt x="2781" y="5765"/>
                    </a:cubicBezTo>
                    <a:cubicBezTo>
                      <a:pt x="2842" y="5806"/>
                      <a:pt x="2903" y="5847"/>
                      <a:pt x="2965" y="5908"/>
                    </a:cubicBezTo>
                    <a:cubicBezTo>
                      <a:pt x="3067" y="6031"/>
                      <a:pt x="3128" y="6194"/>
                      <a:pt x="3128" y="6358"/>
                    </a:cubicBezTo>
                    <a:cubicBezTo>
                      <a:pt x="3128" y="6767"/>
                      <a:pt x="2801" y="7073"/>
                      <a:pt x="2413" y="7073"/>
                    </a:cubicBezTo>
                    <a:cubicBezTo>
                      <a:pt x="2024" y="7073"/>
                      <a:pt x="1697" y="6767"/>
                      <a:pt x="1697" y="6358"/>
                    </a:cubicBezTo>
                    <a:cubicBezTo>
                      <a:pt x="1697" y="6194"/>
                      <a:pt x="1779" y="6031"/>
                      <a:pt x="1861" y="5908"/>
                    </a:cubicBezTo>
                    <a:cubicBezTo>
                      <a:pt x="1922" y="5847"/>
                      <a:pt x="1983" y="5785"/>
                      <a:pt x="2065" y="5745"/>
                    </a:cubicBezTo>
                    <a:cubicBezTo>
                      <a:pt x="2086" y="5745"/>
                      <a:pt x="2106" y="5724"/>
                      <a:pt x="2126" y="5724"/>
                    </a:cubicBezTo>
                    <a:cubicBezTo>
                      <a:pt x="2126" y="5704"/>
                      <a:pt x="2147" y="5704"/>
                      <a:pt x="2167" y="5704"/>
                    </a:cubicBezTo>
                    <a:cubicBezTo>
                      <a:pt x="2208" y="5683"/>
                      <a:pt x="2229" y="5683"/>
                      <a:pt x="2270" y="5663"/>
                    </a:cubicBezTo>
                    <a:lnTo>
                      <a:pt x="2290" y="5663"/>
                    </a:lnTo>
                    <a:cubicBezTo>
                      <a:pt x="2331" y="5663"/>
                      <a:pt x="2372" y="5642"/>
                      <a:pt x="2413" y="5642"/>
                    </a:cubicBezTo>
                    <a:close/>
                    <a:moveTo>
                      <a:pt x="8831" y="5642"/>
                    </a:moveTo>
                    <a:cubicBezTo>
                      <a:pt x="8872" y="5642"/>
                      <a:pt x="8913" y="5663"/>
                      <a:pt x="8954" y="5663"/>
                    </a:cubicBezTo>
                    <a:lnTo>
                      <a:pt x="8974" y="5663"/>
                    </a:lnTo>
                    <a:cubicBezTo>
                      <a:pt x="9015" y="5683"/>
                      <a:pt x="9056" y="5683"/>
                      <a:pt x="9077" y="5704"/>
                    </a:cubicBezTo>
                    <a:cubicBezTo>
                      <a:pt x="9097" y="5704"/>
                      <a:pt x="9118" y="5704"/>
                      <a:pt x="9118" y="5724"/>
                    </a:cubicBezTo>
                    <a:cubicBezTo>
                      <a:pt x="9158" y="5724"/>
                      <a:pt x="9179" y="5745"/>
                      <a:pt x="9199" y="5765"/>
                    </a:cubicBezTo>
                    <a:cubicBezTo>
                      <a:pt x="9261" y="5806"/>
                      <a:pt x="9322" y="5847"/>
                      <a:pt x="9383" y="5908"/>
                    </a:cubicBezTo>
                    <a:cubicBezTo>
                      <a:pt x="9486" y="6031"/>
                      <a:pt x="9547" y="6194"/>
                      <a:pt x="9547" y="6358"/>
                    </a:cubicBezTo>
                    <a:cubicBezTo>
                      <a:pt x="9547" y="6767"/>
                      <a:pt x="9220" y="7073"/>
                      <a:pt x="8831" y="7073"/>
                    </a:cubicBezTo>
                    <a:cubicBezTo>
                      <a:pt x="8443" y="7073"/>
                      <a:pt x="8116" y="6767"/>
                      <a:pt x="8116" y="6358"/>
                    </a:cubicBezTo>
                    <a:cubicBezTo>
                      <a:pt x="8116" y="6194"/>
                      <a:pt x="8177" y="6031"/>
                      <a:pt x="8279" y="5908"/>
                    </a:cubicBezTo>
                    <a:cubicBezTo>
                      <a:pt x="8341" y="5847"/>
                      <a:pt x="8402" y="5806"/>
                      <a:pt x="8463" y="5765"/>
                    </a:cubicBezTo>
                    <a:cubicBezTo>
                      <a:pt x="8484" y="5745"/>
                      <a:pt x="8504" y="5724"/>
                      <a:pt x="8525" y="5724"/>
                    </a:cubicBezTo>
                    <a:cubicBezTo>
                      <a:pt x="8545" y="5704"/>
                      <a:pt x="8566" y="5704"/>
                      <a:pt x="8586" y="5704"/>
                    </a:cubicBezTo>
                    <a:cubicBezTo>
                      <a:pt x="8607" y="5683"/>
                      <a:pt x="8647" y="5683"/>
                      <a:pt x="8688" y="5663"/>
                    </a:cubicBezTo>
                    <a:lnTo>
                      <a:pt x="8709" y="5663"/>
                    </a:lnTo>
                    <a:cubicBezTo>
                      <a:pt x="8750" y="5663"/>
                      <a:pt x="8791" y="5642"/>
                      <a:pt x="8831" y="5642"/>
                    </a:cubicBezTo>
                    <a:close/>
                    <a:moveTo>
                      <a:pt x="10998" y="5642"/>
                    </a:moveTo>
                    <a:cubicBezTo>
                      <a:pt x="11039" y="5642"/>
                      <a:pt x="11100" y="5663"/>
                      <a:pt x="11141" y="5663"/>
                    </a:cubicBezTo>
                    <a:lnTo>
                      <a:pt x="11162" y="5663"/>
                    </a:lnTo>
                    <a:cubicBezTo>
                      <a:pt x="11182" y="5683"/>
                      <a:pt x="11223" y="5683"/>
                      <a:pt x="11264" y="5704"/>
                    </a:cubicBezTo>
                    <a:cubicBezTo>
                      <a:pt x="11264" y="5704"/>
                      <a:pt x="11284" y="5704"/>
                      <a:pt x="11305" y="5724"/>
                    </a:cubicBezTo>
                    <a:cubicBezTo>
                      <a:pt x="11325" y="5724"/>
                      <a:pt x="11346" y="5745"/>
                      <a:pt x="11366" y="5745"/>
                    </a:cubicBezTo>
                    <a:cubicBezTo>
                      <a:pt x="11448" y="5785"/>
                      <a:pt x="11489" y="5847"/>
                      <a:pt x="11550" y="5908"/>
                    </a:cubicBezTo>
                    <a:cubicBezTo>
                      <a:pt x="11652" y="6031"/>
                      <a:pt x="11714" y="6194"/>
                      <a:pt x="11714" y="6358"/>
                    </a:cubicBezTo>
                    <a:cubicBezTo>
                      <a:pt x="11714" y="6767"/>
                      <a:pt x="11387" y="7073"/>
                      <a:pt x="10998" y="7073"/>
                    </a:cubicBezTo>
                    <a:cubicBezTo>
                      <a:pt x="10610" y="7073"/>
                      <a:pt x="10283" y="6767"/>
                      <a:pt x="10283" y="6358"/>
                    </a:cubicBezTo>
                    <a:cubicBezTo>
                      <a:pt x="10283" y="6194"/>
                      <a:pt x="10344" y="6031"/>
                      <a:pt x="10446" y="5908"/>
                    </a:cubicBezTo>
                    <a:cubicBezTo>
                      <a:pt x="10508" y="5847"/>
                      <a:pt x="10569" y="5785"/>
                      <a:pt x="10630" y="5745"/>
                    </a:cubicBezTo>
                    <a:cubicBezTo>
                      <a:pt x="10671" y="5745"/>
                      <a:pt x="10671" y="5724"/>
                      <a:pt x="10712" y="5724"/>
                    </a:cubicBezTo>
                    <a:cubicBezTo>
                      <a:pt x="10712" y="5704"/>
                      <a:pt x="10732" y="5704"/>
                      <a:pt x="10753" y="5704"/>
                    </a:cubicBezTo>
                    <a:cubicBezTo>
                      <a:pt x="10794" y="5683"/>
                      <a:pt x="10814" y="5683"/>
                      <a:pt x="10855" y="5663"/>
                    </a:cubicBezTo>
                    <a:lnTo>
                      <a:pt x="10876" y="5663"/>
                    </a:lnTo>
                    <a:cubicBezTo>
                      <a:pt x="10916" y="5663"/>
                      <a:pt x="10957" y="5642"/>
                      <a:pt x="10998" y="5642"/>
                    </a:cubicBezTo>
                    <a:close/>
                    <a:moveTo>
                      <a:pt x="7462" y="0"/>
                    </a:moveTo>
                    <a:cubicBezTo>
                      <a:pt x="7339" y="0"/>
                      <a:pt x="7257" y="103"/>
                      <a:pt x="7257" y="205"/>
                    </a:cubicBezTo>
                    <a:cubicBezTo>
                      <a:pt x="7257" y="327"/>
                      <a:pt x="7339" y="409"/>
                      <a:pt x="7462" y="409"/>
                    </a:cubicBezTo>
                    <a:lnTo>
                      <a:pt x="7768" y="409"/>
                    </a:lnTo>
                    <a:lnTo>
                      <a:pt x="7768" y="655"/>
                    </a:lnTo>
                    <a:lnTo>
                      <a:pt x="5683" y="655"/>
                    </a:lnTo>
                    <a:cubicBezTo>
                      <a:pt x="5009" y="655"/>
                      <a:pt x="4498" y="1554"/>
                      <a:pt x="4498" y="2699"/>
                    </a:cubicBezTo>
                    <a:cubicBezTo>
                      <a:pt x="4498" y="3843"/>
                      <a:pt x="5009" y="4743"/>
                      <a:pt x="5683" y="4743"/>
                    </a:cubicBezTo>
                    <a:lnTo>
                      <a:pt x="5806" y="4743"/>
                    </a:lnTo>
                    <a:lnTo>
                      <a:pt x="5806" y="4906"/>
                    </a:lnTo>
                    <a:lnTo>
                      <a:pt x="4252" y="4906"/>
                    </a:lnTo>
                    <a:lnTo>
                      <a:pt x="4252" y="1350"/>
                    </a:lnTo>
                    <a:cubicBezTo>
                      <a:pt x="4252" y="1227"/>
                      <a:pt x="4171" y="1145"/>
                      <a:pt x="4048" y="1145"/>
                    </a:cubicBezTo>
                    <a:lnTo>
                      <a:pt x="2372" y="1145"/>
                    </a:lnTo>
                    <a:cubicBezTo>
                      <a:pt x="2331" y="1145"/>
                      <a:pt x="2270" y="1166"/>
                      <a:pt x="2229" y="1206"/>
                    </a:cubicBezTo>
                    <a:lnTo>
                      <a:pt x="532" y="3067"/>
                    </a:lnTo>
                    <a:cubicBezTo>
                      <a:pt x="491" y="3108"/>
                      <a:pt x="471" y="3148"/>
                      <a:pt x="471" y="3189"/>
                    </a:cubicBezTo>
                    <a:lnTo>
                      <a:pt x="471" y="4906"/>
                    </a:lnTo>
                    <a:lnTo>
                      <a:pt x="205" y="4906"/>
                    </a:lnTo>
                    <a:cubicBezTo>
                      <a:pt x="82" y="4906"/>
                      <a:pt x="0" y="4988"/>
                      <a:pt x="0" y="5111"/>
                    </a:cubicBezTo>
                    <a:lnTo>
                      <a:pt x="0" y="5785"/>
                    </a:lnTo>
                    <a:cubicBezTo>
                      <a:pt x="0" y="5888"/>
                      <a:pt x="82" y="5990"/>
                      <a:pt x="205" y="5990"/>
                    </a:cubicBezTo>
                    <a:lnTo>
                      <a:pt x="1370" y="5990"/>
                    </a:lnTo>
                    <a:cubicBezTo>
                      <a:pt x="1309" y="6092"/>
                      <a:pt x="1288" y="6235"/>
                      <a:pt x="1288" y="6358"/>
                    </a:cubicBezTo>
                    <a:cubicBezTo>
                      <a:pt x="1288" y="6971"/>
                      <a:pt x="1799" y="7482"/>
                      <a:pt x="2413" y="7482"/>
                    </a:cubicBezTo>
                    <a:cubicBezTo>
                      <a:pt x="3046" y="7482"/>
                      <a:pt x="3537" y="6971"/>
                      <a:pt x="3537" y="6358"/>
                    </a:cubicBezTo>
                    <a:cubicBezTo>
                      <a:pt x="3537" y="6235"/>
                      <a:pt x="3517" y="6092"/>
                      <a:pt x="3476" y="5990"/>
                    </a:cubicBezTo>
                    <a:lnTo>
                      <a:pt x="7768" y="5990"/>
                    </a:lnTo>
                    <a:cubicBezTo>
                      <a:pt x="7728" y="6092"/>
                      <a:pt x="7707" y="6235"/>
                      <a:pt x="7707" y="6358"/>
                    </a:cubicBezTo>
                    <a:cubicBezTo>
                      <a:pt x="7707" y="6971"/>
                      <a:pt x="8218" y="7482"/>
                      <a:pt x="8831" y="7482"/>
                    </a:cubicBezTo>
                    <a:cubicBezTo>
                      <a:pt x="9342" y="7482"/>
                      <a:pt x="9792" y="7135"/>
                      <a:pt x="9915" y="6664"/>
                    </a:cubicBezTo>
                    <a:cubicBezTo>
                      <a:pt x="10058" y="7135"/>
                      <a:pt x="10487" y="7482"/>
                      <a:pt x="10998" y="7482"/>
                    </a:cubicBezTo>
                    <a:cubicBezTo>
                      <a:pt x="11611" y="7482"/>
                      <a:pt x="12123" y="6971"/>
                      <a:pt x="12123" y="6358"/>
                    </a:cubicBezTo>
                    <a:cubicBezTo>
                      <a:pt x="12123" y="6235"/>
                      <a:pt x="12102" y="6092"/>
                      <a:pt x="12061" y="5990"/>
                    </a:cubicBezTo>
                    <a:lnTo>
                      <a:pt x="12838" y="5990"/>
                    </a:lnTo>
                    <a:cubicBezTo>
                      <a:pt x="12940" y="5990"/>
                      <a:pt x="13042" y="5888"/>
                      <a:pt x="13042" y="5785"/>
                    </a:cubicBezTo>
                    <a:lnTo>
                      <a:pt x="13042" y="5111"/>
                    </a:lnTo>
                    <a:cubicBezTo>
                      <a:pt x="13042" y="4988"/>
                      <a:pt x="12940" y="4906"/>
                      <a:pt x="12838" y="4906"/>
                    </a:cubicBezTo>
                    <a:lnTo>
                      <a:pt x="11836" y="4906"/>
                    </a:lnTo>
                    <a:lnTo>
                      <a:pt x="11836" y="4743"/>
                    </a:lnTo>
                    <a:lnTo>
                      <a:pt x="12000" y="4743"/>
                    </a:lnTo>
                    <a:cubicBezTo>
                      <a:pt x="12674" y="4743"/>
                      <a:pt x="13186" y="3843"/>
                      <a:pt x="13186" y="2699"/>
                    </a:cubicBezTo>
                    <a:cubicBezTo>
                      <a:pt x="13186" y="1554"/>
                      <a:pt x="12674" y="655"/>
                      <a:pt x="12000" y="655"/>
                    </a:cubicBezTo>
                    <a:lnTo>
                      <a:pt x="8177" y="655"/>
                    </a:lnTo>
                    <a:lnTo>
                      <a:pt x="8177" y="409"/>
                    </a:lnTo>
                    <a:lnTo>
                      <a:pt x="8504" y="409"/>
                    </a:lnTo>
                    <a:cubicBezTo>
                      <a:pt x="8607" y="409"/>
                      <a:pt x="8709" y="327"/>
                      <a:pt x="8709" y="205"/>
                    </a:cubicBezTo>
                    <a:cubicBezTo>
                      <a:pt x="8709" y="103"/>
                      <a:pt x="8607" y="0"/>
                      <a:pt x="8504" y="0"/>
                    </a:cubicBezTo>
                    <a:close/>
                  </a:path>
                </a:pathLst>
              </a:custGeom>
              <a:solidFill>
                <a:srgbClr val="F8F8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15"/>
              <p:cNvSpPr/>
              <p:nvPr/>
            </p:nvSpPr>
            <p:spPr>
              <a:xfrm rot="-2700036" flipH="1">
                <a:off x="-1125037" y="-500571"/>
                <a:ext cx="2211282" cy="1254880"/>
              </a:xfrm>
              <a:custGeom>
                <a:avLst/>
                <a:gdLst/>
                <a:ahLst/>
                <a:cxnLst/>
                <a:rect l="l" t="t" r="r" b="b"/>
                <a:pathLst>
                  <a:path w="13186" h="7483" extrusionOk="0">
                    <a:moveTo>
                      <a:pt x="11305" y="1063"/>
                    </a:moveTo>
                    <a:lnTo>
                      <a:pt x="11305" y="1370"/>
                    </a:lnTo>
                    <a:lnTo>
                      <a:pt x="10916" y="1370"/>
                    </a:lnTo>
                    <a:lnTo>
                      <a:pt x="10916" y="1063"/>
                    </a:lnTo>
                    <a:close/>
                    <a:moveTo>
                      <a:pt x="11305" y="1779"/>
                    </a:moveTo>
                    <a:lnTo>
                      <a:pt x="11305" y="1902"/>
                    </a:lnTo>
                    <a:lnTo>
                      <a:pt x="10916" y="1902"/>
                    </a:lnTo>
                    <a:lnTo>
                      <a:pt x="10916" y="1779"/>
                    </a:lnTo>
                    <a:close/>
                    <a:moveTo>
                      <a:pt x="11305" y="2310"/>
                    </a:moveTo>
                    <a:lnTo>
                      <a:pt x="11305" y="2453"/>
                    </a:lnTo>
                    <a:lnTo>
                      <a:pt x="10916" y="2453"/>
                    </a:lnTo>
                    <a:lnTo>
                      <a:pt x="10916" y="2310"/>
                    </a:lnTo>
                    <a:close/>
                    <a:moveTo>
                      <a:pt x="11305" y="2862"/>
                    </a:moveTo>
                    <a:lnTo>
                      <a:pt x="11305" y="2985"/>
                    </a:lnTo>
                    <a:lnTo>
                      <a:pt x="10916" y="2985"/>
                    </a:lnTo>
                    <a:lnTo>
                      <a:pt x="10916" y="2862"/>
                    </a:lnTo>
                    <a:close/>
                    <a:moveTo>
                      <a:pt x="3292" y="2249"/>
                    </a:moveTo>
                    <a:lnTo>
                      <a:pt x="3292" y="3455"/>
                    </a:lnTo>
                    <a:lnTo>
                      <a:pt x="1779" y="3455"/>
                    </a:lnTo>
                    <a:lnTo>
                      <a:pt x="1779" y="3414"/>
                    </a:lnTo>
                    <a:lnTo>
                      <a:pt x="2638" y="2249"/>
                    </a:lnTo>
                    <a:close/>
                    <a:moveTo>
                      <a:pt x="2535" y="1840"/>
                    </a:moveTo>
                    <a:cubicBezTo>
                      <a:pt x="2474" y="1840"/>
                      <a:pt x="2413" y="1881"/>
                      <a:pt x="2372" y="1922"/>
                    </a:cubicBezTo>
                    <a:lnTo>
                      <a:pt x="1411" y="3210"/>
                    </a:lnTo>
                    <a:cubicBezTo>
                      <a:pt x="1370" y="3251"/>
                      <a:pt x="1370" y="3292"/>
                      <a:pt x="1370" y="3332"/>
                    </a:cubicBezTo>
                    <a:lnTo>
                      <a:pt x="1370" y="3660"/>
                    </a:lnTo>
                    <a:cubicBezTo>
                      <a:pt x="1370" y="3782"/>
                      <a:pt x="1452" y="3864"/>
                      <a:pt x="1575" y="3864"/>
                    </a:cubicBezTo>
                    <a:lnTo>
                      <a:pt x="3496" y="3864"/>
                    </a:lnTo>
                    <a:cubicBezTo>
                      <a:pt x="3619" y="3864"/>
                      <a:pt x="3700" y="3782"/>
                      <a:pt x="3700" y="3660"/>
                    </a:cubicBezTo>
                    <a:lnTo>
                      <a:pt x="3700" y="2045"/>
                    </a:lnTo>
                    <a:cubicBezTo>
                      <a:pt x="3700" y="1942"/>
                      <a:pt x="3619" y="1840"/>
                      <a:pt x="3496" y="1840"/>
                    </a:cubicBezTo>
                    <a:close/>
                    <a:moveTo>
                      <a:pt x="12000" y="1063"/>
                    </a:moveTo>
                    <a:cubicBezTo>
                      <a:pt x="12368" y="1063"/>
                      <a:pt x="12777" y="1738"/>
                      <a:pt x="12777" y="2699"/>
                    </a:cubicBezTo>
                    <a:cubicBezTo>
                      <a:pt x="12777" y="3660"/>
                      <a:pt x="12368" y="4334"/>
                      <a:pt x="12000" y="4334"/>
                    </a:cubicBezTo>
                    <a:lnTo>
                      <a:pt x="5683" y="4334"/>
                    </a:lnTo>
                    <a:cubicBezTo>
                      <a:pt x="5315" y="4334"/>
                      <a:pt x="4907" y="3660"/>
                      <a:pt x="4907" y="2699"/>
                    </a:cubicBezTo>
                    <a:cubicBezTo>
                      <a:pt x="4907" y="1738"/>
                      <a:pt x="5315" y="1063"/>
                      <a:pt x="5683" y="1063"/>
                    </a:cubicBezTo>
                    <a:lnTo>
                      <a:pt x="10508" y="1063"/>
                    </a:lnTo>
                    <a:lnTo>
                      <a:pt x="10508" y="3721"/>
                    </a:lnTo>
                    <a:cubicBezTo>
                      <a:pt x="10508" y="3823"/>
                      <a:pt x="10610" y="3925"/>
                      <a:pt x="10712" y="3925"/>
                    </a:cubicBezTo>
                    <a:cubicBezTo>
                      <a:pt x="10835" y="3925"/>
                      <a:pt x="10916" y="3823"/>
                      <a:pt x="10916" y="3721"/>
                    </a:cubicBezTo>
                    <a:lnTo>
                      <a:pt x="10916" y="3394"/>
                    </a:lnTo>
                    <a:lnTo>
                      <a:pt x="11305" y="3394"/>
                    </a:lnTo>
                    <a:lnTo>
                      <a:pt x="11305" y="3721"/>
                    </a:lnTo>
                    <a:cubicBezTo>
                      <a:pt x="11305" y="3823"/>
                      <a:pt x="11387" y="3925"/>
                      <a:pt x="11509" y="3925"/>
                    </a:cubicBezTo>
                    <a:cubicBezTo>
                      <a:pt x="11611" y="3925"/>
                      <a:pt x="11714" y="3823"/>
                      <a:pt x="11714" y="3721"/>
                    </a:cubicBezTo>
                    <a:lnTo>
                      <a:pt x="11714" y="1063"/>
                    </a:lnTo>
                    <a:close/>
                    <a:moveTo>
                      <a:pt x="3844" y="1554"/>
                    </a:moveTo>
                    <a:lnTo>
                      <a:pt x="3844" y="4845"/>
                    </a:lnTo>
                    <a:lnTo>
                      <a:pt x="880" y="4845"/>
                    </a:lnTo>
                    <a:lnTo>
                      <a:pt x="880" y="3271"/>
                    </a:lnTo>
                    <a:lnTo>
                      <a:pt x="2474" y="1554"/>
                    </a:lnTo>
                    <a:close/>
                    <a:moveTo>
                      <a:pt x="11428" y="4743"/>
                    </a:moveTo>
                    <a:lnTo>
                      <a:pt x="11428" y="4906"/>
                    </a:lnTo>
                    <a:lnTo>
                      <a:pt x="6215" y="4906"/>
                    </a:lnTo>
                    <a:lnTo>
                      <a:pt x="6215" y="4743"/>
                    </a:lnTo>
                    <a:close/>
                    <a:moveTo>
                      <a:pt x="2024" y="5315"/>
                    </a:moveTo>
                    <a:cubicBezTo>
                      <a:pt x="1881" y="5377"/>
                      <a:pt x="1738" y="5458"/>
                      <a:pt x="1615" y="5581"/>
                    </a:cubicBezTo>
                    <a:lnTo>
                      <a:pt x="409" y="5581"/>
                    </a:lnTo>
                    <a:lnTo>
                      <a:pt x="409" y="5315"/>
                    </a:lnTo>
                    <a:close/>
                    <a:moveTo>
                      <a:pt x="8443" y="5315"/>
                    </a:moveTo>
                    <a:cubicBezTo>
                      <a:pt x="8300" y="5377"/>
                      <a:pt x="8157" y="5458"/>
                      <a:pt x="8034" y="5581"/>
                    </a:cubicBezTo>
                    <a:lnTo>
                      <a:pt x="3230" y="5581"/>
                    </a:lnTo>
                    <a:cubicBezTo>
                      <a:pt x="3108" y="5458"/>
                      <a:pt x="2965" y="5377"/>
                      <a:pt x="2821" y="5315"/>
                    </a:cubicBezTo>
                    <a:close/>
                    <a:moveTo>
                      <a:pt x="10610" y="5315"/>
                    </a:moveTo>
                    <a:cubicBezTo>
                      <a:pt x="10446" y="5377"/>
                      <a:pt x="10324" y="5458"/>
                      <a:pt x="10201" y="5581"/>
                    </a:cubicBezTo>
                    <a:lnTo>
                      <a:pt x="9629" y="5581"/>
                    </a:lnTo>
                    <a:cubicBezTo>
                      <a:pt x="9526" y="5458"/>
                      <a:pt x="9383" y="5377"/>
                      <a:pt x="9220" y="5315"/>
                    </a:cubicBezTo>
                    <a:close/>
                    <a:moveTo>
                      <a:pt x="12634" y="5315"/>
                    </a:moveTo>
                    <a:lnTo>
                      <a:pt x="12634" y="5581"/>
                    </a:lnTo>
                    <a:lnTo>
                      <a:pt x="11795" y="5581"/>
                    </a:lnTo>
                    <a:cubicBezTo>
                      <a:pt x="11693" y="5458"/>
                      <a:pt x="11550" y="5377"/>
                      <a:pt x="11407" y="5315"/>
                    </a:cubicBezTo>
                    <a:close/>
                    <a:moveTo>
                      <a:pt x="9935" y="5990"/>
                    </a:moveTo>
                    <a:cubicBezTo>
                      <a:pt x="9935" y="6010"/>
                      <a:pt x="9935" y="6031"/>
                      <a:pt x="9915" y="6072"/>
                    </a:cubicBezTo>
                    <a:cubicBezTo>
                      <a:pt x="9915" y="6031"/>
                      <a:pt x="9894" y="6010"/>
                      <a:pt x="9894" y="5990"/>
                    </a:cubicBezTo>
                    <a:close/>
                    <a:moveTo>
                      <a:pt x="2413" y="5642"/>
                    </a:moveTo>
                    <a:cubicBezTo>
                      <a:pt x="2454" y="5642"/>
                      <a:pt x="2494" y="5663"/>
                      <a:pt x="2535" y="5663"/>
                    </a:cubicBezTo>
                    <a:lnTo>
                      <a:pt x="2576" y="5663"/>
                    </a:lnTo>
                    <a:cubicBezTo>
                      <a:pt x="2597" y="5683"/>
                      <a:pt x="2638" y="5683"/>
                      <a:pt x="2658" y="5704"/>
                    </a:cubicBezTo>
                    <a:cubicBezTo>
                      <a:pt x="2678" y="5704"/>
                      <a:pt x="2699" y="5704"/>
                      <a:pt x="2719" y="5724"/>
                    </a:cubicBezTo>
                    <a:cubicBezTo>
                      <a:pt x="2740" y="5724"/>
                      <a:pt x="2760" y="5745"/>
                      <a:pt x="2781" y="5765"/>
                    </a:cubicBezTo>
                    <a:cubicBezTo>
                      <a:pt x="2842" y="5806"/>
                      <a:pt x="2903" y="5847"/>
                      <a:pt x="2965" y="5908"/>
                    </a:cubicBezTo>
                    <a:cubicBezTo>
                      <a:pt x="3067" y="6031"/>
                      <a:pt x="3128" y="6194"/>
                      <a:pt x="3128" y="6358"/>
                    </a:cubicBezTo>
                    <a:cubicBezTo>
                      <a:pt x="3128" y="6767"/>
                      <a:pt x="2801" y="7073"/>
                      <a:pt x="2413" y="7073"/>
                    </a:cubicBezTo>
                    <a:cubicBezTo>
                      <a:pt x="2024" y="7073"/>
                      <a:pt x="1697" y="6767"/>
                      <a:pt x="1697" y="6358"/>
                    </a:cubicBezTo>
                    <a:cubicBezTo>
                      <a:pt x="1697" y="6194"/>
                      <a:pt x="1779" y="6031"/>
                      <a:pt x="1861" y="5908"/>
                    </a:cubicBezTo>
                    <a:cubicBezTo>
                      <a:pt x="1922" y="5847"/>
                      <a:pt x="1983" y="5785"/>
                      <a:pt x="2065" y="5745"/>
                    </a:cubicBezTo>
                    <a:cubicBezTo>
                      <a:pt x="2086" y="5745"/>
                      <a:pt x="2106" y="5724"/>
                      <a:pt x="2126" y="5724"/>
                    </a:cubicBezTo>
                    <a:cubicBezTo>
                      <a:pt x="2126" y="5704"/>
                      <a:pt x="2147" y="5704"/>
                      <a:pt x="2167" y="5704"/>
                    </a:cubicBezTo>
                    <a:cubicBezTo>
                      <a:pt x="2208" y="5683"/>
                      <a:pt x="2229" y="5683"/>
                      <a:pt x="2270" y="5663"/>
                    </a:cubicBezTo>
                    <a:lnTo>
                      <a:pt x="2290" y="5663"/>
                    </a:lnTo>
                    <a:cubicBezTo>
                      <a:pt x="2331" y="5663"/>
                      <a:pt x="2372" y="5642"/>
                      <a:pt x="2413" y="5642"/>
                    </a:cubicBezTo>
                    <a:close/>
                    <a:moveTo>
                      <a:pt x="8831" y="5642"/>
                    </a:moveTo>
                    <a:cubicBezTo>
                      <a:pt x="8872" y="5642"/>
                      <a:pt x="8913" y="5663"/>
                      <a:pt x="8954" y="5663"/>
                    </a:cubicBezTo>
                    <a:lnTo>
                      <a:pt x="8974" y="5663"/>
                    </a:lnTo>
                    <a:cubicBezTo>
                      <a:pt x="9015" y="5683"/>
                      <a:pt x="9056" y="5683"/>
                      <a:pt x="9077" y="5704"/>
                    </a:cubicBezTo>
                    <a:cubicBezTo>
                      <a:pt x="9097" y="5704"/>
                      <a:pt x="9118" y="5704"/>
                      <a:pt x="9118" y="5724"/>
                    </a:cubicBezTo>
                    <a:cubicBezTo>
                      <a:pt x="9158" y="5724"/>
                      <a:pt x="9179" y="5745"/>
                      <a:pt x="9199" y="5765"/>
                    </a:cubicBezTo>
                    <a:cubicBezTo>
                      <a:pt x="9261" y="5806"/>
                      <a:pt x="9322" y="5847"/>
                      <a:pt x="9383" y="5908"/>
                    </a:cubicBezTo>
                    <a:cubicBezTo>
                      <a:pt x="9486" y="6031"/>
                      <a:pt x="9547" y="6194"/>
                      <a:pt x="9547" y="6358"/>
                    </a:cubicBezTo>
                    <a:cubicBezTo>
                      <a:pt x="9547" y="6767"/>
                      <a:pt x="9220" y="7073"/>
                      <a:pt x="8831" y="7073"/>
                    </a:cubicBezTo>
                    <a:cubicBezTo>
                      <a:pt x="8443" y="7073"/>
                      <a:pt x="8116" y="6767"/>
                      <a:pt x="8116" y="6358"/>
                    </a:cubicBezTo>
                    <a:cubicBezTo>
                      <a:pt x="8116" y="6194"/>
                      <a:pt x="8177" y="6031"/>
                      <a:pt x="8279" y="5908"/>
                    </a:cubicBezTo>
                    <a:cubicBezTo>
                      <a:pt x="8341" y="5847"/>
                      <a:pt x="8402" y="5806"/>
                      <a:pt x="8463" y="5765"/>
                    </a:cubicBezTo>
                    <a:cubicBezTo>
                      <a:pt x="8484" y="5745"/>
                      <a:pt x="8504" y="5724"/>
                      <a:pt x="8525" y="5724"/>
                    </a:cubicBezTo>
                    <a:cubicBezTo>
                      <a:pt x="8545" y="5704"/>
                      <a:pt x="8566" y="5704"/>
                      <a:pt x="8586" y="5704"/>
                    </a:cubicBezTo>
                    <a:cubicBezTo>
                      <a:pt x="8607" y="5683"/>
                      <a:pt x="8647" y="5683"/>
                      <a:pt x="8688" y="5663"/>
                    </a:cubicBezTo>
                    <a:lnTo>
                      <a:pt x="8709" y="5663"/>
                    </a:lnTo>
                    <a:cubicBezTo>
                      <a:pt x="8750" y="5663"/>
                      <a:pt x="8791" y="5642"/>
                      <a:pt x="8831" y="5642"/>
                    </a:cubicBezTo>
                    <a:close/>
                    <a:moveTo>
                      <a:pt x="10998" y="5642"/>
                    </a:moveTo>
                    <a:cubicBezTo>
                      <a:pt x="11039" y="5642"/>
                      <a:pt x="11100" y="5663"/>
                      <a:pt x="11141" y="5663"/>
                    </a:cubicBezTo>
                    <a:lnTo>
                      <a:pt x="11162" y="5663"/>
                    </a:lnTo>
                    <a:cubicBezTo>
                      <a:pt x="11182" y="5683"/>
                      <a:pt x="11223" y="5683"/>
                      <a:pt x="11264" y="5704"/>
                    </a:cubicBezTo>
                    <a:cubicBezTo>
                      <a:pt x="11264" y="5704"/>
                      <a:pt x="11284" y="5704"/>
                      <a:pt x="11305" y="5724"/>
                    </a:cubicBezTo>
                    <a:cubicBezTo>
                      <a:pt x="11325" y="5724"/>
                      <a:pt x="11346" y="5745"/>
                      <a:pt x="11366" y="5745"/>
                    </a:cubicBezTo>
                    <a:cubicBezTo>
                      <a:pt x="11448" y="5785"/>
                      <a:pt x="11489" y="5847"/>
                      <a:pt x="11550" y="5908"/>
                    </a:cubicBezTo>
                    <a:cubicBezTo>
                      <a:pt x="11652" y="6031"/>
                      <a:pt x="11714" y="6194"/>
                      <a:pt x="11714" y="6358"/>
                    </a:cubicBezTo>
                    <a:cubicBezTo>
                      <a:pt x="11714" y="6767"/>
                      <a:pt x="11387" y="7073"/>
                      <a:pt x="10998" y="7073"/>
                    </a:cubicBezTo>
                    <a:cubicBezTo>
                      <a:pt x="10610" y="7073"/>
                      <a:pt x="10283" y="6767"/>
                      <a:pt x="10283" y="6358"/>
                    </a:cubicBezTo>
                    <a:cubicBezTo>
                      <a:pt x="10283" y="6194"/>
                      <a:pt x="10344" y="6031"/>
                      <a:pt x="10446" y="5908"/>
                    </a:cubicBezTo>
                    <a:cubicBezTo>
                      <a:pt x="10508" y="5847"/>
                      <a:pt x="10569" y="5785"/>
                      <a:pt x="10630" y="5745"/>
                    </a:cubicBezTo>
                    <a:cubicBezTo>
                      <a:pt x="10671" y="5745"/>
                      <a:pt x="10671" y="5724"/>
                      <a:pt x="10712" y="5724"/>
                    </a:cubicBezTo>
                    <a:cubicBezTo>
                      <a:pt x="10712" y="5704"/>
                      <a:pt x="10732" y="5704"/>
                      <a:pt x="10753" y="5704"/>
                    </a:cubicBezTo>
                    <a:cubicBezTo>
                      <a:pt x="10794" y="5683"/>
                      <a:pt x="10814" y="5683"/>
                      <a:pt x="10855" y="5663"/>
                    </a:cubicBezTo>
                    <a:lnTo>
                      <a:pt x="10876" y="5663"/>
                    </a:lnTo>
                    <a:cubicBezTo>
                      <a:pt x="10916" y="5663"/>
                      <a:pt x="10957" y="5642"/>
                      <a:pt x="10998" y="5642"/>
                    </a:cubicBezTo>
                    <a:close/>
                    <a:moveTo>
                      <a:pt x="7462" y="0"/>
                    </a:moveTo>
                    <a:cubicBezTo>
                      <a:pt x="7339" y="0"/>
                      <a:pt x="7257" y="103"/>
                      <a:pt x="7257" y="205"/>
                    </a:cubicBezTo>
                    <a:cubicBezTo>
                      <a:pt x="7257" y="327"/>
                      <a:pt x="7339" y="409"/>
                      <a:pt x="7462" y="409"/>
                    </a:cubicBezTo>
                    <a:lnTo>
                      <a:pt x="7768" y="409"/>
                    </a:lnTo>
                    <a:lnTo>
                      <a:pt x="7768" y="655"/>
                    </a:lnTo>
                    <a:lnTo>
                      <a:pt x="5683" y="655"/>
                    </a:lnTo>
                    <a:cubicBezTo>
                      <a:pt x="5009" y="655"/>
                      <a:pt x="4498" y="1554"/>
                      <a:pt x="4498" y="2699"/>
                    </a:cubicBezTo>
                    <a:cubicBezTo>
                      <a:pt x="4498" y="3843"/>
                      <a:pt x="5009" y="4743"/>
                      <a:pt x="5683" y="4743"/>
                    </a:cubicBezTo>
                    <a:lnTo>
                      <a:pt x="5806" y="4743"/>
                    </a:lnTo>
                    <a:lnTo>
                      <a:pt x="5806" y="4906"/>
                    </a:lnTo>
                    <a:lnTo>
                      <a:pt x="4252" y="4906"/>
                    </a:lnTo>
                    <a:lnTo>
                      <a:pt x="4252" y="1350"/>
                    </a:lnTo>
                    <a:cubicBezTo>
                      <a:pt x="4252" y="1227"/>
                      <a:pt x="4171" y="1145"/>
                      <a:pt x="4048" y="1145"/>
                    </a:cubicBezTo>
                    <a:lnTo>
                      <a:pt x="2372" y="1145"/>
                    </a:lnTo>
                    <a:cubicBezTo>
                      <a:pt x="2331" y="1145"/>
                      <a:pt x="2270" y="1166"/>
                      <a:pt x="2229" y="1206"/>
                    </a:cubicBezTo>
                    <a:lnTo>
                      <a:pt x="532" y="3067"/>
                    </a:lnTo>
                    <a:cubicBezTo>
                      <a:pt x="491" y="3108"/>
                      <a:pt x="471" y="3148"/>
                      <a:pt x="471" y="3189"/>
                    </a:cubicBezTo>
                    <a:lnTo>
                      <a:pt x="471" y="4906"/>
                    </a:lnTo>
                    <a:lnTo>
                      <a:pt x="205" y="4906"/>
                    </a:lnTo>
                    <a:cubicBezTo>
                      <a:pt x="82" y="4906"/>
                      <a:pt x="0" y="4988"/>
                      <a:pt x="0" y="5111"/>
                    </a:cubicBezTo>
                    <a:lnTo>
                      <a:pt x="0" y="5785"/>
                    </a:lnTo>
                    <a:cubicBezTo>
                      <a:pt x="0" y="5888"/>
                      <a:pt x="82" y="5990"/>
                      <a:pt x="205" y="5990"/>
                    </a:cubicBezTo>
                    <a:lnTo>
                      <a:pt x="1370" y="5990"/>
                    </a:lnTo>
                    <a:cubicBezTo>
                      <a:pt x="1309" y="6092"/>
                      <a:pt x="1288" y="6235"/>
                      <a:pt x="1288" y="6358"/>
                    </a:cubicBezTo>
                    <a:cubicBezTo>
                      <a:pt x="1288" y="6971"/>
                      <a:pt x="1799" y="7482"/>
                      <a:pt x="2413" y="7482"/>
                    </a:cubicBezTo>
                    <a:cubicBezTo>
                      <a:pt x="3046" y="7482"/>
                      <a:pt x="3537" y="6971"/>
                      <a:pt x="3537" y="6358"/>
                    </a:cubicBezTo>
                    <a:cubicBezTo>
                      <a:pt x="3537" y="6235"/>
                      <a:pt x="3517" y="6092"/>
                      <a:pt x="3476" y="5990"/>
                    </a:cubicBezTo>
                    <a:lnTo>
                      <a:pt x="7768" y="5990"/>
                    </a:lnTo>
                    <a:cubicBezTo>
                      <a:pt x="7728" y="6092"/>
                      <a:pt x="7707" y="6235"/>
                      <a:pt x="7707" y="6358"/>
                    </a:cubicBezTo>
                    <a:cubicBezTo>
                      <a:pt x="7707" y="6971"/>
                      <a:pt x="8218" y="7482"/>
                      <a:pt x="8831" y="7482"/>
                    </a:cubicBezTo>
                    <a:cubicBezTo>
                      <a:pt x="9342" y="7482"/>
                      <a:pt x="9792" y="7135"/>
                      <a:pt x="9915" y="6664"/>
                    </a:cubicBezTo>
                    <a:cubicBezTo>
                      <a:pt x="10058" y="7135"/>
                      <a:pt x="10487" y="7482"/>
                      <a:pt x="10998" y="7482"/>
                    </a:cubicBezTo>
                    <a:cubicBezTo>
                      <a:pt x="11611" y="7482"/>
                      <a:pt x="12123" y="6971"/>
                      <a:pt x="12123" y="6358"/>
                    </a:cubicBezTo>
                    <a:cubicBezTo>
                      <a:pt x="12123" y="6235"/>
                      <a:pt x="12102" y="6092"/>
                      <a:pt x="12061" y="5990"/>
                    </a:cubicBezTo>
                    <a:lnTo>
                      <a:pt x="12838" y="5990"/>
                    </a:lnTo>
                    <a:cubicBezTo>
                      <a:pt x="12940" y="5990"/>
                      <a:pt x="13042" y="5888"/>
                      <a:pt x="13042" y="5785"/>
                    </a:cubicBezTo>
                    <a:lnTo>
                      <a:pt x="13042" y="5111"/>
                    </a:lnTo>
                    <a:cubicBezTo>
                      <a:pt x="13042" y="4988"/>
                      <a:pt x="12940" y="4906"/>
                      <a:pt x="12838" y="4906"/>
                    </a:cubicBezTo>
                    <a:lnTo>
                      <a:pt x="11836" y="4906"/>
                    </a:lnTo>
                    <a:lnTo>
                      <a:pt x="11836" y="4743"/>
                    </a:lnTo>
                    <a:lnTo>
                      <a:pt x="12000" y="4743"/>
                    </a:lnTo>
                    <a:cubicBezTo>
                      <a:pt x="12674" y="4743"/>
                      <a:pt x="13186" y="3843"/>
                      <a:pt x="13186" y="2699"/>
                    </a:cubicBezTo>
                    <a:cubicBezTo>
                      <a:pt x="13186" y="1554"/>
                      <a:pt x="12674" y="655"/>
                      <a:pt x="12000" y="655"/>
                    </a:cubicBezTo>
                    <a:lnTo>
                      <a:pt x="8177" y="655"/>
                    </a:lnTo>
                    <a:lnTo>
                      <a:pt x="8177" y="409"/>
                    </a:lnTo>
                    <a:lnTo>
                      <a:pt x="8504" y="409"/>
                    </a:lnTo>
                    <a:cubicBezTo>
                      <a:pt x="8607" y="409"/>
                      <a:pt x="8709" y="327"/>
                      <a:pt x="8709" y="205"/>
                    </a:cubicBezTo>
                    <a:cubicBezTo>
                      <a:pt x="8709" y="103"/>
                      <a:pt x="8607" y="0"/>
                      <a:pt x="8504" y="0"/>
                    </a:cubicBezTo>
                    <a:close/>
                  </a:path>
                </a:pathLst>
              </a:custGeom>
              <a:solidFill>
                <a:srgbClr val="F8F8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9" name="Google Shape;169;p15"/>
            <p:cNvGrpSpPr/>
            <p:nvPr/>
          </p:nvGrpSpPr>
          <p:grpSpPr>
            <a:xfrm>
              <a:off x="-1962441" y="1135592"/>
              <a:ext cx="11871040" cy="2450954"/>
              <a:chOff x="-1962441" y="1168192"/>
              <a:chExt cx="11871040" cy="2450954"/>
            </a:xfrm>
          </p:grpSpPr>
          <p:sp>
            <p:nvSpPr>
              <p:cNvPr id="170" name="Google Shape;170;p15"/>
              <p:cNvSpPr/>
              <p:nvPr/>
            </p:nvSpPr>
            <p:spPr>
              <a:xfrm rot="-2700036" flipH="1">
                <a:off x="5222463" y="1766229"/>
                <a:ext cx="2211282" cy="1254880"/>
              </a:xfrm>
              <a:custGeom>
                <a:avLst/>
                <a:gdLst/>
                <a:ahLst/>
                <a:cxnLst/>
                <a:rect l="l" t="t" r="r" b="b"/>
                <a:pathLst>
                  <a:path w="13186" h="7483" extrusionOk="0">
                    <a:moveTo>
                      <a:pt x="11305" y="1063"/>
                    </a:moveTo>
                    <a:lnTo>
                      <a:pt x="11305" y="1370"/>
                    </a:lnTo>
                    <a:lnTo>
                      <a:pt x="10916" y="1370"/>
                    </a:lnTo>
                    <a:lnTo>
                      <a:pt x="10916" y="1063"/>
                    </a:lnTo>
                    <a:close/>
                    <a:moveTo>
                      <a:pt x="11305" y="1779"/>
                    </a:moveTo>
                    <a:lnTo>
                      <a:pt x="11305" y="1902"/>
                    </a:lnTo>
                    <a:lnTo>
                      <a:pt x="10916" y="1902"/>
                    </a:lnTo>
                    <a:lnTo>
                      <a:pt x="10916" y="1779"/>
                    </a:lnTo>
                    <a:close/>
                    <a:moveTo>
                      <a:pt x="11305" y="2310"/>
                    </a:moveTo>
                    <a:lnTo>
                      <a:pt x="11305" y="2453"/>
                    </a:lnTo>
                    <a:lnTo>
                      <a:pt x="10916" y="2453"/>
                    </a:lnTo>
                    <a:lnTo>
                      <a:pt x="10916" y="2310"/>
                    </a:lnTo>
                    <a:close/>
                    <a:moveTo>
                      <a:pt x="11305" y="2862"/>
                    </a:moveTo>
                    <a:lnTo>
                      <a:pt x="11305" y="2985"/>
                    </a:lnTo>
                    <a:lnTo>
                      <a:pt x="10916" y="2985"/>
                    </a:lnTo>
                    <a:lnTo>
                      <a:pt x="10916" y="2862"/>
                    </a:lnTo>
                    <a:close/>
                    <a:moveTo>
                      <a:pt x="3292" y="2249"/>
                    </a:moveTo>
                    <a:lnTo>
                      <a:pt x="3292" y="3455"/>
                    </a:lnTo>
                    <a:lnTo>
                      <a:pt x="1779" y="3455"/>
                    </a:lnTo>
                    <a:lnTo>
                      <a:pt x="1779" y="3414"/>
                    </a:lnTo>
                    <a:lnTo>
                      <a:pt x="2638" y="2249"/>
                    </a:lnTo>
                    <a:close/>
                    <a:moveTo>
                      <a:pt x="2535" y="1840"/>
                    </a:moveTo>
                    <a:cubicBezTo>
                      <a:pt x="2474" y="1840"/>
                      <a:pt x="2413" y="1881"/>
                      <a:pt x="2372" y="1922"/>
                    </a:cubicBezTo>
                    <a:lnTo>
                      <a:pt x="1411" y="3210"/>
                    </a:lnTo>
                    <a:cubicBezTo>
                      <a:pt x="1370" y="3251"/>
                      <a:pt x="1370" y="3292"/>
                      <a:pt x="1370" y="3332"/>
                    </a:cubicBezTo>
                    <a:lnTo>
                      <a:pt x="1370" y="3660"/>
                    </a:lnTo>
                    <a:cubicBezTo>
                      <a:pt x="1370" y="3782"/>
                      <a:pt x="1452" y="3864"/>
                      <a:pt x="1575" y="3864"/>
                    </a:cubicBezTo>
                    <a:lnTo>
                      <a:pt x="3496" y="3864"/>
                    </a:lnTo>
                    <a:cubicBezTo>
                      <a:pt x="3619" y="3864"/>
                      <a:pt x="3700" y="3782"/>
                      <a:pt x="3700" y="3660"/>
                    </a:cubicBezTo>
                    <a:lnTo>
                      <a:pt x="3700" y="2045"/>
                    </a:lnTo>
                    <a:cubicBezTo>
                      <a:pt x="3700" y="1942"/>
                      <a:pt x="3619" y="1840"/>
                      <a:pt x="3496" y="1840"/>
                    </a:cubicBezTo>
                    <a:close/>
                    <a:moveTo>
                      <a:pt x="12000" y="1063"/>
                    </a:moveTo>
                    <a:cubicBezTo>
                      <a:pt x="12368" y="1063"/>
                      <a:pt x="12777" y="1738"/>
                      <a:pt x="12777" y="2699"/>
                    </a:cubicBezTo>
                    <a:cubicBezTo>
                      <a:pt x="12777" y="3660"/>
                      <a:pt x="12368" y="4334"/>
                      <a:pt x="12000" y="4334"/>
                    </a:cubicBezTo>
                    <a:lnTo>
                      <a:pt x="5683" y="4334"/>
                    </a:lnTo>
                    <a:cubicBezTo>
                      <a:pt x="5315" y="4334"/>
                      <a:pt x="4907" y="3660"/>
                      <a:pt x="4907" y="2699"/>
                    </a:cubicBezTo>
                    <a:cubicBezTo>
                      <a:pt x="4907" y="1738"/>
                      <a:pt x="5315" y="1063"/>
                      <a:pt x="5683" y="1063"/>
                    </a:cubicBezTo>
                    <a:lnTo>
                      <a:pt x="10508" y="1063"/>
                    </a:lnTo>
                    <a:lnTo>
                      <a:pt x="10508" y="3721"/>
                    </a:lnTo>
                    <a:cubicBezTo>
                      <a:pt x="10508" y="3823"/>
                      <a:pt x="10610" y="3925"/>
                      <a:pt x="10712" y="3925"/>
                    </a:cubicBezTo>
                    <a:cubicBezTo>
                      <a:pt x="10835" y="3925"/>
                      <a:pt x="10916" y="3823"/>
                      <a:pt x="10916" y="3721"/>
                    </a:cubicBezTo>
                    <a:lnTo>
                      <a:pt x="10916" y="3394"/>
                    </a:lnTo>
                    <a:lnTo>
                      <a:pt x="11305" y="3394"/>
                    </a:lnTo>
                    <a:lnTo>
                      <a:pt x="11305" y="3721"/>
                    </a:lnTo>
                    <a:cubicBezTo>
                      <a:pt x="11305" y="3823"/>
                      <a:pt x="11387" y="3925"/>
                      <a:pt x="11509" y="3925"/>
                    </a:cubicBezTo>
                    <a:cubicBezTo>
                      <a:pt x="11611" y="3925"/>
                      <a:pt x="11714" y="3823"/>
                      <a:pt x="11714" y="3721"/>
                    </a:cubicBezTo>
                    <a:lnTo>
                      <a:pt x="11714" y="1063"/>
                    </a:lnTo>
                    <a:close/>
                    <a:moveTo>
                      <a:pt x="3844" y="1554"/>
                    </a:moveTo>
                    <a:lnTo>
                      <a:pt x="3844" y="4845"/>
                    </a:lnTo>
                    <a:lnTo>
                      <a:pt x="880" y="4845"/>
                    </a:lnTo>
                    <a:lnTo>
                      <a:pt x="880" y="3271"/>
                    </a:lnTo>
                    <a:lnTo>
                      <a:pt x="2474" y="1554"/>
                    </a:lnTo>
                    <a:close/>
                    <a:moveTo>
                      <a:pt x="11428" y="4743"/>
                    </a:moveTo>
                    <a:lnTo>
                      <a:pt x="11428" y="4906"/>
                    </a:lnTo>
                    <a:lnTo>
                      <a:pt x="6215" y="4906"/>
                    </a:lnTo>
                    <a:lnTo>
                      <a:pt x="6215" y="4743"/>
                    </a:lnTo>
                    <a:close/>
                    <a:moveTo>
                      <a:pt x="2024" y="5315"/>
                    </a:moveTo>
                    <a:cubicBezTo>
                      <a:pt x="1881" y="5377"/>
                      <a:pt x="1738" y="5458"/>
                      <a:pt x="1615" y="5581"/>
                    </a:cubicBezTo>
                    <a:lnTo>
                      <a:pt x="409" y="5581"/>
                    </a:lnTo>
                    <a:lnTo>
                      <a:pt x="409" y="5315"/>
                    </a:lnTo>
                    <a:close/>
                    <a:moveTo>
                      <a:pt x="8443" y="5315"/>
                    </a:moveTo>
                    <a:cubicBezTo>
                      <a:pt x="8300" y="5377"/>
                      <a:pt x="8157" y="5458"/>
                      <a:pt x="8034" y="5581"/>
                    </a:cubicBezTo>
                    <a:lnTo>
                      <a:pt x="3230" y="5581"/>
                    </a:lnTo>
                    <a:cubicBezTo>
                      <a:pt x="3108" y="5458"/>
                      <a:pt x="2965" y="5377"/>
                      <a:pt x="2821" y="5315"/>
                    </a:cubicBezTo>
                    <a:close/>
                    <a:moveTo>
                      <a:pt x="10610" y="5315"/>
                    </a:moveTo>
                    <a:cubicBezTo>
                      <a:pt x="10446" y="5377"/>
                      <a:pt x="10324" y="5458"/>
                      <a:pt x="10201" y="5581"/>
                    </a:cubicBezTo>
                    <a:lnTo>
                      <a:pt x="9629" y="5581"/>
                    </a:lnTo>
                    <a:cubicBezTo>
                      <a:pt x="9526" y="5458"/>
                      <a:pt x="9383" y="5377"/>
                      <a:pt x="9220" y="5315"/>
                    </a:cubicBezTo>
                    <a:close/>
                    <a:moveTo>
                      <a:pt x="12634" y="5315"/>
                    </a:moveTo>
                    <a:lnTo>
                      <a:pt x="12634" y="5581"/>
                    </a:lnTo>
                    <a:lnTo>
                      <a:pt x="11795" y="5581"/>
                    </a:lnTo>
                    <a:cubicBezTo>
                      <a:pt x="11693" y="5458"/>
                      <a:pt x="11550" y="5377"/>
                      <a:pt x="11407" y="5315"/>
                    </a:cubicBezTo>
                    <a:close/>
                    <a:moveTo>
                      <a:pt x="9935" y="5990"/>
                    </a:moveTo>
                    <a:cubicBezTo>
                      <a:pt x="9935" y="6010"/>
                      <a:pt x="9935" y="6031"/>
                      <a:pt x="9915" y="6072"/>
                    </a:cubicBezTo>
                    <a:cubicBezTo>
                      <a:pt x="9915" y="6031"/>
                      <a:pt x="9894" y="6010"/>
                      <a:pt x="9894" y="5990"/>
                    </a:cubicBezTo>
                    <a:close/>
                    <a:moveTo>
                      <a:pt x="2413" y="5642"/>
                    </a:moveTo>
                    <a:cubicBezTo>
                      <a:pt x="2454" y="5642"/>
                      <a:pt x="2494" y="5663"/>
                      <a:pt x="2535" y="5663"/>
                    </a:cubicBezTo>
                    <a:lnTo>
                      <a:pt x="2576" y="5663"/>
                    </a:lnTo>
                    <a:cubicBezTo>
                      <a:pt x="2597" y="5683"/>
                      <a:pt x="2638" y="5683"/>
                      <a:pt x="2658" y="5704"/>
                    </a:cubicBezTo>
                    <a:cubicBezTo>
                      <a:pt x="2678" y="5704"/>
                      <a:pt x="2699" y="5704"/>
                      <a:pt x="2719" y="5724"/>
                    </a:cubicBezTo>
                    <a:cubicBezTo>
                      <a:pt x="2740" y="5724"/>
                      <a:pt x="2760" y="5745"/>
                      <a:pt x="2781" y="5765"/>
                    </a:cubicBezTo>
                    <a:cubicBezTo>
                      <a:pt x="2842" y="5806"/>
                      <a:pt x="2903" y="5847"/>
                      <a:pt x="2965" y="5908"/>
                    </a:cubicBezTo>
                    <a:cubicBezTo>
                      <a:pt x="3067" y="6031"/>
                      <a:pt x="3128" y="6194"/>
                      <a:pt x="3128" y="6358"/>
                    </a:cubicBezTo>
                    <a:cubicBezTo>
                      <a:pt x="3128" y="6767"/>
                      <a:pt x="2801" y="7073"/>
                      <a:pt x="2413" y="7073"/>
                    </a:cubicBezTo>
                    <a:cubicBezTo>
                      <a:pt x="2024" y="7073"/>
                      <a:pt x="1697" y="6767"/>
                      <a:pt x="1697" y="6358"/>
                    </a:cubicBezTo>
                    <a:cubicBezTo>
                      <a:pt x="1697" y="6194"/>
                      <a:pt x="1779" y="6031"/>
                      <a:pt x="1861" y="5908"/>
                    </a:cubicBezTo>
                    <a:cubicBezTo>
                      <a:pt x="1922" y="5847"/>
                      <a:pt x="1983" y="5785"/>
                      <a:pt x="2065" y="5745"/>
                    </a:cubicBezTo>
                    <a:cubicBezTo>
                      <a:pt x="2086" y="5745"/>
                      <a:pt x="2106" y="5724"/>
                      <a:pt x="2126" y="5724"/>
                    </a:cubicBezTo>
                    <a:cubicBezTo>
                      <a:pt x="2126" y="5704"/>
                      <a:pt x="2147" y="5704"/>
                      <a:pt x="2167" y="5704"/>
                    </a:cubicBezTo>
                    <a:cubicBezTo>
                      <a:pt x="2208" y="5683"/>
                      <a:pt x="2229" y="5683"/>
                      <a:pt x="2270" y="5663"/>
                    </a:cubicBezTo>
                    <a:lnTo>
                      <a:pt x="2290" y="5663"/>
                    </a:lnTo>
                    <a:cubicBezTo>
                      <a:pt x="2331" y="5663"/>
                      <a:pt x="2372" y="5642"/>
                      <a:pt x="2413" y="5642"/>
                    </a:cubicBezTo>
                    <a:close/>
                    <a:moveTo>
                      <a:pt x="8831" y="5642"/>
                    </a:moveTo>
                    <a:cubicBezTo>
                      <a:pt x="8872" y="5642"/>
                      <a:pt x="8913" y="5663"/>
                      <a:pt x="8954" y="5663"/>
                    </a:cubicBezTo>
                    <a:lnTo>
                      <a:pt x="8974" y="5663"/>
                    </a:lnTo>
                    <a:cubicBezTo>
                      <a:pt x="9015" y="5683"/>
                      <a:pt x="9056" y="5683"/>
                      <a:pt x="9077" y="5704"/>
                    </a:cubicBezTo>
                    <a:cubicBezTo>
                      <a:pt x="9097" y="5704"/>
                      <a:pt x="9118" y="5704"/>
                      <a:pt x="9118" y="5724"/>
                    </a:cubicBezTo>
                    <a:cubicBezTo>
                      <a:pt x="9158" y="5724"/>
                      <a:pt x="9179" y="5745"/>
                      <a:pt x="9199" y="5765"/>
                    </a:cubicBezTo>
                    <a:cubicBezTo>
                      <a:pt x="9261" y="5806"/>
                      <a:pt x="9322" y="5847"/>
                      <a:pt x="9383" y="5908"/>
                    </a:cubicBezTo>
                    <a:cubicBezTo>
                      <a:pt x="9486" y="6031"/>
                      <a:pt x="9547" y="6194"/>
                      <a:pt x="9547" y="6358"/>
                    </a:cubicBezTo>
                    <a:cubicBezTo>
                      <a:pt x="9547" y="6767"/>
                      <a:pt x="9220" y="7073"/>
                      <a:pt x="8831" y="7073"/>
                    </a:cubicBezTo>
                    <a:cubicBezTo>
                      <a:pt x="8443" y="7073"/>
                      <a:pt x="8116" y="6767"/>
                      <a:pt x="8116" y="6358"/>
                    </a:cubicBezTo>
                    <a:cubicBezTo>
                      <a:pt x="8116" y="6194"/>
                      <a:pt x="8177" y="6031"/>
                      <a:pt x="8279" y="5908"/>
                    </a:cubicBezTo>
                    <a:cubicBezTo>
                      <a:pt x="8341" y="5847"/>
                      <a:pt x="8402" y="5806"/>
                      <a:pt x="8463" y="5765"/>
                    </a:cubicBezTo>
                    <a:cubicBezTo>
                      <a:pt x="8484" y="5745"/>
                      <a:pt x="8504" y="5724"/>
                      <a:pt x="8525" y="5724"/>
                    </a:cubicBezTo>
                    <a:cubicBezTo>
                      <a:pt x="8545" y="5704"/>
                      <a:pt x="8566" y="5704"/>
                      <a:pt x="8586" y="5704"/>
                    </a:cubicBezTo>
                    <a:cubicBezTo>
                      <a:pt x="8607" y="5683"/>
                      <a:pt x="8647" y="5683"/>
                      <a:pt x="8688" y="5663"/>
                    </a:cubicBezTo>
                    <a:lnTo>
                      <a:pt x="8709" y="5663"/>
                    </a:lnTo>
                    <a:cubicBezTo>
                      <a:pt x="8750" y="5663"/>
                      <a:pt x="8791" y="5642"/>
                      <a:pt x="8831" y="5642"/>
                    </a:cubicBezTo>
                    <a:close/>
                    <a:moveTo>
                      <a:pt x="10998" y="5642"/>
                    </a:moveTo>
                    <a:cubicBezTo>
                      <a:pt x="11039" y="5642"/>
                      <a:pt x="11100" y="5663"/>
                      <a:pt x="11141" y="5663"/>
                    </a:cubicBezTo>
                    <a:lnTo>
                      <a:pt x="11162" y="5663"/>
                    </a:lnTo>
                    <a:cubicBezTo>
                      <a:pt x="11182" y="5683"/>
                      <a:pt x="11223" y="5683"/>
                      <a:pt x="11264" y="5704"/>
                    </a:cubicBezTo>
                    <a:cubicBezTo>
                      <a:pt x="11264" y="5704"/>
                      <a:pt x="11284" y="5704"/>
                      <a:pt x="11305" y="5724"/>
                    </a:cubicBezTo>
                    <a:cubicBezTo>
                      <a:pt x="11325" y="5724"/>
                      <a:pt x="11346" y="5745"/>
                      <a:pt x="11366" y="5745"/>
                    </a:cubicBezTo>
                    <a:cubicBezTo>
                      <a:pt x="11448" y="5785"/>
                      <a:pt x="11489" y="5847"/>
                      <a:pt x="11550" y="5908"/>
                    </a:cubicBezTo>
                    <a:cubicBezTo>
                      <a:pt x="11652" y="6031"/>
                      <a:pt x="11714" y="6194"/>
                      <a:pt x="11714" y="6358"/>
                    </a:cubicBezTo>
                    <a:cubicBezTo>
                      <a:pt x="11714" y="6767"/>
                      <a:pt x="11387" y="7073"/>
                      <a:pt x="10998" y="7073"/>
                    </a:cubicBezTo>
                    <a:cubicBezTo>
                      <a:pt x="10610" y="7073"/>
                      <a:pt x="10283" y="6767"/>
                      <a:pt x="10283" y="6358"/>
                    </a:cubicBezTo>
                    <a:cubicBezTo>
                      <a:pt x="10283" y="6194"/>
                      <a:pt x="10344" y="6031"/>
                      <a:pt x="10446" y="5908"/>
                    </a:cubicBezTo>
                    <a:cubicBezTo>
                      <a:pt x="10508" y="5847"/>
                      <a:pt x="10569" y="5785"/>
                      <a:pt x="10630" y="5745"/>
                    </a:cubicBezTo>
                    <a:cubicBezTo>
                      <a:pt x="10671" y="5745"/>
                      <a:pt x="10671" y="5724"/>
                      <a:pt x="10712" y="5724"/>
                    </a:cubicBezTo>
                    <a:cubicBezTo>
                      <a:pt x="10712" y="5704"/>
                      <a:pt x="10732" y="5704"/>
                      <a:pt x="10753" y="5704"/>
                    </a:cubicBezTo>
                    <a:cubicBezTo>
                      <a:pt x="10794" y="5683"/>
                      <a:pt x="10814" y="5683"/>
                      <a:pt x="10855" y="5663"/>
                    </a:cubicBezTo>
                    <a:lnTo>
                      <a:pt x="10876" y="5663"/>
                    </a:lnTo>
                    <a:cubicBezTo>
                      <a:pt x="10916" y="5663"/>
                      <a:pt x="10957" y="5642"/>
                      <a:pt x="10998" y="5642"/>
                    </a:cubicBezTo>
                    <a:close/>
                    <a:moveTo>
                      <a:pt x="7462" y="0"/>
                    </a:moveTo>
                    <a:cubicBezTo>
                      <a:pt x="7339" y="0"/>
                      <a:pt x="7257" y="103"/>
                      <a:pt x="7257" y="205"/>
                    </a:cubicBezTo>
                    <a:cubicBezTo>
                      <a:pt x="7257" y="327"/>
                      <a:pt x="7339" y="409"/>
                      <a:pt x="7462" y="409"/>
                    </a:cubicBezTo>
                    <a:lnTo>
                      <a:pt x="7768" y="409"/>
                    </a:lnTo>
                    <a:lnTo>
                      <a:pt x="7768" y="655"/>
                    </a:lnTo>
                    <a:lnTo>
                      <a:pt x="5683" y="655"/>
                    </a:lnTo>
                    <a:cubicBezTo>
                      <a:pt x="5009" y="655"/>
                      <a:pt x="4498" y="1554"/>
                      <a:pt x="4498" y="2699"/>
                    </a:cubicBezTo>
                    <a:cubicBezTo>
                      <a:pt x="4498" y="3843"/>
                      <a:pt x="5009" y="4743"/>
                      <a:pt x="5683" y="4743"/>
                    </a:cubicBezTo>
                    <a:lnTo>
                      <a:pt x="5806" y="4743"/>
                    </a:lnTo>
                    <a:lnTo>
                      <a:pt x="5806" y="4906"/>
                    </a:lnTo>
                    <a:lnTo>
                      <a:pt x="4252" y="4906"/>
                    </a:lnTo>
                    <a:lnTo>
                      <a:pt x="4252" y="1350"/>
                    </a:lnTo>
                    <a:cubicBezTo>
                      <a:pt x="4252" y="1227"/>
                      <a:pt x="4171" y="1145"/>
                      <a:pt x="4048" y="1145"/>
                    </a:cubicBezTo>
                    <a:lnTo>
                      <a:pt x="2372" y="1145"/>
                    </a:lnTo>
                    <a:cubicBezTo>
                      <a:pt x="2331" y="1145"/>
                      <a:pt x="2270" y="1166"/>
                      <a:pt x="2229" y="1206"/>
                    </a:cubicBezTo>
                    <a:lnTo>
                      <a:pt x="532" y="3067"/>
                    </a:lnTo>
                    <a:cubicBezTo>
                      <a:pt x="491" y="3108"/>
                      <a:pt x="471" y="3148"/>
                      <a:pt x="471" y="3189"/>
                    </a:cubicBezTo>
                    <a:lnTo>
                      <a:pt x="471" y="4906"/>
                    </a:lnTo>
                    <a:lnTo>
                      <a:pt x="205" y="4906"/>
                    </a:lnTo>
                    <a:cubicBezTo>
                      <a:pt x="82" y="4906"/>
                      <a:pt x="0" y="4988"/>
                      <a:pt x="0" y="5111"/>
                    </a:cubicBezTo>
                    <a:lnTo>
                      <a:pt x="0" y="5785"/>
                    </a:lnTo>
                    <a:cubicBezTo>
                      <a:pt x="0" y="5888"/>
                      <a:pt x="82" y="5990"/>
                      <a:pt x="205" y="5990"/>
                    </a:cubicBezTo>
                    <a:lnTo>
                      <a:pt x="1370" y="5990"/>
                    </a:lnTo>
                    <a:cubicBezTo>
                      <a:pt x="1309" y="6092"/>
                      <a:pt x="1288" y="6235"/>
                      <a:pt x="1288" y="6358"/>
                    </a:cubicBezTo>
                    <a:cubicBezTo>
                      <a:pt x="1288" y="6971"/>
                      <a:pt x="1799" y="7482"/>
                      <a:pt x="2413" y="7482"/>
                    </a:cubicBezTo>
                    <a:cubicBezTo>
                      <a:pt x="3046" y="7482"/>
                      <a:pt x="3537" y="6971"/>
                      <a:pt x="3537" y="6358"/>
                    </a:cubicBezTo>
                    <a:cubicBezTo>
                      <a:pt x="3537" y="6235"/>
                      <a:pt x="3517" y="6092"/>
                      <a:pt x="3476" y="5990"/>
                    </a:cubicBezTo>
                    <a:lnTo>
                      <a:pt x="7768" y="5990"/>
                    </a:lnTo>
                    <a:cubicBezTo>
                      <a:pt x="7728" y="6092"/>
                      <a:pt x="7707" y="6235"/>
                      <a:pt x="7707" y="6358"/>
                    </a:cubicBezTo>
                    <a:cubicBezTo>
                      <a:pt x="7707" y="6971"/>
                      <a:pt x="8218" y="7482"/>
                      <a:pt x="8831" y="7482"/>
                    </a:cubicBezTo>
                    <a:cubicBezTo>
                      <a:pt x="9342" y="7482"/>
                      <a:pt x="9792" y="7135"/>
                      <a:pt x="9915" y="6664"/>
                    </a:cubicBezTo>
                    <a:cubicBezTo>
                      <a:pt x="10058" y="7135"/>
                      <a:pt x="10487" y="7482"/>
                      <a:pt x="10998" y="7482"/>
                    </a:cubicBezTo>
                    <a:cubicBezTo>
                      <a:pt x="11611" y="7482"/>
                      <a:pt x="12123" y="6971"/>
                      <a:pt x="12123" y="6358"/>
                    </a:cubicBezTo>
                    <a:cubicBezTo>
                      <a:pt x="12123" y="6235"/>
                      <a:pt x="12102" y="6092"/>
                      <a:pt x="12061" y="5990"/>
                    </a:cubicBezTo>
                    <a:lnTo>
                      <a:pt x="12838" y="5990"/>
                    </a:lnTo>
                    <a:cubicBezTo>
                      <a:pt x="12940" y="5990"/>
                      <a:pt x="13042" y="5888"/>
                      <a:pt x="13042" y="5785"/>
                    </a:cubicBezTo>
                    <a:lnTo>
                      <a:pt x="13042" y="5111"/>
                    </a:lnTo>
                    <a:cubicBezTo>
                      <a:pt x="13042" y="4988"/>
                      <a:pt x="12940" y="4906"/>
                      <a:pt x="12838" y="4906"/>
                    </a:cubicBezTo>
                    <a:lnTo>
                      <a:pt x="11836" y="4906"/>
                    </a:lnTo>
                    <a:lnTo>
                      <a:pt x="11836" y="4743"/>
                    </a:lnTo>
                    <a:lnTo>
                      <a:pt x="12000" y="4743"/>
                    </a:lnTo>
                    <a:cubicBezTo>
                      <a:pt x="12674" y="4743"/>
                      <a:pt x="13186" y="3843"/>
                      <a:pt x="13186" y="2699"/>
                    </a:cubicBezTo>
                    <a:cubicBezTo>
                      <a:pt x="13186" y="1554"/>
                      <a:pt x="12674" y="655"/>
                      <a:pt x="12000" y="655"/>
                    </a:cubicBezTo>
                    <a:lnTo>
                      <a:pt x="8177" y="655"/>
                    </a:lnTo>
                    <a:lnTo>
                      <a:pt x="8177" y="409"/>
                    </a:lnTo>
                    <a:lnTo>
                      <a:pt x="8504" y="409"/>
                    </a:lnTo>
                    <a:cubicBezTo>
                      <a:pt x="8607" y="409"/>
                      <a:pt x="8709" y="327"/>
                      <a:pt x="8709" y="205"/>
                    </a:cubicBezTo>
                    <a:cubicBezTo>
                      <a:pt x="8709" y="103"/>
                      <a:pt x="8607" y="0"/>
                      <a:pt x="8504" y="0"/>
                    </a:cubicBezTo>
                    <a:close/>
                  </a:path>
                </a:pathLst>
              </a:custGeom>
              <a:solidFill>
                <a:srgbClr val="F8F8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1" name="Google Shape;171;p15"/>
              <p:cNvSpPr/>
              <p:nvPr/>
            </p:nvSpPr>
            <p:spPr>
              <a:xfrm rot="-2700036" flipH="1">
                <a:off x="2867438" y="1766229"/>
                <a:ext cx="2211282" cy="1254880"/>
              </a:xfrm>
              <a:custGeom>
                <a:avLst/>
                <a:gdLst/>
                <a:ahLst/>
                <a:cxnLst/>
                <a:rect l="l" t="t" r="r" b="b"/>
                <a:pathLst>
                  <a:path w="13186" h="7483" extrusionOk="0">
                    <a:moveTo>
                      <a:pt x="11305" y="1063"/>
                    </a:moveTo>
                    <a:lnTo>
                      <a:pt x="11305" y="1370"/>
                    </a:lnTo>
                    <a:lnTo>
                      <a:pt x="10916" y="1370"/>
                    </a:lnTo>
                    <a:lnTo>
                      <a:pt x="10916" y="1063"/>
                    </a:lnTo>
                    <a:close/>
                    <a:moveTo>
                      <a:pt x="11305" y="1779"/>
                    </a:moveTo>
                    <a:lnTo>
                      <a:pt x="11305" y="1902"/>
                    </a:lnTo>
                    <a:lnTo>
                      <a:pt x="10916" y="1902"/>
                    </a:lnTo>
                    <a:lnTo>
                      <a:pt x="10916" y="1779"/>
                    </a:lnTo>
                    <a:close/>
                    <a:moveTo>
                      <a:pt x="11305" y="2310"/>
                    </a:moveTo>
                    <a:lnTo>
                      <a:pt x="11305" y="2453"/>
                    </a:lnTo>
                    <a:lnTo>
                      <a:pt x="10916" y="2453"/>
                    </a:lnTo>
                    <a:lnTo>
                      <a:pt x="10916" y="2310"/>
                    </a:lnTo>
                    <a:close/>
                    <a:moveTo>
                      <a:pt x="11305" y="2862"/>
                    </a:moveTo>
                    <a:lnTo>
                      <a:pt x="11305" y="2985"/>
                    </a:lnTo>
                    <a:lnTo>
                      <a:pt x="10916" y="2985"/>
                    </a:lnTo>
                    <a:lnTo>
                      <a:pt x="10916" y="2862"/>
                    </a:lnTo>
                    <a:close/>
                    <a:moveTo>
                      <a:pt x="3292" y="2249"/>
                    </a:moveTo>
                    <a:lnTo>
                      <a:pt x="3292" y="3455"/>
                    </a:lnTo>
                    <a:lnTo>
                      <a:pt x="1779" y="3455"/>
                    </a:lnTo>
                    <a:lnTo>
                      <a:pt x="1779" y="3414"/>
                    </a:lnTo>
                    <a:lnTo>
                      <a:pt x="2638" y="2249"/>
                    </a:lnTo>
                    <a:close/>
                    <a:moveTo>
                      <a:pt x="2535" y="1840"/>
                    </a:moveTo>
                    <a:cubicBezTo>
                      <a:pt x="2474" y="1840"/>
                      <a:pt x="2413" y="1881"/>
                      <a:pt x="2372" y="1922"/>
                    </a:cubicBezTo>
                    <a:lnTo>
                      <a:pt x="1411" y="3210"/>
                    </a:lnTo>
                    <a:cubicBezTo>
                      <a:pt x="1370" y="3251"/>
                      <a:pt x="1370" y="3292"/>
                      <a:pt x="1370" y="3332"/>
                    </a:cubicBezTo>
                    <a:lnTo>
                      <a:pt x="1370" y="3660"/>
                    </a:lnTo>
                    <a:cubicBezTo>
                      <a:pt x="1370" y="3782"/>
                      <a:pt x="1452" y="3864"/>
                      <a:pt x="1575" y="3864"/>
                    </a:cubicBezTo>
                    <a:lnTo>
                      <a:pt x="3496" y="3864"/>
                    </a:lnTo>
                    <a:cubicBezTo>
                      <a:pt x="3619" y="3864"/>
                      <a:pt x="3700" y="3782"/>
                      <a:pt x="3700" y="3660"/>
                    </a:cubicBezTo>
                    <a:lnTo>
                      <a:pt x="3700" y="2045"/>
                    </a:lnTo>
                    <a:cubicBezTo>
                      <a:pt x="3700" y="1942"/>
                      <a:pt x="3619" y="1840"/>
                      <a:pt x="3496" y="1840"/>
                    </a:cubicBezTo>
                    <a:close/>
                    <a:moveTo>
                      <a:pt x="12000" y="1063"/>
                    </a:moveTo>
                    <a:cubicBezTo>
                      <a:pt x="12368" y="1063"/>
                      <a:pt x="12777" y="1738"/>
                      <a:pt x="12777" y="2699"/>
                    </a:cubicBezTo>
                    <a:cubicBezTo>
                      <a:pt x="12777" y="3660"/>
                      <a:pt x="12368" y="4334"/>
                      <a:pt x="12000" y="4334"/>
                    </a:cubicBezTo>
                    <a:lnTo>
                      <a:pt x="5683" y="4334"/>
                    </a:lnTo>
                    <a:cubicBezTo>
                      <a:pt x="5315" y="4334"/>
                      <a:pt x="4907" y="3660"/>
                      <a:pt x="4907" y="2699"/>
                    </a:cubicBezTo>
                    <a:cubicBezTo>
                      <a:pt x="4907" y="1738"/>
                      <a:pt x="5315" y="1063"/>
                      <a:pt x="5683" y="1063"/>
                    </a:cubicBezTo>
                    <a:lnTo>
                      <a:pt x="10508" y="1063"/>
                    </a:lnTo>
                    <a:lnTo>
                      <a:pt x="10508" y="3721"/>
                    </a:lnTo>
                    <a:cubicBezTo>
                      <a:pt x="10508" y="3823"/>
                      <a:pt x="10610" y="3925"/>
                      <a:pt x="10712" y="3925"/>
                    </a:cubicBezTo>
                    <a:cubicBezTo>
                      <a:pt x="10835" y="3925"/>
                      <a:pt x="10916" y="3823"/>
                      <a:pt x="10916" y="3721"/>
                    </a:cubicBezTo>
                    <a:lnTo>
                      <a:pt x="10916" y="3394"/>
                    </a:lnTo>
                    <a:lnTo>
                      <a:pt x="11305" y="3394"/>
                    </a:lnTo>
                    <a:lnTo>
                      <a:pt x="11305" y="3721"/>
                    </a:lnTo>
                    <a:cubicBezTo>
                      <a:pt x="11305" y="3823"/>
                      <a:pt x="11387" y="3925"/>
                      <a:pt x="11509" y="3925"/>
                    </a:cubicBezTo>
                    <a:cubicBezTo>
                      <a:pt x="11611" y="3925"/>
                      <a:pt x="11714" y="3823"/>
                      <a:pt x="11714" y="3721"/>
                    </a:cubicBezTo>
                    <a:lnTo>
                      <a:pt x="11714" y="1063"/>
                    </a:lnTo>
                    <a:close/>
                    <a:moveTo>
                      <a:pt x="3844" y="1554"/>
                    </a:moveTo>
                    <a:lnTo>
                      <a:pt x="3844" y="4845"/>
                    </a:lnTo>
                    <a:lnTo>
                      <a:pt x="880" y="4845"/>
                    </a:lnTo>
                    <a:lnTo>
                      <a:pt x="880" y="3271"/>
                    </a:lnTo>
                    <a:lnTo>
                      <a:pt x="2474" y="1554"/>
                    </a:lnTo>
                    <a:close/>
                    <a:moveTo>
                      <a:pt x="11428" y="4743"/>
                    </a:moveTo>
                    <a:lnTo>
                      <a:pt x="11428" y="4906"/>
                    </a:lnTo>
                    <a:lnTo>
                      <a:pt x="6215" y="4906"/>
                    </a:lnTo>
                    <a:lnTo>
                      <a:pt x="6215" y="4743"/>
                    </a:lnTo>
                    <a:close/>
                    <a:moveTo>
                      <a:pt x="2024" y="5315"/>
                    </a:moveTo>
                    <a:cubicBezTo>
                      <a:pt x="1881" y="5377"/>
                      <a:pt x="1738" y="5458"/>
                      <a:pt x="1615" y="5581"/>
                    </a:cubicBezTo>
                    <a:lnTo>
                      <a:pt x="409" y="5581"/>
                    </a:lnTo>
                    <a:lnTo>
                      <a:pt x="409" y="5315"/>
                    </a:lnTo>
                    <a:close/>
                    <a:moveTo>
                      <a:pt x="8443" y="5315"/>
                    </a:moveTo>
                    <a:cubicBezTo>
                      <a:pt x="8300" y="5377"/>
                      <a:pt x="8157" y="5458"/>
                      <a:pt x="8034" y="5581"/>
                    </a:cubicBezTo>
                    <a:lnTo>
                      <a:pt x="3230" y="5581"/>
                    </a:lnTo>
                    <a:cubicBezTo>
                      <a:pt x="3108" y="5458"/>
                      <a:pt x="2965" y="5377"/>
                      <a:pt x="2821" y="5315"/>
                    </a:cubicBezTo>
                    <a:close/>
                    <a:moveTo>
                      <a:pt x="10610" y="5315"/>
                    </a:moveTo>
                    <a:cubicBezTo>
                      <a:pt x="10446" y="5377"/>
                      <a:pt x="10324" y="5458"/>
                      <a:pt x="10201" y="5581"/>
                    </a:cubicBezTo>
                    <a:lnTo>
                      <a:pt x="9629" y="5581"/>
                    </a:lnTo>
                    <a:cubicBezTo>
                      <a:pt x="9526" y="5458"/>
                      <a:pt x="9383" y="5377"/>
                      <a:pt x="9220" y="5315"/>
                    </a:cubicBezTo>
                    <a:close/>
                    <a:moveTo>
                      <a:pt x="12634" y="5315"/>
                    </a:moveTo>
                    <a:lnTo>
                      <a:pt x="12634" y="5581"/>
                    </a:lnTo>
                    <a:lnTo>
                      <a:pt x="11795" y="5581"/>
                    </a:lnTo>
                    <a:cubicBezTo>
                      <a:pt x="11693" y="5458"/>
                      <a:pt x="11550" y="5377"/>
                      <a:pt x="11407" y="5315"/>
                    </a:cubicBezTo>
                    <a:close/>
                    <a:moveTo>
                      <a:pt x="9935" y="5990"/>
                    </a:moveTo>
                    <a:cubicBezTo>
                      <a:pt x="9935" y="6010"/>
                      <a:pt x="9935" y="6031"/>
                      <a:pt x="9915" y="6072"/>
                    </a:cubicBezTo>
                    <a:cubicBezTo>
                      <a:pt x="9915" y="6031"/>
                      <a:pt x="9894" y="6010"/>
                      <a:pt x="9894" y="5990"/>
                    </a:cubicBezTo>
                    <a:close/>
                    <a:moveTo>
                      <a:pt x="2413" y="5642"/>
                    </a:moveTo>
                    <a:cubicBezTo>
                      <a:pt x="2454" y="5642"/>
                      <a:pt x="2494" y="5663"/>
                      <a:pt x="2535" y="5663"/>
                    </a:cubicBezTo>
                    <a:lnTo>
                      <a:pt x="2576" y="5663"/>
                    </a:lnTo>
                    <a:cubicBezTo>
                      <a:pt x="2597" y="5683"/>
                      <a:pt x="2638" y="5683"/>
                      <a:pt x="2658" y="5704"/>
                    </a:cubicBezTo>
                    <a:cubicBezTo>
                      <a:pt x="2678" y="5704"/>
                      <a:pt x="2699" y="5704"/>
                      <a:pt x="2719" y="5724"/>
                    </a:cubicBezTo>
                    <a:cubicBezTo>
                      <a:pt x="2740" y="5724"/>
                      <a:pt x="2760" y="5745"/>
                      <a:pt x="2781" y="5765"/>
                    </a:cubicBezTo>
                    <a:cubicBezTo>
                      <a:pt x="2842" y="5806"/>
                      <a:pt x="2903" y="5847"/>
                      <a:pt x="2965" y="5908"/>
                    </a:cubicBezTo>
                    <a:cubicBezTo>
                      <a:pt x="3067" y="6031"/>
                      <a:pt x="3128" y="6194"/>
                      <a:pt x="3128" y="6358"/>
                    </a:cubicBezTo>
                    <a:cubicBezTo>
                      <a:pt x="3128" y="6767"/>
                      <a:pt x="2801" y="7073"/>
                      <a:pt x="2413" y="7073"/>
                    </a:cubicBezTo>
                    <a:cubicBezTo>
                      <a:pt x="2024" y="7073"/>
                      <a:pt x="1697" y="6767"/>
                      <a:pt x="1697" y="6358"/>
                    </a:cubicBezTo>
                    <a:cubicBezTo>
                      <a:pt x="1697" y="6194"/>
                      <a:pt x="1779" y="6031"/>
                      <a:pt x="1861" y="5908"/>
                    </a:cubicBezTo>
                    <a:cubicBezTo>
                      <a:pt x="1922" y="5847"/>
                      <a:pt x="1983" y="5785"/>
                      <a:pt x="2065" y="5745"/>
                    </a:cubicBezTo>
                    <a:cubicBezTo>
                      <a:pt x="2086" y="5745"/>
                      <a:pt x="2106" y="5724"/>
                      <a:pt x="2126" y="5724"/>
                    </a:cubicBezTo>
                    <a:cubicBezTo>
                      <a:pt x="2126" y="5704"/>
                      <a:pt x="2147" y="5704"/>
                      <a:pt x="2167" y="5704"/>
                    </a:cubicBezTo>
                    <a:cubicBezTo>
                      <a:pt x="2208" y="5683"/>
                      <a:pt x="2229" y="5683"/>
                      <a:pt x="2270" y="5663"/>
                    </a:cubicBezTo>
                    <a:lnTo>
                      <a:pt x="2290" y="5663"/>
                    </a:lnTo>
                    <a:cubicBezTo>
                      <a:pt x="2331" y="5663"/>
                      <a:pt x="2372" y="5642"/>
                      <a:pt x="2413" y="5642"/>
                    </a:cubicBezTo>
                    <a:close/>
                    <a:moveTo>
                      <a:pt x="8831" y="5642"/>
                    </a:moveTo>
                    <a:cubicBezTo>
                      <a:pt x="8872" y="5642"/>
                      <a:pt x="8913" y="5663"/>
                      <a:pt x="8954" y="5663"/>
                    </a:cubicBezTo>
                    <a:lnTo>
                      <a:pt x="8974" y="5663"/>
                    </a:lnTo>
                    <a:cubicBezTo>
                      <a:pt x="9015" y="5683"/>
                      <a:pt x="9056" y="5683"/>
                      <a:pt x="9077" y="5704"/>
                    </a:cubicBezTo>
                    <a:cubicBezTo>
                      <a:pt x="9097" y="5704"/>
                      <a:pt x="9118" y="5704"/>
                      <a:pt x="9118" y="5724"/>
                    </a:cubicBezTo>
                    <a:cubicBezTo>
                      <a:pt x="9158" y="5724"/>
                      <a:pt x="9179" y="5745"/>
                      <a:pt x="9199" y="5765"/>
                    </a:cubicBezTo>
                    <a:cubicBezTo>
                      <a:pt x="9261" y="5806"/>
                      <a:pt x="9322" y="5847"/>
                      <a:pt x="9383" y="5908"/>
                    </a:cubicBezTo>
                    <a:cubicBezTo>
                      <a:pt x="9486" y="6031"/>
                      <a:pt x="9547" y="6194"/>
                      <a:pt x="9547" y="6358"/>
                    </a:cubicBezTo>
                    <a:cubicBezTo>
                      <a:pt x="9547" y="6767"/>
                      <a:pt x="9220" y="7073"/>
                      <a:pt x="8831" y="7073"/>
                    </a:cubicBezTo>
                    <a:cubicBezTo>
                      <a:pt x="8443" y="7073"/>
                      <a:pt x="8116" y="6767"/>
                      <a:pt x="8116" y="6358"/>
                    </a:cubicBezTo>
                    <a:cubicBezTo>
                      <a:pt x="8116" y="6194"/>
                      <a:pt x="8177" y="6031"/>
                      <a:pt x="8279" y="5908"/>
                    </a:cubicBezTo>
                    <a:cubicBezTo>
                      <a:pt x="8341" y="5847"/>
                      <a:pt x="8402" y="5806"/>
                      <a:pt x="8463" y="5765"/>
                    </a:cubicBezTo>
                    <a:cubicBezTo>
                      <a:pt x="8484" y="5745"/>
                      <a:pt x="8504" y="5724"/>
                      <a:pt x="8525" y="5724"/>
                    </a:cubicBezTo>
                    <a:cubicBezTo>
                      <a:pt x="8545" y="5704"/>
                      <a:pt x="8566" y="5704"/>
                      <a:pt x="8586" y="5704"/>
                    </a:cubicBezTo>
                    <a:cubicBezTo>
                      <a:pt x="8607" y="5683"/>
                      <a:pt x="8647" y="5683"/>
                      <a:pt x="8688" y="5663"/>
                    </a:cubicBezTo>
                    <a:lnTo>
                      <a:pt x="8709" y="5663"/>
                    </a:lnTo>
                    <a:cubicBezTo>
                      <a:pt x="8750" y="5663"/>
                      <a:pt x="8791" y="5642"/>
                      <a:pt x="8831" y="5642"/>
                    </a:cubicBezTo>
                    <a:close/>
                    <a:moveTo>
                      <a:pt x="10998" y="5642"/>
                    </a:moveTo>
                    <a:cubicBezTo>
                      <a:pt x="11039" y="5642"/>
                      <a:pt x="11100" y="5663"/>
                      <a:pt x="11141" y="5663"/>
                    </a:cubicBezTo>
                    <a:lnTo>
                      <a:pt x="11162" y="5663"/>
                    </a:lnTo>
                    <a:cubicBezTo>
                      <a:pt x="11182" y="5683"/>
                      <a:pt x="11223" y="5683"/>
                      <a:pt x="11264" y="5704"/>
                    </a:cubicBezTo>
                    <a:cubicBezTo>
                      <a:pt x="11264" y="5704"/>
                      <a:pt x="11284" y="5704"/>
                      <a:pt x="11305" y="5724"/>
                    </a:cubicBezTo>
                    <a:cubicBezTo>
                      <a:pt x="11325" y="5724"/>
                      <a:pt x="11346" y="5745"/>
                      <a:pt x="11366" y="5745"/>
                    </a:cubicBezTo>
                    <a:cubicBezTo>
                      <a:pt x="11448" y="5785"/>
                      <a:pt x="11489" y="5847"/>
                      <a:pt x="11550" y="5908"/>
                    </a:cubicBezTo>
                    <a:cubicBezTo>
                      <a:pt x="11652" y="6031"/>
                      <a:pt x="11714" y="6194"/>
                      <a:pt x="11714" y="6358"/>
                    </a:cubicBezTo>
                    <a:cubicBezTo>
                      <a:pt x="11714" y="6767"/>
                      <a:pt x="11387" y="7073"/>
                      <a:pt x="10998" y="7073"/>
                    </a:cubicBezTo>
                    <a:cubicBezTo>
                      <a:pt x="10610" y="7073"/>
                      <a:pt x="10283" y="6767"/>
                      <a:pt x="10283" y="6358"/>
                    </a:cubicBezTo>
                    <a:cubicBezTo>
                      <a:pt x="10283" y="6194"/>
                      <a:pt x="10344" y="6031"/>
                      <a:pt x="10446" y="5908"/>
                    </a:cubicBezTo>
                    <a:cubicBezTo>
                      <a:pt x="10508" y="5847"/>
                      <a:pt x="10569" y="5785"/>
                      <a:pt x="10630" y="5745"/>
                    </a:cubicBezTo>
                    <a:cubicBezTo>
                      <a:pt x="10671" y="5745"/>
                      <a:pt x="10671" y="5724"/>
                      <a:pt x="10712" y="5724"/>
                    </a:cubicBezTo>
                    <a:cubicBezTo>
                      <a:pt x="10712" y="5704"/>
                      <a:pt x="10732" y="5704"/>
                      <a:pt x="10753" y="5704"/>
                    </a:cubicBezTo>
                    <a:cubicBezTo>
                      <a:pt x="10794" y="5683"/>
                      <a:pt x="10814" y="5683"/>
                      <a:pt x="10855" y="5663"/>
                    </a:cubicBezTo>
                    <a:lnTo>
                      <a:pt x="10876" y="5663"/>
                    </a:lnTo>
                    <a:cubicBezTo>
                      <a:pt x="10916" y="5663"/>
                      <a:pt x="10957" y="5642"/>
                      <a:pt x="10998" y="5642"/>
                    </a:cubicBezTo>
                    <a:close/>
                    <a:moveTo>
                      <a:pt x="7462" y="0"/>
                    </a:moveTo>
                    <a:cubicBezTo>
                      <a:pt x="7339" y="0"/>
                      <a:pt x="7257" y="103"/>
                      <a:pt x="7257" y="205"/>
                    </a:cubicBezTo>
                    <a:cubicBezTo>
                      <a:pt x="7257" y="327"/>
                      <a:pt x="7339" y="409"/>
                      <a:pt x="7462" y="409"/>
                    </a:cubicBezTo>
                    <a:lnTo>
                      <a:pt x="7768" y="409"/>
                    </a:lnTo>
                    <a:lnTo>
                      <a:pt x="7768" y="655"/>
                    </a:lnTo>
                    <a:lnTo>
                      <a:pt x="5683" y="655"/>
                    </a:lnTo>
                    <a:cubicBezTo>
                      <a:pt x="5009" y="655"/>
                      <a:pt x="4498" y="1554"/>
                      <a:pt x="4498" y="2699"/>
                    </a:cubicBezTo>
                    <a:cubicBezTo>
                      <a:pt x="4498" y="3843"/>
                      <a:pt x="5009" y="4743"/>
                      <a:pt x="5683" y="4743"/>
                    </a:cubicBezTo>
                    <a:lnTo>
                      <a:pt x="5806" y="4743"/>
                    </a:lnTo>
                    <a:lnTo>
                      <a:pt x="5806" y="4906"/>
                    </a:lnTo>
                    <a:lnTo>
                      <a:pt x="4252" y="4906"/>
                    </a:lnTo>
                    <a:lnTo>
                      <a:pt x="4252" y="1350"/>
                    </a:lnTo>
                    <a:cubicBezTo>
                      <a:pt x="4252" y="1227"/>
                      <a:pt x="4171" y="1145"/>
                      <a:pt x="4048" y="1145"/>
                    </a:cubicBezTo>
                    <a:lnTo>
                      <a:pt x="2372" y="1145"/>
                    </a:lnTo>
                    <a:cubicBezTo>
                      <a:pt x="2331" y="1145"/>
                      <a:pt x="2270" y="1166"/>
                      <a:pt x="2229" y="1206"/>
                    </a:cubicBezTo>
                    <a:lnTo>
                      <a:pt x="532" y="3067"/>
                    </a:lnTo>
                    <a:cubicBezTo>
                      <a:pt x="491" y="3108"/>
                      <a:pt x="471" y="3148"/>
                      <a:pt x="471" y="3189"/>
                    </a:cubicBezTo>
                    <a:lnTo>
                      <a:pt x="471" y="4906"/>
                    </a:lnTo>
                    <a:lnTo>
                      <a:pt x="205" y="4906"/>
                    </a:lnTo>
                    <a:cubicBezTo>
                      <a:pt x="82" y="4906"/>
                      <a:pt x="0" y="4988"/>
                      <a:pt x="0" y="5111"/>
                    </a:cubicBezTo>
                    <a:lnTo>
                      <a:pt x="0" y="5785"/>
                    </a:lnTo>
                    <a:cubicBezTo>
                      <a:pt x="0" y="5888"/>
                      <a:pt x="82" y="5990"/>
                      <a:pt x="205" y="5990"/>
                    </a:cubicBezTo>
                    <a:lnTo>
                      <a:pt x="1370" y="5990"/>
                    </a:lnTo>
                    <a:cubicBezTo>
                      <a:pt x="1309" y="6092"/>
                      <a:pt x="1288" y="6235"/>
                      <a:pt x="1288" y="6358"/>
                    </a:cubicBezTo>
                    <a:cubicBezTo>
                      <a:pt x="1288" y="6971"/>
                      <a:pt x="1799" y="7482"/>
                      <a:pt x="2413" y="7482"/>
                    </a:cubicBezTo>
                    <a:cubicBezTo>
                      <a:pt x="3046" y="7482"/>
                      <a:pt x="3537" y="6971"/>
                      <a:pt x="3537" y="6358"/>
                    </a:cubicBezTo>
                    <a:cubicBezTo>
                      <a:pt x="3537" y="6235"/>
                      <a:pt x="3517" y="6092"/>
                      <a:pt x="3476" y="5990"/>
                    </a:cubicBezTo>
                    <a:lnTo>
                      <a:pt x="7768" y="5990"/>
                    </a:lnTo>
                    <a:cubicBezTo>
                      <a:pt x="7728" y="6092"/>
                      <a:pt x="7707" y="6235"/>
                      <a:pt x="7707" y="6358"/>
                    </a:cubicBezTo>
                    <a:cubicBezTo>
                      <a:pt x="7707" y="6971"/>
                      <a:pt x="8218" y="7482"/>
                      <a:pt x="8831" y="7482"/>
                    </a:cubicBezTo>
                    <a:cubicBezTo>
                      <a:pt x="9342" y="7482"/>
                      <a:pt x="9792" y="7135"/>
                      <a:pt x="9915" y="6664"/>
                    </a:cubicBezTo>
                    <a:cubicBezTo>
                      <a:pt x="10058" y="7135"/>
                      <a:pt x="10487" y="7482"/>
                      <a:pt x="10998" y="7482"/>
                    </a:cubicBezTo>
                    <a:cubicBezTo>
                      <a:pt x="11611" y="7482"/>
                      <a:pt x="12123" y="6971"/>
                      <a:pt x="12123" y="6358"/>
                    </a:cubicBezTo>
                    <a:cubicBezTo>
                      <a:pt x="12123" y="6235"/>
                      <a:pt x="12102" y="6092"/>
                      <a:pt x="12061" y="5990"/>
                    </a:cubicBezTo>
                    <a:lnTo>
                      <a:pt x="12838" y="5990"/>
                    </a:lnTo>
                    <a:cubicBezTo>
                      <a:pt x="12940" y="5990"/>
                      <a:pt x="13042" y="5888"/>
                      <a:pt x="13042" y="5785"/>
                    </a:cubicBezTo>
                    <a:lnTo>
                      <a:pt x="13042" y="5111"/>
                    </a:lnTo>
                    <a:cubicBezTo>
                      <a:pt x="13042" y="4988"/>
                      <a:pt x="12940" y="4906"/>
                      <a:pt x="12838" y="4906"/>
                    </a:cubicBezTo>
                    <a:lnTo>
                      <a:pt x="11836" y="4906"/>
                    </a:lnTo>
                    <a:lnTo>
                      <a:pt x="11836" y="4743"/>
                    </a:lnTo>
                    <a:lnTo>
                      <a:pt x="12000" y="4743"/>
                    </a:lnTo>
                    <a:cubicBezTo>
                      <a:pt x="12674" y="4743"/>
                      <a:pt x="13186" y="3843"/>
                      <a:pt x="13186" y="2699"/>
                    </a:cubicBezTo>
                    <a:cubicBezTo>
                      <a:pt x="13186" y="1554"/>
                      <a:pt x="12674" y="655"/>
                      <a:pt x="12000" y="655"/>
                    </a:cubicBezTo>
                    <a:lnTo>
                      <a:pt x="8177" y="655"/>
                    </a:lnTo>
                    <a:lnTo>
                      <a:pt x="8177" y="409"/>
                    </a:lnTo>
                    <a:lnTo>
                      <a:pt x="8504" y="409"/>
                    </a:lnTo>
                    <a:cubicBezTo>
                      <a:pt x="8607" y="409"/>
                      <a:pt x="8709" y="327"/>
                      <a:pt x="8709" y="205"/>
                    </a:cubicBezTo>
                    <a:cubicBezTo>
                      <a:pt x="8709" y="103"/>
                      <a:pt x="8607" y="0"/>
                      <a:pt x="8504" y="0"/>
                    </a:cubicBezTo>
                    <a:close/>
                  </a:path>
                </a:pathLst>
              </a:custGeom>
              <a:solidFill>
                <a:srgbClr val="F8F8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2" name="Google Shape;172;p15"/>
              <p:cNvSpPr/>
              <p:nvPr/>
            </p:nvSpPr>
            <p:spPr>
              <a:xfrm rot="-2700036" flipH="1">
                <a:off x="512413" y="1766229"/>
                <a:ext cx="2211282" cy="1254880"/>
              </a:xfrm>
              <a:custGeom>
                <a:avLst/>
                <a:gdLst/>
                <a:ahLst/>
                <a:cxnLst/>
                <a:rect l="l" t="t" r="r" b="b"/>
                <a:pathLst>
                  <a:path w="13186" h="7483" extrusionOk="0">
                    <a:moveTo>
                      <a:pt x="11305" y="1063"/>
                    </a:moveTo>
                    <a:lnTo>
                      <a:pt x="11305" y="1370"/>
                    </a:lnTo>
                    <a:lnTo>
                      <a:pt x="10916" y="1370"/>
                    </a:lnTo>
                    <a:lnTo>
                      <a:pt x="10916" y="1063"/>
                    </a:lnTo>
                    <a:close/>
                    <a:moveTo>
                      <a:pt x="11305" y="1779"/>
                    </a:moveTo>
                    <a:lnTo>
                      <a:pt x="11305" y="1902"/>
                    </a:lnTo>
                    <a:lnTo>
                      <a:pt x="10916" y="1902"/>
                    </a:lnTo>
                    <a:lnTo>
                      <a:pt x="10916" y="1779"/>
                    </a:lnTo>
                    <a:close/>
                    <a:moveTo>
                      <a:pt x="11305" y="2310"/>
                    </a:moveTo>
                    <a:lnTo>
                      <a:pt x="11305" y="2453"/>
                    </a:lnTo>
                    <a:lnTo>
                      <a:pt x="10916" y="2453"/>
                    </a:lnTo>
                    <a:lnTo>
                      <a:pt x="10916" y="2310"/>
                    </a:lnTo>
                    <a:close/>
                    <a:moveTo>
                      <a:pt x="11305" y="2862"/>
                    </a:moveTo>
                    <a:lnTo>
                      <a:pt x="11305" y="2985"/>
                    </a:lnTo>
                    <a:lnTo>
                      <a:pt x="10916" y="2985"/>
                    </a:lnTo>
                    <a:lnTo>
                      <a:pt x="10916" y="2862"/>
                    </a:lnTo>
                    <a:close/>
                    <a:moveTo>
                      <a:pt x="3292" y="2249"/>
                    </a:moveTo>
                    <a:lnTo>
                      <a:pt x="3292" y="3455"/>
                    </a:lnTo>
                    <a:lnTo>
                      <a:pt x="1779" y="3455"/>
                    </a:lnTo>
                    <a:lnTo>
                      <a:pt x="1779" y="3414"/>
                    </a:lnTo>
                    <a:lnTo>
                      <a:pt x="2638" y="2249"/>
                    </a:lnTo>
                    <a:close/>
                    <a:moveTo>
                      <a:pt x="2535" y="1840"/>
                    </a:moveTo>
                    <a:cubicBezTo>
                      <a:pt x="2474" y="1840"/>
                      <a:pt x="2413" y="1881"/>
                      <a:pt x="2372" y="1922"/>
                    </a:cubicBezTo>
                    <a:lnTo>
                      <a:pt x="1411" y="3210"/>
                    </a:lnTo>
                    <a:cubicBezTo>
                      <a:pt x="1370" y="3251"/>
                      <a:pt x="1370" y="3292"/>
                      <a:pt x="1370" y="3332"/>
                    </a:cubicBezTo>
                    <a:lnTo>
                      <a:pt x="1370" y="3660"/>
                    </a:lnTo>
                    <a:cubicBezTo>
                      <a:pt x="1370" y="3782"/>
                      <a:pt x="1452" y="3864"/>
                      <a:pt x="1575" y="3864"/>
                    </a:cubicBezTo>
                    <a:lnTo>
                      <a:pt x="3496" y="3864"/>
                    </a:lnTo>
                    <a:cubicBezTo>
                      <a:pt x="3619" y="3864"/>
                      <a:pt x="3700" y="3782"/>
                      <a:pt x="3700" y="3660"/>
                    </a:cubicBezTo>
                    <a:lnTo>
                      <a:pt x="3700" y="2045"/>
                    </a:lnTo>
                    <a:cubicBezTo>
                      <a:pt x="3700" y="1942"/>
                      <a:pt x="3619" y="1840"/>
                      <a:pt x="3496" y="1840"/>
                    </a:cubicBezTo>
                    <a:close/>
                    <a:moveTo>
                      <a:pt x="12000" y="1063"/>
                    </a:moveTo>
                    <a:cubicBezTo>
                      <a:pt x="12368" y="1063"/>
                      <a:pt x="12777" y="1738"/>
                      <a:pt x="12777" y="2699"/>
                    </a:cubicBezTo>
                    <a:cubicBezTo>
                      <a:pt x="12777" y="3660"/>
                      <a:pt x="12368" y="4334"/>
                      <a:pt x="12000" y="4334"/>
                    </a:cubicBezTo>
                    <a:lnTo>
                      <a:pt x="5683" y="4334"/>
                    </a:lnTo>
                    <a:cubicBezTo>
                      <a:pt x="5315" y="4334"/>
                      <a:pt x="4907" y="3660"/>
                      <a:pt x="4907" y="2699"/>
                    </a:cubicBezTo>
                    <a:cubicBezTo>
                      <a:pt x="4907" y="1738"/>
                      <a:pt x="5315" y="1063"/>
                      <a:pt x="5683" y="1063"/>
                    </a:cubicBezTo>
                    <a:lnTo>
                      <a:pt x="10508" y="1063"/>
                    </a:lnTo>
                    <a:lnTo>
                      <a:pt x="10508" y="3721"/>
                    </a:lnTo>
                    <a:cubicBezTo>
                      <a:pt x="10508" y="3823"/>
                      <a:pt x="10610" y="3925"/>
                      <a:pt x="10712" y="3925"/>
                    </a:cubicBezTo>
                    <a:cubicBezTo>
                      <a:pt x="10835" y="3925"/>
                      <a:pt x="10916" y="3823"/>
                      <a:pt x="10916" y="3721"/>
                    </a:cubicBezTo>
                    <a:lnTo>
                      <a:pt x="10916" y="3394"/>
                    </a:lnTo>
                    <a:lnTo>
                      <a:pt x="11305" y="3394"/>
                    </a:lnTo>
                    <a:lnTo>
                      <a:pt x="11305" y="3721"/>
                    </a:lnTo>
                    <a:cubicBezTo>
                      <a:pt x="11305" y="3823"/>
                      <a:pt x="11387" y="3925"/>
                      <a:pt x="11509" y="3925"/>
                    </a:cubicBezTo>
                    <a:cubicBezTo>
                      <a:pt x="11611" y="3925"/>
                      <a:pt x="11714" y="3823"/>
                      <a:pt x="11714" y="3721"/>
                    </a:cubicBezTo>
                    <a:lnTo>
                      <a:pt x="11714" y="1063"/>
                    </a:lnTo>
                    <a:close/>
                    <a:moveTo>
                      <a:pt x="3844" y="1554"/>
                    </a:moveTo>
                    <a:lnTo>
                      <a:pt x="3844" y="4845"/>
                    </a:lnTo>
                    <a:lnTo>
                      <a:pt x="880" y="4845"/>
                    </a:lnTo>
                    <a:lnTo>
                      <a:pt x="880" y="3271"/>
                    </a:lnTo>
                    <a:lnTo>
                      <a:pt x="2474" y="1554"/>
                    </a:lnTo>
                    <a:close/>
                    <a:moveTo>
                      <a:pt x="11428" y="4743"/>
                    </a:moveTo>
                    <a:lnTo>
                      <a:pt x="11428" y="4906"/>
                    </a:lnTo>
                    <a:lnTo>
                      <a:pt x="6215" y="4906"/>
                    </a:lnTo>
                    <a:lnTo>
                      <a:pt x="6215" y="4743"/>
                    </a:lnTo>
                    <a:close/>
                    <a:moveTo>
                      <a:pt x="2024" y="5315"/>
                    </a:moveTo>
                    <a:cubicBezTo>
                      <a:pt x="1881" y="5377"/>
                      <a:pt x="1738" y="5458"/>
                      <a:pt x="1615" y="5581"/>
                    </a:cubicBezTo>
                    <a:lnTo>
                      <a:pt x="409" y="5581"/>
                    </a:lnTo>
                    <a:lnTo>
                      <a:pt x="409" y="5315"/>
                    </a:lnTo>
                    <a:close/>
                    <a:moveTo>
                      <a:pt x="8443" y="5315"/>
                    </a:moveTo>
                    <a:cubicBezTo>
                      <a:pt x="8300" y="5377"/>
                      <a:pt x="8157" y="5458"/>
                      <a:pt x="8034" y="5581"/>
                    </a:cubicBezTo>
                    <a:lnTo>
                      <a:pt x="3230" y="5581"/>
                    </a:lnTo>
                    <a:cubicBezTo>
                      <a:pt x="3108" y="5458"/>
                      <a:pt x="2965" y="5377"/>
                      <a:pt x="2821" y="5315"/>
                    </a:cubicBezTo>
                    <a:close/>
                    <a:moveTo>
                      <a:pt x="10610" y="5315"/>
                    </a:moveTo>
                    <a:cubicBezTo>
                      <a:pt x="10446" y="5377"/>
                      <a:pt x="10324" y="5458"/>
                      <a:pt x="10201" y="5581"/>
                    </a:cubicBezTo>
                    <a:lnTo>
                      <a:pt x="9629" y="5581"/>
                    </a:lnTo>
                    <a:cubicBezTo>
                      <a:pt x="9526" y="5458"/>
                      <a:pt x="9383" y="5377"/>
                      <a:pt x="9220" y="5315"/>
                    </a:cubicBezTo>
                    <a:close/>
                    <a:moveTo>
                      <a:pt x="12634" y="5315"/>
                    </a:moveTo>
                    <a:lnTo>
                      <a:pt x="12634" y="5581"/>
                    </a:lnTo>
                    <a:lnTo>
                      <a:pt x="11795" y="5581"/>
                    </a:lnTo>
                    <a:cubicBezTo>
                      <a:pt x="11693" y="5458"/>
                      <a:pt x="11550" y="5377"/>
                      <a:pt x="11407" y="5315"/>
                    </a:cubicBezTo>
                    <a:close/>
                    <a:moveTo>
                      <a:pt x="9935" y="5990"/>
                    </a:moveTo>
                    <a:cubicBezTo>
                      <a:pt x="9935" y="6010"/>
                      <a:pt x="9935" y="6031"/>
                      <a:pt x="9915" y="6072"/>
                    </a:cubicBezTo>
                    <a:cubicBezTo>
                      <a:pt x="9915" y="6031"/>
                      <a:pt x="9894" y="6010"/>
                      <a:pt x="9894" y="5990"/>
                    </a:cubicBezTo>
                    <a:close/>
                    <a:moveTo>
                      <a:pt x="2413" y="5642"/>
                    </a:moveTo>
                    <a:cubicBezTo>
                      <a:pt x="2454" y="5642"/>
                      <a:pt x="2494" y="5663"/>
                      <a:pt x="2535" y="5663"/>
                    </a:cubicBezTo>
                    <a:lnTo>
                      <a:pt x="2576" y="5663"/>
                    </a:lnTo>
                    <a:cubicBezTo>
                      <a:pt x="2597" y="5683"/>
                      <a:pt x="2638" y="5683"/>
                      <a:pt x="2658" y="5704"/>
                    </a:cubicBezTo>
                    <a:cubicBezTo>
                      <a:pt x="2678" y="5704"/>
                      <a:pt x="2699" y="5704"/>
                      <a:pt x="2719" y="5724"/>
                    </a:cubicBezTo>
                    <a:cubicBezTo>
                      <a:pt x="2740" y="5724"/>
                      <a:pt x="2760" y="5745"/>
                      <a:pt x="2781" y="5765"/>
                    </a:cubicBezTo>
                    <a:cubicBezTo>
                      <a:pt x="2842" y="5806"/>
                      <a:pt x="2903" y="5847"/>
                      <a:pt x="2965" y="5908"/>
                    </a:cubicBezTo>
                    <a:cubicBezTo>
                      <a:pt x="3067" y="6031"/>
                      <a:pt x="3128" y="6194"/>
                      <a:pt x="3128" y="6358"/>
                    </a:cubicBezTo>
                    <a:cubicBezTo>
                      <a:pt x="3128" y="6767"/>
                      <a:pt x="2801" y="7073"/>
                      <a:pt x="2413" y="7073"/>
                    </a:cubicBezTo>
                    <a:cubicBezTo>
                      <a:pt x="2024" y="7073"/>
                      <a:pt x="1697" y="6767"/>
                      <a:pt x="1697" y="6358"/>
                    </a:cubicBezTo>
                    <a:cubicBezTo>
                      <a:pt x="1697" y="6194"/>
                      <a:pt x="1779" y="6031"/>
                      <a:pt x="1861" y="5908"/>
                    </a:cubicBezTo>
                    <a:cubicBezTo>
                      <a:pt x="1922" y="5847"/>
                      <a:pt x="1983" y="5785"/>
                      <a:pt x="2065" y="5745"/>
                    </a:cubicBezTo>
                    <a:cubicBezTo>
                      <a:pt x="2086" y="5745"/>
                      <a:pt x="2106" y="5724"/>
                      <a:pt x="2126" y="5724"/>
                    </a:cubicBezTo>
                    <a:cubicBezTo>
                      <a:pt x="2126" y="5704"/>
                      <a:pt x="2147" y="5704"/>
                      <a:pt x="2167" y="5704"/>
                    </a:cubicBezTo>
                    <a:cubicBezTo>
                      <a:pt x="2208" y="5683"/>
                      <a:pt x="2229" y="5683"/>
                      <a:pt x="2270" y="5663"/>
                    </a:cubicBezTo>
                    <a:lnTo>
                      <a:pt x="2290" y="5663"/>
                    </a:lnTo>
                    <a:cubicBezTo>
                      <a:pt x="2331" y="5663"/>
                      <a:pt x="2372" y="5642"/>
                      <a:pt x="2413" y="5642"/>
                    </a:cubicBezTo>
                    <a:close/>
                    <a:moveTo>
                      <a:pt x="8831" y="5642"/>
                    </a:moveTo>
                    <a:cubicBezTo>
                      <a:pt x="8872" y="5642"/>
                      <a:pt x="8913" y="5663"/>
                      <a:pt x="8954" y="5663"/>
                    </a:cubicBezTo>
                    <a:lnTo>
                      <a:pt x="8974" y="5663"/>
                    </a:lnTo>
                    <a:cubicBezTo>
                      <a:pt x="9015" y="5683"/>
                      <a:pt x="9056" y="5683"/>
                      <a:pt x="9077" y="5704"/>
                    </a:cubicBezTo>
                    <a:cubicBezTo>
                      <a:pt x="9097" y="5704"/>
                      <a:pt x="9118" y="5704"/>
                      <a:pt x="9118" y="5724"/>
                    </a:cubicBezTo>
                    <a:cubicBezTo>
                      <a:pt x="9158" y="5724"/>
                      <a:pt x="9179" y="5745"/>
                      <a:pt x="9199" y="5765"/>
                    </a:cubicBezTo>
                    <a:cubicBezTo>
                      <a:pt x="9261" y="5806"/>
                      <a:pt x="9322" y="5847"/>
                      <a:pt x="9383" y="5908"/>
                    </a:cubicBezTo>
                    <a:cubicBezTo>
                      <a:pt x="9486" y="6031"/>
                      <a:pt x="9547" y="6194"/>
                      <a:pt x="9547" y="6358"/>
                    </a:cubicBezTo>
                    <a:cubicBezTo>
                      <a:pt x="9547" y="6767"/>
                      <a:pt x="9220" y="7073"/>
                      <a:pt x="8831" y="7073"/>
                    </a:cubicBezTo>
                    <a:cubicBezTo>
                      <a:pt x="8443" y="7073"/>
                      <a:pt x="8116" y="6767"/>
                      <a:pt x="8116" y="6358"/>
                    </a:cubicBezTo>
                    <a:cubicBezTo>
                      <a:pt x="8116" y="6194"/>
                      <a:pt x="8177" y="6031"/>
                      <a:pt x="8279" y="5908"/>
                    </a:cubicBezTo>
                    <a:cubicBezTo>
                      <a:pt x="8341" y="5847"/>
                      <a:pt x="8402" y="5806"/>
                      <a:pt x="8463" y="5765"/>
                    </a:cubicBezTo>
                    <a:cubicBezTo>
                      <a:pt x="8484" y="5745"/>
                      <a:pt x="8504" y="5724"/>
                      <a:pt x="8525" y="5724"/>
                    </a:cubicBezTo>
                    <a:cubicBezTo>
                      <a:pt x="8545" y="5704"/>
                      <a:pt x="8566" y="5704"/>
                      <a:pt x="8586" y="5704"/>
                    </a:cubicBezTo>
                    <a:cubicBezTo>
                      <a:pt x="8607" y="5683"/>
                      <a:pt x="8647" y="5683"/>
                      <a:pt x="8688" y="5663"/>
                    </a:cubicBezTo>
                    <a:lnTo>
                      <a:pt x="8709" y="5663"/>
                    </a:lnTo>
                    <a:cubicBezTo>
                      <a:pt x="8750" y="5663"/>
                      <a:pt x="8791" y="5642"/>
                      <a:pt x="8831" y="5642"/>
                    </a:cubicBezTo>
                    <a:close/>
                    <a:moveTo>
                      <a:pt x="10998" y="5642"/>
                    </a:moveTo>
                    <a:cubicBezTo>
                      <a:pt x="11039" y="5642"/>
                      <a:pt x="11100" y="5663"/>
                      <a:pt x="11141" y="5663"/>
                    </a:cubicBezTo>
                    <a:lnTo>
                      <a:pt x="11162" y="5663"/>
                    </a:lnTo>
                    <a:cubicBezTo>
                      <a:pt x="11182" y="5683"/>
                      <a:pt x="11223" y="5683"/>
                      <a:pt x="11264" y="5704"/>
                    </a:cubicBezTo>
                    <a:cubicBezTo>
                      <a:pt x="11264" y="5704"/>
                      <a:pt x="11284" y="5704"/>
                      <a:pt x="11305" y="5724"/>
                    </a:cubicBezTo>
                    <a:cubicBezTo>
                      <a:pt x="11325" y="5724"/>
                      <a:pt x="11346" y="5745"/>
                      <a:pt x="11366" y="5745"/>
                    </a:cubicBezTo>
                    <a:cubicBezTo>
                      <a:pt x="11448" y="5785"/>
                      <a:pt x="11489" y="5847"/>
                      <a:pt x="11550" y="5908"/>
                    </a:cubicBezTo>
                    <a:cubicBezTo>
                      <a:pt x="11652" y="6031"/>
                      <a:pt x="11714" y="6194"/>
                      <a:pt x="11714" y="6358"/>
                    </a:cubicBezTo>
                    <a:cubicBezTo>
                      <a:pt x="11714" y="6767"/>
                      <a:pt x="11387" y="7073"/>
                      <a:pt x="10998" y="7073"/>
                    </a:cubicBezTo>
                    <a:cubicBezTo>
                      <a:pt x="10610" y="7073"/>
                      <a:pt x="10283" y="6767"/>
                      <a:pt x="10283" y="6358"/>
                    </a:cubicBezTo>
                    <a:cubicBezTo>
                      <a:pt x="10283" y="6194"/>
                      <a:pt x="10344" y="6031"/>
                      <a:pt x="10446" y="5908"/>
                    </a:cubicBezTo>
                    <a:cubicBezTo>
                      <a:pt x="10508" y="5847"/>
                      <a:pt x="10569" y="5785"/>
                      <a:pt x="10630" y="5745"/>
                    </a:cubicBezTo>
                    <a:cubicBezTo>
                      <a:pt x="10671" y="5745"/>
                      <a:pt x="10671" y="5724"/>
                      <a:pt x="10712" y="5724"/>
                    </a:cubicBezTo>
                    <a:cubicBezTo>
                      <a:pt x="10712" y="5704"/>
                      <a:pt x="10732" y="5704"/>
                      <a:pt x="10753" y="5704"/>
                    </a:cubicBezTo>
                    <a:cubicBezTo>
                      <a:pt x="10794" y="5683"/>
                      <a:pt x="10814" y="5683"/>
                      <a:pt x="10855" y="5663"/>
                    </a:cubicBezTo>
                    <a:lnTo>
                      <a:pt x="10876" y="5663"/>
                    </a:lnTo>
                    <a:cubicBezTo>
                      <a:pt x="10916" y="5663"/>
                      <a:pt x="10957" y="5642"/>
                      <a:pt x="10998" y="5642"/>
                    </a:cubicBezTo>
                    <a:close/>
                    <a:moveTo>
                      <a:pt x="7462" y="0"/>
                    </a:moveTo>
                    <a:cubicBezTo>
                      <a:pt x="7339" y="0"/>
                      <a:pt x="7257" y="103"/>
                      <a:pt x="7257" y="205"/>
                    </a:cubicBezTo>
                    <a:cubicBezTo>
                      <a:pt x="7257" y="327"/>
                      <a:pt x="7339" y="409"/>
                      <a:pt x="7462" y="409"/>
                    </a:cubicBezTo>
                    <a:lnTo>
                      <a:pt x="7768" y="409"/>
                    </a:lnTo>
                    <a:lnTo>
                      <a:pt x="7768" y="655"/>
                    </a:lnTo>
                    <a:lnTo>
                      <a:pt x="5683" y="655"/>
                    </a:lnTo>
                    <a:cubicBezTo>
                      <a:pt x="5009" y="655"/>
                      <a:pt x="4498" y="1554"/>
                      <a:pt x="4498" y="2699"/>
                    </a:cubicBezTo>
                    <a:cubicBezTo>
                      <a:pt x="4498" y="3843"/>
                      <a:pt x="5009" y="4743"/>
                      <a:pt x="5683" y="4743"/>
                    </a:cubicBezTo>
                    <a:lnTo>
                      <a:pt x="5806" y="4743"/>
                    </a:lnTo>
                    <a:lnTo>
                      <a:pt x="5806" y="4906"/>
                    </a:lnTo>
                    <a:lnTo>
                      <a:pt x="4252" y="4906"/>
                    </a:lnTo>
                    <a:lnTo>
                      <a:pt x="4252" y="1350"/>
                    </a:lnTo>
                    <a:cubicBezTo>
                      <a:pt x="4252" y="1227"/>
                      <a:pt x="4171" y="1145"/>
                      <a:pt x="4048" y="1145"/>
                    </a:cubicBezTo>
                    <a:lnTo>
                      <a:pt x="2372" y="1145"/>
                    </a:lnTo>
                    <a:cubicBezTo>
                      <a:pt x="2331" y="1145"/>
                      <a:pt x="2270" y="1166"/>
                      <a:pt x="2229" y="1206"/>
                    </a:cubicBezTo>
                    <a:lnTo>
                      <a:pt x="532" y="3067"/>
                    </a:lnTo>
                    <a:cubicBezTo>
                      <a:pt x="491" y="3108"/>
                      <a:pt x="471" y="3148"/>
                      <a:pt x="471" y="3189"/>
                    </a:cubicBezTo>
                    <a:lnTo>
                      <a:pt x="471" y="4906"/>
                    </a:lnTo>
                    <a:lnTo>
                      <a:pt x="205" y="4906"/>
                    </a:lnTo>
                    <a:cubicBezTo>
                      <a:pt x="82" y="4906"/>
                      <a:pt x="0" y="4988"/>
                      <a:pt x="0" y="5111"/>
                    </a:cubicBezTo>
                    <a:lnTo>
                      <a:pt x="0" y="5785"/>
                    </a:lnTo>
                    <a:cubicBezTo>
                      <a:pt x="0" y="5888"/>
                      <a:pt x="82" y="5990"/>
                      <a:pt x="205" y="5990"/>
                    </a:cubicBezTo>
                    <a:lnTo>
                      <a:pt x="1370" y="5990"/>
                    </a:lnTo>
                    <a:cubicBezTo>
                      <a:pt x="1309" y="6092"/>
                      <a:pt x="1288" y="6235"/>
                      <a:pt x="1288" y="6358"/>
                    </a:cubicBezTo>
                    <a:cubicBezTo>
                      <a:pt x="1288" y="6971"/>
                      <a:pt x="1799" y="7482"/>
                      <a:pt x="2413" y="7482"/>
                    </a:cubicBezTo>
                    <a:cubicBezTo>
                      <a:pt x="3046" y="7482"/>
                      <a:pt x="3537" y="6971"/>
                      <a:pt x="3537" y="6358"/>
                    </a:cubicBezTo>
                    <a:cubicBezTo>
                      <a:pt x="3537" y="6235"/>
                      <a:pt x="3517" y="6092"/>
                      <a:pt x="3476" y="5990"/>
                    </a:cubicBezTo>
                    <a:lnTo>
                      <a:pt x="7768" y="5990"/>
                    </a:lnTo>
                    <a:cubicBezTo>
                      <a:pt x="7728" y="6092"/>
                      <a:pt x="7707" y="6235"/>
                      <a:pt x="7707" y="6358"/>
                    </a:cubicBezTo>
                    <a:cubicBezTo>
                      <a:pt x="7707" y="6971"/>
                      <a:pt x="8218" y="7482"/>
                      <a:pt x="8831" y="7482"/>
                    </a:cubicBezTo>
                    <a:cubicBezTo>
                      <a:pt x="9342" y="7482"/>
                      <a:pt x="9792" y="7135"/>
                      <a:pt x="9915" y="6664"/>
                    </a:cubicBezTo>
                    <a:cubicBezTo>
                      <a:pt x="10058" y="7135"/>
                      <a:pt x="10487" y="7482"/>
                      <a:pt x="10998" y="7482"/>
                    </a:cubicBezTo>
                    <a:cubicBezTo>
                      <a:pt x="11611" y="7482"/>
                      <a:pt x="12123" y="6971"/>
                      <a:pt x="12123" y="6358"/>
                    </a:cubicBezTo>
                    <a:cubicBezTo>
                      <a:pt x="12123" y="6235"/>
                      <a:pt x="12102" y="6092"/>
                      <a:pt x="12061" y="5990"/>
                    </a:cubicBezTo>
                    <a:lnTo>
                      <a:pt x="12838" y="5990"/>
                    </a:lnTo>
                    <a:cubicBezTo>
                      <a:pt x="12940" y="5990"/>
                      <a:pt x="13042" y="5888"/>
                      <a:pt x="13042" y="5785"/>
                    </a:cubicBezTo>
                    <a:lnTo>
                      <a:pt x="13042" y="5111"/>
                    </a:lnTo>
                    <a:cubicBezTo>
                      <a:pt x="13042" y="4988"/>
                      <a:pt x="12940" y="4906"/>
                      <a:pt x="12838" y="4906"/>
                    </a:cubicBezTo>
                    <a:lnTo>
                      <a:pt x="11836" y="4906"/>
                    </a:lnTo>
                    <a:lnTo>
                      <a:pt x="11836" y="4743"/>
                    </a:lnTo>
                    <a:lnTo>
                      <a:pt x="12000" y="4743"/>
                    </a:lnTo>
                    <a:cubicBezTo>
                      <a:pt x="12674" y="4743"/>
                      <a:pt x="13186" y="3843"/>
                      <a:pt x="13186" y="2699"/>
                    </a:cubicBezTo>
                    <a:cubicBezTo>
                      <a:pt x="13186" y="1554"/>
                      <a:pt x="12674" y="655"/>
                      <a:pt x="12000" y="655"/>
                    </a:cubicBezTo>
                    <a:lnTo>
                      <a:pt x="8177" y="655"/>
                    </a:lnTo>
                    <a:lnTo>
                      <a:pt x="8177" y="409"/>
                    </a:lnTo>
                    <a:lnTo>
                      <a:pt x="8504" y="409"/>
                    </a:lnTo>
                    <a:cubicBezTo>
                      <a:pt x="8607" y="409"/>
                      <a:pt x="8709" y="327"/>
                      <a:pt x="8709" y="205"/>
                    </a:cubicBezTo>
                    <a:cubicBezTo>
                      <a:pt x="8709" y="103"/>
                      <a:pt x="8607" y="0"/>
                      <a:pt x="8504" y="0"/>
                    </a:cubicBezTo>
                    <a:close/>
                  </a:path>
                </a:pathLst>
              </a:custGeom>
              <a:solidFill>
                <a:srgbClr val="F8F8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15"/>
              <p:cNvSpPr/>
              <p:nvPr/>
            </p:nvSpPr>
            <p:spPr>
              <a:xfrm rot="-2700036" flipH="1">
                <a:off x="-1842612" y="1766229"/>
                <a:ext cx="2211282" cy="1254880"/>
              </a:xfrm>
              <a:custGeom>
                <a:avLst/>
                <a:gdLst/>
                <a:ahLst/>
                <a:cxnLst/>
                <a:rect l="l" t="t" r="r" b="b"/>
                <a:pathLst>
                  <a:path w="13186" h="7483" extrusionOk="0">
                    <a:moveTo>
                      <a:pt x="11305" y="1063"/>
                    </a:moveTo>
                    <a:lnTo>
                      <a:pt x="11305" y="1370"/>
                    </a:lnTo>
                    <a:lnTo>
                      <a:pt x="10916" y="1370"/>
                    </a:lnTo>
                    <a:lnTo>
                      <a:pt x="10916" y="1063"/>
                    </a:lnTo>
                    <a:close/>
                    <a:moveTo>
                      <a:pt x="11305" y="1779"/>
                    </a:moveTo>
                    <a:lnTo>
                      <a:pt x="11305" y="1902"/>
                    </a:lnTo>
                    <a:lnTo>
                      <a:pt x="10916" y="1902"/>
                    </a:lnTo>
                    <a:lnTo>
                      <a:pt x="10916" y="1779"/>
                    </a:lnTo>
                    <a:close/>
                    <a:moveTo>
                      <a:pt x="11305" y="2310"/>
                    </a:moveTo>
                    <a:lnTo>
                      <a:pt x="11305" y="2453"/>
                    </a:lnTo>
                    <a:lnTo>
                      <a:pt x="10916" y="2453"/>
                    </a:lnTo>
                    <a:lnTo>
                      <a:pt x="10916" y="2310"/>
                    </a:lnTo>
                    <a:close/>
                    <a:moveTo>
                      <a:pt x="11305" y="2862"/>
                    </a:moveTo>
                    <a:lnTo>
                      <a:pt x="11305" y="2985"/>
                    </a:lnTo>
                    <a:lnTo>
                      <a:pt x="10916" y="2985"/>
                    </a:lnTo>
                    <a:lnTo>
                      <a:pt x="10916" y="2862"/>
                    </a:lnTo>
                    <a:close/>
                    <a:moveTo>
                      <a:pt x="3292" y="2249"/>
                    </a:moveTo>
                    <a:lnTo>
                      <a:pt x="3292" y="3455"/>
                    </a:lnTo>
                    <a:lnTo>
                      <a:pt x="1779" y="3455"/>
                    </a:lnTo>
                    <a:lnTo>
                      <a:pt x="1779" y="3414"/>
                    </a:lnTo>
                    <a:lnTo>
                      <a:pt x="2638" y="2249"/>
                    </a:lnTo>
                    <a:close/>
                    <a:moveTo>
                      <a:pt x="2535" y="1840"/>
                    </a:moveTo>
                    <a:cubicBezTo>
                      <a:pt x="2474" y="1840"/>
                      <a:pt x="2413" y="1881"/>
                      <a:pt x="2372" y="1922"/>
                    </a:cubicBezTo>
                    <a:lnTo>
                      <a:pt x="1411" y="3210"/>
                    </a:lnTo>
                    <a:cubicBezTo>
                      <a:pt x="1370" y="3251"/>
                      <a:pt x="1370" y="3292"/>
                      <a:pt x="1370" y="3332"/>
                    </a:cubicBezTo>
                    <a:lnTo>
                      <a:pt x="1370" y="3660"/>
                    </a:lnTo>
                    <a:cubicBezTo>
                      <a:pt x="1370" y="3782"/>
                      <a:pt x="1452" y="3864"/>
                      <a:pt x="1575" y="3864"/>
                    </a:cubicBezTo>
                    <a:lnTo>
                      <a:pt x="3496" y="3864"/>
                    </a:lnTo>
                    <a:cubicBezTo>
                      <a:pt x="3619" y="3864"/>
                      <a:pt x="3700" y="3782"/>
                      <a:pt x="3700" y="3660"/>
                    </a:cubicBezTo>
                    <a:lnTo>
                      <a:pt x="3700" y="2045"/>
                    </a:lnTo>
                    <a:cubicBezTo>
                      <a:pt x="3700" y="1942"/>
                      <a:pt x="3619" y="1840"/>
                      <a:pt x="3496" y="1840"/>
                    </a:cubicBezTo>
                    <a:close/>
                    <a:moveTo>
                      <a:pt x="12000" y="1063"/>
                    </a:moveTo>
                    <a:cubicBezTo>
                      <a:pt x="12368" y="1063"/>
                      <a:pt x="12777" y="1738"/>
                      <a:pt x="12777" y="2699"/>
                    </a:cubicBezTo>
                    <a:cubicBezTo>
                      <a:pt x="12777" y="3660"/>
                      <a:pt x="12368" y="4334"/>
                      <a:pt x="12000" y="4334"/>
                    </a:cubicBezTo>
                    <a:lnTo>
                      <a:pt x="5683" y="4334"/>
                    </a:lnTo>
                    <a:cubicBezTo>
                      <a:pt x="5315" y="4334"/>
                      <a:pt x="4907" y="3660"/>
                      <a:pt x="4907" y="2699"/>
                    </a:cubicBezTo>
                    <a:cubicBezTo>
                      <a:pt x="4907" y="1738"/>
                      <a:pt x="5315" y="1063"/>
                      <a:pt x="5683" y="1063"/>
                    </a:cubicBezTo>
                    <a:lnTo>
                      <a:pt x="10508" y="1063"/>
                    </a:lnTo>
                    <a:lnTo>
                      <a:pt x="10508" y="3721"/>
                    </a:lnTo>
                    <a:cubicBezTo>
                      <a:pt x="10508" y="3823"/>
                      <a:pt x="10610" y="3925"/>
                      <a:pt x="10712" y="3925"/>
                    </a:cubicBezTo>
                    <a:cubicBezTo>
                      <a:pt x="10835" y="3925"/>
                      <a:pt x="10916" y="3823"/>
                      <a:pt x="10916" y="3721"/>
                    </a:cubicBezTo>
                    <a:lnTo>
                      <a:pt x="10916" y="3394"/>
                    </a:lnTo>
                    <a:lnTo>
                      <a:pt x="11305" y="3394"/>
                    </a:lnTo>
                    <a:lnTo>
                      <a:pt x="11305" y="3721"/>
                    </a:lnTo>
                    <a:cubicBezTo>
                      <a:pt x="11305" y="3823"/>
                      <a:pt x="11387" y="3925"/>
                      <a:pt x="11509" y="3925"/>
                    </a:cubicBezTo>
                    <a:cubicBezTo>
                      <a:pt x="11611" y="3925"/>
                      <a:pt x="11714" y="3823"/>
                      <a:pt x="11714" y="3721"/>
                    </a:cubicBezTo>
                    <a:lnTo>
                      <a:pt x="11714" y="1063"/>
                    </a:lnTo>
                    <a:close/>
                    <a:moveTo>
                      <a:pt x="3844" y="1554"/>
                    </a:moveTo>
                    <a:lnTo>
                      <a:pt x="3844" y="4845"/>
                    </a:lnTo>
                    <a:lnTo>
                      <a:pt x="880" y="4845"/>
                    </a:lnTo>
                    <a:lnTo>
                      <a:pt x="880" y="3271"/>
                    </a:lnTo>
                    <a:lnTo>
                      <a:pt x="2474" y="1554"/>
                    </a:lnTo>
                    <a:close/>
                    <a:moveTo>
                      <a:pt x="11428" y="4743"/>
                    </a:moveTo>
                    <a:lnTo>
                      <a:pt x="11428" y="4906"/>
                    </a:lnTo>
                    <a:lnTo>
                      <a:pt x="6215" y="4906"/>
                    </a:lnTo>
                    <a:lnTo>
                      <a:pt x="6215" y="4743"/>
                    </a:lnTo>
                    <a:close/>
                    <a:moveTo>
                      <a:pt x="2024" y="5315"/>
                    </a:moveTo>
                    <a:cubicBezTo>
                      <a:pt x="1881" y="5377"/>
                      <a:pt x="1738" y="5458"/>
                      <a:pt x="1615" y="5581"/>
                    </a:cubicBezTo>
                    <a:lnTo>
                      <a:pt x="409" y="5581"/>
                    </a:lnTo>
                    <a:lnTo>
                      <a:pt x="409" y="5315"/>
                    </a:lnTo>
                    <a:close/>
                    <a:moveTo>
                      <a:pt x="8443" y="5315"/>
                    </a:moveTo>
                    <a:cubicBezTo>
                      <a:pt x="8300" y="5377"/>
                      <a:pt x="8157" y="5458"/>
                      <a:pt x="8034" y="5581"/>
                    </a:cubicBezTo>
                    <a:lnTo>
                      <a:pt x="3230" y="5581"/>
                    </a:lnTo>
                    <a:cubicBezTo>
                      <a:pt x="3108" y="5458"/>
                      <a:pt x="2965" y="5377"/>
                      <a:pt x="2821" y="5315"/>
                    </a:cubicBezTo>
                    <a:close/>
                    <a:moveTo>
                      <a:pt x="10610" y="5315"/>
                    </a:moveTo>
                    <a:cubicBezTo>
                      <a:pt x="10446" y="5377"/>
                      <a:pt x="10324" y="5458"/>
                      <a:pt x="10201" y="5581"/>
                    </a:cubicBezTo>
                    <a:lnTo>
                      <a:pt x="9629" y="5581"/>
                    </a:lnTo>
                    <a:cubicBezTo>
                      <a:pt x="9526" y="5458"/>
                      <a:pt x="9383" y="5377"/>
                      <a:pt x="9220" y="5315"/>
                    </a:cubicBezTo>
                    <a:close/>
                    <a:moveTo>
                      <a:pt x="12634" y="5315"/>
                    </a:moveTo>
                    <a:lnTo>
                      <a:pt x="12634" y="5581"/>
                    </a:lnTo>
                    <a:lnTo>
                      <a:pt x="11795" y="5581"/>
                    </a:lnTo>
                    <a:cubicBezTo>
                      <a:pt x="11693" y="5458"/>
                      <a:pt x="11550" y="5377"/>
                      <a:pt x="11407" y="5315"/>
                    </a:cubicBezTo>
                    <a:close/>
                    <a:moveTo>
                      <a:pt x="9935" y="5990"/>
                    </a:moveTo>
                    <a:cubicBezTo>
                      <a:pt x="9935" y="6010"/>
                      <a:pt x="9935" y="6031"/>
                      <a:pt x="9915" y="6072"/>
                    </a:cubicBezTo>
                    <a:cubicBezTo>
                      <a:pt x="9915" y="6031"/>
                      <a:pt x="9894" y="6010"/>
                      <a:pt x="9894" y="5990"/>
                    </a:cubicBezTo>
                    <a:close/>
                    <a:moveTo>
                      <a:pt x="2413" y="5642"/>
                    </a:moveTo>
                    <a:cubicBezTo>
                      <a:pt x="2454" y="5642"/>
                      <a:pt x="2494" y="5663"/>
                      <a:pt x="2535" y="5663"/>
                    </a:cubicBezTo>
                    <a:lnTo>
                      <a:pt x="2576" y="5663"/>
                    </a:lnTo>
                    <a:cubicBezTo>
                      <a:pt x="2597" y="5683"/>
                      <a:pt x="2638" y="5683"/>
                      <a:pt x="2658" y="5704"/>
                    </a:cubicBezTo>
                    <a:cubicBezTo>
                      <a:pt x="2678" y="5704"/>
                      <a:pt x="2699" y="5704"/>
                      <a:pt x="2719" y="5724"/>
                    </a:cubicBezTo>
                    <a:cubicBezTo>
                      <a:pt x="2740" y="5724"/>
                      <a:pt x="2760" y="5745"/>
                      <a:pt x="2781" y="5765"/>
                    </a:cubicBezTo>
                    <a:cubicBezTo>
                      <a:pt x="2842" y="5806"/>
                      <a:pt x="2903" y="5847"/>
                      <a:pt x="2965" y="5908"/>
                    </a:cubicBezTo>
                    <a:cubicBezTo>
                      <a:pt x="3067" y="6031"/>
                      <a:pt x="3128" y="6194"/>
                      <a:pt x="3128" y="6358"/>
                    </a:cubicBezTo>
                    <a:cubicBezTo>
                      <a:pt x="3128" y="6767"/>
                      <a:pt x="2801" y="7073"/>
                      <a:pt x="2413" y="7073"/>
                    </a:cubicBezTo>
                    <a:cubicBezTo>
                      <a:pt x="2024" y="7073"/>
                      <a:pt x="1697" y="6767"/>
                      <a:pt x="1697" y="6358"/>
                    </a:cubicBezTo>
                    <a:cubicBezTo>
                      <a:pt x="1697" y="6194"/>
                      <a:pt x="1779" y="6031"/>
                      <a:pt x="1861" y="5908"/>
                    </a:cubicBezTo>
                    <a:cubicBezTo>
                      <a:pt x="1922" y="5847"/>
                      <a:pt x="1983" y="5785"/>
                      <a:pt x="2065" y="5745"/>
                    </a:cubicBezTo>
                    <a:cubicBezTo>
                      <a:pt x="2086" y="5745"/>
                      <a:pt x="2106" y="5724"/>
                      <a:pt x="2126" y="5724"/>
                    </a:cubicBezTo>
                    <a:cubicBezTo>
                      <a:pt x="2126" y="5704"/>
                      <a:pt x="2147" y="5704"/>
                      <a:pt x="2167" y="5704"/>
                    </a:cubicBezTo>
                    <a:cubicBezTo>
                      <a:pt x="2208" y="5683"/>
                      <a:pt x="2229" y="5683"/>
                      <a:pt x="2270" y="5663"/>
                    </a:cubicBezTo>
                    <a:lnTo>
                      <a:pt x="2290" y="5663"/>
                    </a:lnTo>
                    <a:cubicBezTo>
                      <a:pt x="2331" y="5663"/>
                      <a:pt x="2372" y="5642"/>
                      <a:pt x="2413" y="5642"/>
                    </a:cubicBezTo>
                    <a:close/>
                    <a:moveTo>
                      <a:pt x="8831" y="5642"/>
                    </a:moveTo>
                    <a:cubicBezTo>
                      <a:pt x="8872" y="5642"/>
                      <a:pt x="8913" y="5663"/>
                      <a:pt x="8954" y="5663"/>
                    </a:cubicBezTo>
                    <a:lnTo>
                      <a:pt x="8974" y="5663"/>
                    </a:lnTo>
                    <a:cubicBezTo>
                      <a:pt x="9015" y="5683"/>
                      <a:pt x="9056" y="5683"/>
                      <a:pt x="9077" y="5704"/>
                    </a:cubicBezTo>
                    <a:cubicBezTo>
                      <a:pt x="9097" y="5704"/>
                      <a:pt x="9118" y="5704"/>
                      <a:pt x="9118" y="5724"/>
                    </a:cubicBezTo>
                    <a:cubicBezTo>
                      <a:pt x="9158" y="5724"/>
                      <a:pt x="9179" y="5745"/>
                      <a:pt x="9199" y="5765"/>
                    </a:cubicBezTo>
                    <a:cubicBezTo>
                      <a:pt x="9261" y="5806"/>
                      <a:pt x="9322" y="5847"/>
                      <a:pt x="9383" y="5908"/>
                    </a:cubicBezTo>
                    <a:cubicBezTo>
                      <a:pt x="9486" y="6031"/>
                      <a:pt x="9547" y="6194"/>
                      <a:pt x="9547" y="6358"/>
                    </a:cubicBezTo>
                    <a:cubicBezTo>
                      <a:pt x="9547" y="6767"/>
                      <a:pt x="9220" y="7073"/>
                      <a:pt x="8831" y="7073"/>
                    </a:cubicBezTo>
                    <a:cubicBezTo>
                      <a:pt x="8443" y="7073"/>
                      <a:pt x="8116" y="6767"/>
                      <a:pt x="8116" y="6358"/>
                    </a:cubicBezTo>
                    <a:cubicBezTo>
                      <a:pt x="8116" y="6194"/>
                      <a:pt x="8177" y="6031"/>
                      <a:pt x="8279" y="5908"/>
                    </a:cubicBezTo>
                    <a:cubicBezTo>
                      <a:pt x="8341" y="5847"/>
                      <a:pt x="8402" y="5806"/>
                      <a:pt x="8463" y="5765"/>
                    </a:cubicBezTo>
                    <a:cubicBezTo>
                      <a:pt x="8484" y="5745"/>
                      <a:pt x="8504" y="5724"/>
                      <a:pt x="8525" y="5724"/>
                    </a:cubicBezTo>
                    <a:cubicBezTo>
                      <a:pt x="8545" y="5704"/>
                      <a:pt x="8566" y="5704"/>
                      <a:pt x="8586" y="5704"/>
                    </a:cubicBezTo>
                    <a:cubicBezTo>
                      <a:pt x="8607" y="5683"/>
                      <a:pt x="8647" y="5683"/>
                      <a:pt x="8688" y="5663"/>
                    </a:cubicBezTo>
                    <a:lnTo>
                      <a:pt x="8709" y="5663"/>
                    </a:lnTo>
                    <a:cubicBezTo>
                      <a:pt x="8750" y="5663"/>
                      <a:pt x="8791" y="5642"/>
                      <a:pt x="8831" y="5642"/>
                    </a:cubicBezTo>
                    <a:close/>
                    <a:moveTo>
                      <a:pt x="10998" y="5642"/>
                    </a:moveTo>
                    <a:cubicBezTo>
                      <a:pt x="11039" y="5642"/>
                      <a:pt x="11100" y="5663"/>
                      <a:pt x="11141" y="5663"/>
                    </a:cubicBezTo>
                    <a:lnTo>
                      <a:pt x="11162" y="5663"/>
                    </a:lnTo>
                    <a:cubicBezTo>
                      <a:pt x="11182" y="5683"/>
                      <a:pt x="11223" y="5683"/>
                      <a:pt x="11264" y="5704"/>
                    </a:cubicBezTo>
                    <a:cubicBezTo>
                      <a:pt x="11264" y="5704"/>
                      <a:pt x="11284" y="5704"/>
                      <a:pt x="11305" y="5724"/>
                    </a:cubicBezTo>
                    <a:cubicBezTo>
                      <a:pt x="11325" y="5724"/>
                      <a:pt x="11346" y="5745"/>
                      <a:pt x="11366" y="5745"/>
                    </a:cubicBezTo>
                    <a:cubicBezTo>
                      <a:pt x="11448" y="5785"/>
                      <a:pt x="11489" y="5847"/>
                      <a:pt x="11550" y="5908"/>
                    </a:cubicBezTo>
                    <a:cubicBezTo>
                      <a:pt x="11652" y="6031"/>
                      <a:pt x="11714" y="6194"/>
                      <a:pt x="11714" y="6358"/>
                    </a:cubicBezTo>
                    <a:cubicBezTo>
                      <a:pt x="11714" y="6767"/>
                      <a:pt x="11387" y="7073"/>
                      <a:pt x="10998" y="7073"/>
                    </a:cubicBezTo>
                    <a:cubicBezTo>
                      <a:pt x="10610" y="7073"/>
                      <a:pt x="10283" y="6767"/>
                      <a:pt x="10283" y="6358"/>
                    </a:cubicBezTo>
                    <a:cubicBezTo>
                      <a:pt x="10283" y="6194"/>
                      <a:pt x="10344" y="6031"/>
                      <a:pt x="10446" y="5908"/>
                    </a:cubicBezTo>
                    <a:cubicBezTo>
                      <a:pt x="10508" y="5847"/>
                      <a:pt x="10569" y="5785"/>
                      <a:pt x="10630" y="5745"/>
                    </a:cubicBezTo>
                    <a:cubicBezTo>
                      <a:pt x="10671" y="5745"/>
                      <a:pt x="10671" y="5724"/>
                      <a:pt x="10712" y="5724"/>
                    </a:cubicBezTo>
                    <a:cubicBezTo>
                      <a:pt x="10712" y="5704"/>
                      <a:pt x="10732" y="5704"/>
                      <a:pt x="10753" y="5704"/>
                    </a:cubicBezTo>
                    <a:cubicBezTo>
                      <a:pt x="10794" y="5683"/>
                      <a:pt x="10814" y="5683"/>
                      <a:pt x="10855" y="5663"/>
                    </a:cubicBezTo>
                    <a:lnTo>
                      <a:pt x="10876" y="5663"/>
                    </a:lnTo>
                    <a:cubicBezTo>
                      <a:pt x="10916" y="5663"/>
                      <a:pt x="10957" y="5642"/>
                      <a:pt x="10998" y="5642"/>
                    </a:cubicBezTo>
                    <a:close/>
                    <a:moveTo>
                      <a:pt x="7462" y="0"/>
                    </a:moveTo>
                    <a:cubicBezTo>
                      <a:pt x="7339" y="0"/>
                      <a:pt x="7257" y="103"/>
                      <a:pt x="7257" y="205"/>
                    </a:cubicBezTo>
                    <a:cubicBezTo>
                      <a:pt x="7257" y="327"/>
                      <a:pt x="7339" y="409"/>
                      <a:pt x="7462" y="409"/>
                    </a:cubicBezTo>
                    <a:lnTo>
                      <a:pt x="7768" y="409"/>
                    </a:lnTo>
                    <a:lnTo>
                      <a:pt x="7768" y="655"/>
                    </a:lnTo>
                    <a:lnTo>
                      <a:pt x="5683" y="655"/>
                    </a:lnTo>
                    <a:cubicBezTo>
                      <a:pt x="5009" y="655"/>
                      <a:pt x="4498" y="1554"/>
                      <a:pt x="4498" y="2699"/>
                    </a:cubicBezTo>
                    <a:cubicBezTo>
                      <a:pt x="4498" y="3843"/>
                      <a:pt x="5009" y="4743"/>
                      <a:pt x="5683" y="4743"/>
                    </a:cubicBezTo>
                    <a:lnTo>
                      <a:pt x="5806" y="4743"/>
                    </a:lnTo>
                    <a:lnTo>
                      <a:pt x="5806" y="4906"/>
                    </a:lnTo>
                    <a:lnTo>
                      <a:pt x="4252" y="4906"/>
                    </a:lnTo>
                    <a:lnTo>
                      <a:pt x="4252" y="1350"/>
                    </a:lnTo>
                    <a:cubicBezTo>
                      <a:pt x="4252" y="1227"/>
                      <a:pt x="4171" y="1145"/>
                      <a:pt x="4048" y="1145"/>
                    </a:cubicBezTo>
                    <a:lnTo>
                      <a:pt x="2372" y="1145"/>
                    </a:lnTo>
                    <a:cubicBezTo>
                      <a:pt x="2331" y="1145"/>
                      <a:pt x="2270" y="1166"/>
                      <a:pt x="2229" y="1206"/>
                    </a:cubicBezTo>
                    <a:lnTo>
                      <a:pt x="532" y="3067"/>
                    </a:lnTo>
                    <a:cubicBezTo>
                      <a:pt x="491" y="3108"/>
                      <a:pt x="471" y="3148"/>
                      <a:pt x="471" y="3189"/>
                    </a:cubicBezTo>
                    <a:lnTo>
                      <a:pt x="471" y="4906"/>
                    </a:lnTo>
                    <a:lnTo>
                      <a:pt x="205" y="4906"/>
                    </a:lnTo>
                    <a:cubicBezTo>
                      <a:pt x="82" y="4906"/>
                      <a:pt x="0" y="4988"/>
                      <a:pt x="0" y="5111"/>
                    </a:cubicBezTo>
                    <a:lnTo>
                      <a:pt x="0" y="5785"/>
                    </a:lnTo>
                    <a:cubicBezTo>
                      <a:pt x="0" y="5888"/>
                      <a:pt x="82" y="5990"/>
                      <a:pt x="205" y="5990"/>
                    </a:cubicBezTo>
                    <a:lnTo>
                      <a:pt x="1370" y="5990"/>
                    </a:lnTo>
                    <a:cubicBezTo>
                      <a:pt x="1309" y="6092"/>
                      <a:pt x="1288" y="6235"/>
                      <a:pt x="1288" y="6358"/>
                    </a:cubicBezTo>
                    <a:cubicBezTo>
                      <a:pt x="1288" y="6971"/>
                      <a:pt x="1799" y="7482"/>
                      <a:pt x="2413" y="7482"/>
                    </a:cubicBezTo>
                    <a:cubicBezTo>
                      <a:pt x="3046" y="7482"/>
                      <a:pt x="3537" y="6971"/>
                      <a:pt x="3537" y="6358"/>
                    </a:cubicBezTo>
                    <a:cubicBezTo>
                      <a:pt x="3537" y="6235"/>
                      <a:pt x="3517" y="6092"/>
                      <a:pt x="3476" y="5990"/>
                    </a:cubicBezTo>
                    <a:lnTo>
                      <a:pt x="7768" y="5990"/>
                    </a:lnTo>
                    <a:cubicBezTo>
                      <a:pt x="7728" y="6092"/>
                      <a:pt x="7707" y="6235"/>
                      <a:pt x="7707" y="6358"/>
                    </a:cubicBezTo>
                    <a:cubicBezTo>
                      <a:pt x="7707" y="6971"/>
                      <a:pt x="8218" y="7482"/>
                      <a:pt x="8831" y="7482"/>
                    </a:cubicBezTo>
                    <a:cubicBezTo>
                      <a:pt x="9342" y="7482"/>
                      <a:pt x="9792" y="7135"/>
                      <a:pt x="9915" y="6664"/>
                    </a:cubicBezTo>
                    <a:cubicBezTo>
                      <a:pt x="10058" y="7135"/>
                      <a:pt x="10487" y="7482"/>
                      <a:pt x="10998" y="7482"/>
                    </a:cubicBezTo>
                    <a:cubicBezTo>
                      <a:pt x="11611" y="7482"/>
                      <a:pt x="12123" y="6971"/>
                      <a:pt x="12123" y="6358"/>
                    </a:cubicBezTo>
                    <a:cubicBezTo>
                      <a:pt x="12123" y="6235"/>
                      <a:pt x="12102" y="6092"/>
                      <a:pt x="12061" y="5990"/>
                    </a:cubicBezTo>
                    <a:lnTo>
                      <a:pt x="12838" y="5990"/>
                    </a:lnTo>
                    <a:cubicBezTo>
                      <a:pt x="12940" y="5990"/>
                      <a:pt x="13042" y="5888"/>
                      <a:pt x="13042" y="5785"/>
                    </a:cubicBezTo>
                    <a:lnTo>
                      <a:pt x="13042" y="5111"/>
                    </a:lnTo>
                    <a:cubicBezTo>
                      <a:pt x="13042" y="4988"/>
                      <a:pt x="12940" y="4906"/>
                      <a:pt x="12838" y="4906"/>
                    </a:cubicBezTo>
                    <a:lnTo>
                      <a:pt x="11836" y="4906"/>
                    </a:lnTo>
                    <a:lnTo>
                      <a:pt x="11836" y="4743"/>
                    </a:lnTo>
                    <a:lnTo>
                      <a:pt x="12000" y="4743"/>
                    </a:lnTo>
                    <a:cubicBezTo>
                      <a:pt x="12674" y="4743"/>
                      <a:pt x="13186" y="3843"/>
                      <a:pt x="13186" y="2699"/>
                    </a:cubicBezTo>
                    <a:cubicBezTo>
                      <a:pt x="13186" y="1554"/>
                      <a:pt x="12674" y="655"/>
                      <a:pt x="12000" y="655"/>
                    </a:cubicBezTo>
                    <a:lnTo>
                      <a:pt x="8177" y="655"/>
                    </a:lnTo>
                    <a:lnTo>
                      <a:pt x="8177" y="409"/>
                    </a:lnTo>
                    <a:lnTo>
                      <a:pt x="8504" y="409"/>
                    </a:lnTo>
                    <a:cubicBezTo>
                      <a:pt x="8607" y="409"/>
                      <a:pt x="8709" y="327"/>
                      <a:pt x="8709" y="205"/>
                    </a:cubicBezTo>
                    <a:cubicBezTo>
                      <a:pt x="8709" y="103"/>
                      <a:pt x="8607" y="0"/>
                      <a:pt x="8504" y="0"/>
                    </a:cubicBezTo>
                    <a:close/>
                  </a:path>
                </a:pathLst>
              </a:custGeom>
              <a:solidFill>
                <a:srgbClr val="F8F8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15"/>
              <p:cNvSpPr/>
              <p:nvPr/>
            </p:nvSpPr>
            <p:spPr>
              <a:xfrm rot="-2700036" flipH="1">
                <a:off x="7577488" y="1766229"/>
                <a:ext cx="2211282" cy="1254880"/>
              </a:xfrm>
              <a:custGeom>
                <a:avLst/>
                <a:gdLst/>
                <a:ahLst/>
                <a:cxnLst/>
                <a:rect l="l" t="t" r="r" b="b"/>
                <a:pathLst>
                  <a:path w="13186" h="7483" extrusionOk="0">
                    <a:moveTo>
                      <a:pt x="11305" y="1063"/>
                    </a:moveTo>
                    <a:lnTo>
                      <a:pt x="11305" y="1370"/>
                    </a:lnTo>
                    <a:lnTo>
                      <a:pt x="10916" y="1370"/>
                    </a:lnTo>
                    <a:lnTo>
                      <a:pt x="10916" y="1063"/>
                    </a:lnTo>
                    <a:close/>
                    <a:moveTo>
                      <a:pt x="11305" y="1779"/>
                    </a:moveTo>
                    <a:lnTo>
                      <a:pt x="11305" y="1902"/>
                    </a:lnTo>
                    <a:lnTo>
                      <a:pt x="10916" y="1902"/>
                    </a:lnTo>
                    <a:lnTo>
                      <a:pt x="10916" y="1779"/>
                    </a:lnTo>
                    <a:close/>
                    <a:moveTo>
                      <a:pt x="11305" y="2310"/>
                    </a:moveTo>
                    <a:lnTo>
                      <a:pt x="11305" y="2453"/>
                    </a:lnTo>
                    <a:lnTo>
                      <a:pt x="10916" y="2453"/>
                    </a:lnTo>
                    <a:lnTo>
                      <a:pt x="10916" y="2310"/>
                    </a:lnTo>
                    <a:close/>
                    <a:moveTo>
                      <a:pt x="11305" y="2862"/>
                    </a:moveTo>
                    <a:lnTo>
                      <a:pt x="11305" y="2985"/>
                    </a:lnTo>
                    <a:lnTo>
                      <a:pt x="10916" y="2985"/>
                    </a:lnTo>
                    <a:lnTo>
                      <a:pt x="10916" y="2862"/>
                    </a:lnTo>
                    <a:close/>
                    <a:moveTo>
                      <a:pt x="3292" y="2249"/>
                    </a:moveTo>
                    <a:lnTo>
                      <a:pt x="3292" y="3455"/>
                    </a:lnTo>
                    <a:lnTo>
                      <a:pt x="1779" y="3455"/>
                    </a:lnTo>
                    <a:lnTo>
                      <a:pt x="1779" y="3414"/>
                    </a:lnTo>
                    <a:lnTo>
                      <a:pt x="2638" y="2249"/>
                    </a:lnTo>
                    <a:close/>
                    <a:moveTo>
                      <a:pt x="2535" y="1840"/>
                    </a:moveTo>
                    <a:cubicBezTo>
                      <a:pt x="2474" y="1840"/>
                      <a:pt x="2413" y="1881"/>
                      <a:pt x="2372" y="1922"/>
                    </a:cubicBezTo>
                    <a:lnTo>
                      <a:pt x="1411" y="3210"/>
                    </a:lnTo>
                    <a:cubicBezTo>
                      <a:pt x="1370" y="3251"/>
                      <a:pt x="1370" y="3292"/>
                      <a:pt x="1370" y="3332"/>
                    </a:cubicBezTo>
                    <a:lnTo>
                      <a:pt x="1370" y="3660"/>
                    </a:lnTo>
                    <a:cubicBezTo>
                      <a:pt x="1370" y="3782"/>
                      <a:pt x="1452" y="3864"/>
                      <a:pt x="1575" y="3864"/>
                    </a:cubicBezTo>
                    <a:lnTo>
                      <a:pt x="3496" y="3864"/>
                    </a:lnTo>
                    <a:cubicBezTo>
                      <a:pt x="3619" y="3864"/>
                      <a:pt x="3700" y="3782"/>
                      <a:pt x="3700" y="3660"/>
                    </a:cubicBezTo>
                    <a:lnTo>
                      <a:pt x="3700" y="2045"/>
                    </a:lnTo>
                    <a:cubicBezTo>
                      <a:pt x="3700" y="1942"/>
                      <a:pt x="3619" y="1840"/>
                      <a:pt x="3496" y="1840"/>
                    </a:cubicBezTo>
                    <a:close/>
                    <a:moveTo>
                      <a:pt x="12000" y="1063"/>
                    </a:moveTo>
                    <a:cubicBezTo>
                      <a:pt x="12368" y="1063"/>
                      <a:pt x="12777" y="1738"/>
                      <a:pt x="12777" y="2699"/>
                    </a:cubicBezTo>
                    <a:cubicBezTo>
                      <a:pt x="12777" y="3660"/>
                      <a:pt x="12368" y="4334"/>
                      <a:pt x="12000" y="4334"/>
                    </a:cubicBezTo>
                    <a:lnTo>
                      <a:pt x="5683" y="4334"/>
                    </a:lnTo>
                    <a:cubicBezTo>
                      <a:pt x="5315" y="4334"/>
                      <a:pt x="4907" y="3660"/>
                      <a:pt x="4907" y="2699"/>
                    </a:cubicBezTo>
                    <a:cubicBezTo>
                      <a:pt x="4907" y="1738"/>
                      <a:pt x="5315" y="1063"/>
                      <a:pt x="5683" y="1063"/>
                    </a:cubicBezTo>
                    <a:lnTo>
                      <a:pt x="10508" y="1063"/>
                    </a:lnTo>
                    <a:lnTo>
                      <a:pt x="10508" y="3721"/>
                    </a:lnTo>
                    <a:cubicBezTo>
                      <a:pt x="10508" y="3823"/>
                      <a:pt x="10610" y="3925"/>
                      <a:pt x="10712" y="3925"/>
                    </a:cubicBezTo>
                    <a:cubicBezTo>
                      <a:pt x="10835" y="3925"/>
                      <a:pt x="10916" y="3823"/>
                      <a:pt x="10916" y="3721"/>
                    </a:cubicBezTo>
                    <a:lnTo>
                      <a:pt x="10916" y="3394"/>
                    </a:lnTo>
                    <a:lnTo>
                      <a:pt x="11305" y="3394"/>
                    </a:lnTo>
                    <a:lnTo>
                      <a:pt x="11305" y="3721"/>
                    </a:lnTo>
                    <a:cubicBezTo>
                      <a:pt x="11305" y="3823"/>
                      <a:pt x="11387" y="3925"/>
                      <a:pt x="11509" y="3925"/>
                    </a:cubicBezTo>
                    <a:cubicBezTo>
                      <a:pt x="11611" y="3925"/>
                      <a:pt x="11714" y="3823"/>
                      <a:pt x="11714" y="3721"/>
                    </a:cubicBezTo>
                    <a:lnTo>
                      <a:pt x="11714" y="1063"/>
                    </a:lnTo>
                    <a:close/>
                    <a:moveTo>
                      <a:pt x="3844" y="1554"/>
                    </a:moveTo>
                    <a:lnTo>
                      <a:pt x="3844" y="4845"/>
                    </a:lnTo>
                    <a:lnTo>
                      <a:pt x="880" y="4845"/>
                    </a:lnTo>
                    <a:lnTo>
                      <a:pt x="880" y="3271"/>
                    </a:lnTo>
                    <a:lnTo>
                      <a:pt x="2474" y="1554"/>
                    </a:lnTo>
                    <a:close/>
                    <a:moveTo>
                      <a:pt x="11428" y="4743"/>
                    </a:moveTo>
                    <a:lnTo>
                      <a:pt x="11428" y="4906"/>
                    </a:lnTo>
                    <a:lnTo>
                      <a:pt x="6215" y="4906"/>
                    </a:lnTo>
                    <a:lnTo>
                      <a:pt x="6215" y="4743"/>
                    </a:lnTo>
                    <a:close/>
                    <a:moveTo>
                      <a:pt x="2024" y="5315"/>
                    </a:moveTo>
                    <a:cubicBezTo>
                      <a:pt x="1881" y="5377"/>
                      <a:pt x="1738" y="5458"/>
                      <a:pt x="1615" y="5581"/>
                    </a:cubicBezTo>
                    <a:lnTo>
                      <a:pt x="409" y="5581"/>
                    </a:lnTo>
                    <a:lnTo>
                      <a:pt x="409" y="5315"/>
                    </a:lnTo>
                    <a:close/>
                    <a:moveTo>
                      <a:pt x="8443" y="5315"/>
                    </a:moveTo>
                    <a:cubicBezTo>
                      <a:pt x="8300" y="5377"/>
                      <a:pt x="8157" y="5458"/>
                      <a:pt x="8034" y="5581"/>
                    </a:cubicBezTo>
                    <a:lnTo>
                      <a:pt x="3230" y="5581"/>
                    </a:lnTo>
                    <a:cubicBezTo>
                      <a:pt x="3108" y="5458"/>
                      <a:pt x="2965" y="5377"/>
                      <a:pt x="2821" y="5315"/>
                    </a:cubicBezTo>
                    <a:close/>
                    <a:moveTo>
                      <a:pt x="10610" y="5315"/>
                    </a:moveTo>
                    <a:cubicBezTo>
                      <a:pt x="10446" y="5377"/>
                      <a:pt x="10324" y="5458"/>
                      <a:pt x="10201" y="5581"/>
                    </a:cubicBezTo>
                    <a:lnTo>
                      <a:pt x="9629" y="5581"/>
                    </a:lnTo>
                    <a:cubicBezTo>
                      <a:pt x="9526" y="5458"/>
                      <a:pt x="9383" y="5377"/>
                      <a:pt x="9220" y="5315"/>
                    </a:cubicBezTo>
                    <a:close/>
                    <a:moveTo>
                      <a:pt x="12634" y="5315"/>
                    </a:moveTo>
                    <a:lnTo>
                      <a:pt x="12634" y="5581"/>
                    </a:lnTo>
                    <a:lnTo>
                      <a:pt x="11795" y="5581"/>
                    </a:lnTo>
                    <a:cubicBezTo>
                      <a:pt x="11693" y="5458"/>
                      <a:pt x="11550" y="5377"/>
                      <a:pt x="11407" y="5315"/>
                    </a:cubicBezTo>
                    <a:close/>
                    <a:moveTo>
                      <a:pt x="9935" y="5990"/>
                    </a:moveTo>
                    <a:cubicBezTo>
                      <a:pt x="9935" y="6010"/>
                      <a:pt x="9935" y="6031"/>
                      <a:pt x="9915" y="6072"/>
                    </a:cubicBezTo>
                    <a:cubicBezTo>
                      <a:pt x="9915" y="6031"/>
                      <a:pt x="9894" y="6010"/>
                      <a:pt x="9894" y="5990"/>
                    </a:cubicBezTo>
                    <a:close/>
                    <a:moveTo>
                      <a:pt x="2413" y="5642"/>
                    </a:moveTo>
                    <a:cubicBezTo>
                      <a:pt x="2454" y="5642"/>
                      <a:pt x="2494" y="5663"/>
                      <a:pt x="2535" y="5663"/>
                    </a:cubicBezTo>
                    <a:lnTo>
                      <a:pt x="2576" y="5663"/>
                    </a:lnTo>
                    <a:cubicBezTo>
                      <a:pt x="2597" y="5683"/>
                      <a:pt x="2638" y="5683"/>
                      <a:pt x="2658" y="5704"/>
                    </a:cubicBezTo>
                    <a:cubicBezTo>
                      <a:pt x="2678" y="5704"/>
                      <a:pt x="2699" y="5704"/>
                      <a:pt x="2719" y="5724"/>
                    </a:cubicBezTo>
                    <a:cubicBezTo>
                      <a:pt x="2740" y="5724"/>
                      <a:pt x="2760" y="5745"/>
                      <a:pt x="2781" y="5765"/>
                    </a:cubicBezTo>
                    <a:cubicBezTo>
                      <a:pt x="2842" y="5806"/>
                      <a:pt x="2903" y="5847"/>
                      <a:pt x="2965" y="5908"/>
                    </a:cubicBezTo>
                    <a:cubicBezTo>
                      <a:pt x="3067" y="6031"/>
                      <a:pt x="3128" y="6194"/>
                      <a:pt x="3128" y="6358"/>
                    </a:cubicBezTo>
                    <a:cubicBezTo>
                      <a:pt x="3128" y="6767"/>
                      <a:pt x="2801" y="7073"/>
                      <a:pt x="2413" y="7073"/>
                    </a:cubicBezTo>
                    <a:cubicBezTo>
                      <a:pt x="2024" y="7073"/>
                      <a:pt x="1697" y="6767"/>
                      <a:pt x="1697" y="6358"/>
                    </a:cubicBezTo>
                    <a:cubicBezTo>
                      <a:pt x="1697" y="6194"/>
                      <a:pt x="1779" y="6031"/>
                      <a:pt x="1861" y="5908"/>
                    </a:cubicBezTo>
                    <a:cubicBezTo>
                      <a:pt x="1922" y="5847"/>
                      <a:pt x="1983" y="5785"/>
                      <a:pt x="2065" y="5745"/>
                    </a:cubicBezTo>
                    <a:cubicBezTo>
                      <a:pt x="2086" y="5745"/>
                      <a:pt x="2106" y="5724"/>
                      <a:pt x="2126" y="5724"/>
                    </a:cubicBezTo>
                    <a:cubicBezTo>
                      <a:pt x="2126" y="5704"/>
                      <a:pt x="2147" y="5704"/>
                      <a:pt x="2167" y="5704"/>
                    </a:cubicBezTo>
                    <a:cubicBezTo>
                      <a:pt x="2208" y="5683"/>
                      <a:pt x="2229" y="5683"/>
                      <a:pt x="2270" y="5663"/>
                    </a:cubicBezTo>
                    <a:lnTo>
                      <a:pt x="2290" y="5663"/>
                    </a:lnTo>
                    <a:cubicBezTo>
                      <a:pt x="2331" y="5663"/>
                      <a:pt x="2372" y="5642"/>
                      <a:pt x="2413" y="5642"/>
                    </a:cubicBezTo>
                    <a:close/>
                    <a:moveTo>
                      <a:pt x="8831" y="5642"/>
                    </a:moveTo>
                    <a:cubicBezTo>
                      <a:pt x="8872" y="5642"/>
                      <a:pt x="8913" y="5663"/>
                      <a:pt x="8954" y="5663"/>
                    </a:cubicBezTo>
                    <a:lnTo>
                      <a:pt x="8974" y="5663"/>
                    </a:lnTo>
                    <a:cubicBezTo>
                      <a:pt x="9015" y="5683"/>
                      <a:pt x="9056" y="5683"/>
                      <a:pt x="9077" y="5704"/>
                    </a:cubicBezTo>
                    <a:cubicBezTo>
                      <a:pt x="9097" y="5704"/>
                      <a:pt x="9118" y="5704"/>
                      <a:pt x="9118" y="5724"/>
                    </a:cubicBezTo>
                    <a:cubicBezTo>
                      <a:pt x="9158" y="5724"/>
                      <a:pt x="9179" y="5745"/>
                      <a:pt x="9199" y="5765"/>
                    </a:cubicBezTo>
                    <a:cubicBezTo>
                      <a:pt x="9261" y="5806"/>
                      <a:pt x="9322" y="5847"/>
                      <a:pt x="9383" y="5908"/>
                    </a:cubicBezTo>
                    <a:cubicBezTo>
                      <a:pt x="9486" y="6031"/>
                      <a:pt x="9547" y="6194"/>
                      <a:pt x="9547" y="6358"/>
                    </a:cubicBezTo>
                    <a:cubicBezTo>
                      <a:pt x="9547" y="6767"/>
                      <a:pt x="9220" y="7073"/>
                      <a:pt x="8831" y="7073"/>
                    </a:cubicBezTo>
                    <a:cubicBezTo>
                      <a:pt x="8443" y="7073"/>
                      <a:pt x="8116" y="6767"/>
                      <a:pt x="8116" y="6358"/>
                    </a:cubicBezTo>
                    <a:cubicBezTo>
                      <a:pt x="8116" y="6194"/>
                      <a:pt x="8177" y="6031"/>
                      <a:pt x="8279" y="5908"/>
                    </a:cubicBezTo>
                    <a:cubicBezTo>
                      <a:pt x="8341" y="5847"/>
                      <a:pt x="8402" y="5806"/>
                      <a:pt x="8463" y="5765"/>
                    </a:cubicBezTo>
                    <a:cubicBezTo>
                      <a:pt x="8484" y="5745"/>
                      <a:pt x="8504" y="5724"/>
                      <a:pt x="8525" y="5724"/>
                    </a:cubicBezTo>
                    <a:cubicBezTo>
                      <a:pt x="8545" y="5704"/>
                      <a:pt x="8566" y="5704"/>
                      <a:pt x="8586" y="5704"/>
                    </a:cubicBezTo>
                    <a:cubicBezTo>
                      <a:pt x="8607" y="5683"/>
                      <a:pt x="8647" y="5683"/>
                      <a:pt x="8688" y="5663"/>
                    </a:cubicBezTo>
                    <a:lnTo>
                      <a:pt x="8709" y="5663"/>
                    </a:lnTo>
                    <a:cubicBezTo>
                      <a:pt x="8750" y="5663"/>
                      <a:pt x="8791" y="5642"/>
                      <a:pt x="8831" y="5642"/>
                    </a:cubicBezTo>
                    <a:close/>
                    <a:moveTo>
                      <a:pt x="10998" y="5642"/>
                    </a:moveTo>
                    <a:cubicBezTo>
                      <a:pt x="11039" y="5642"/>
                      <a:pt x="11100" y="5663"/>
                      <a:pt x="11141" y="5663"/>
                    </a:cubicBezTo>
                    <a:lnTo>
                      <a:pt x="11162" y="5663"/>
                    </a:lnTo>
                    <a:cubicBezTo>
                      <a:pt x="11182" y="5683"/>
                      <a:pt x="11223" y="5683"/>
                      <a:pt x="11264" y="5704"/>
                    </a:cubicBezTo>
                    <a:cubicBezTo>
                      <a:pt x="11264" y="5704"/>
                      <a:pt x="11284" y="5704"/>
                      <a:pt x="11305" y="5724"/>
                    </a:cubicBezTo>
                    <a:cubicBezTo>
                      <a:pt x="11325" y="5724"/>
                      <a:pt x="11346" y="5745"/>
                      <a:pt x="11366" y="5745"/>
                    </a:cubicBezTo>
                    <a:cubicBezTo>
                      <a:pt x="11448" y="5785"/>
                      <a:pt x="11489" y="5847"/>
                      <a:pt x="11550" y="5908"/>
                    </a:cubicBezTo>
                    <a:cubicBezTo>
                      <a:pt x="11652" y="6031"/>
                      <a:pt x="11714" y="6194"/>
                      <a:pt x="11714" y="6358"/>
                    </a:cubicBezTo>
                    <a:cubicBezTo>
                      <a:pt x="11714" y="6767"/>
                      <a:pt x="11387" y="7073"/>
                      <a:pt x="10998" y="7073"/>
                    </a:cubicBezTo>
                    <a:cubicBezTo>
                      <a:pt x="10610" y="7073"/>
                      <a:pt x="10283" y="6767"/>
                      <a:pt x="10283" y="6358"/>
                    </a:cubicBezTo>
                    <a:cubicBezTo>
                      <a:pt x="10283" y="6194"/>
                      <a:pt x="10344" y="6031"/>
                      <a:pt x="10446" y="5908"/>
                    </a:cubicBezTo>
                    <a:cubicBezTo>
                      <a:pt x="10508" y="5847"/>
                      <a:pt x="10569" y="5785"/>
                      <a:pt x="10630" y="5745"/>
                    </a:cubicBezTo>
                    <a:cubicBezTo>
                      <a:pt x="10671" y="5745"/>
                      <a:pt x="10671" y="5724"/>
                      <a:pt x="10712" y="5724"/>
                    </a:cubicBezTo>
                    <a:cubicBezTo>
                      <a:pt x="10712" y="5704"/>
                      <a:pt x="10732" y="5704"/>
                      <a:pt x="10753" y="5704"/>
                    </a:cubicBezTo>
                    <a:cubicBezTo>
                      <a:pt x="10794" y="5683"/>
                      <a:pt x="10814" y="5683"/>
                      <a:pt x="10855" y="5663"/>
                    </a:cubicBezTo>
                    <a:lnTo>
                      <a:pt x="10876" y="5663"/>
                    </a:lnTo>
                    <a:cubicBezTo>
                      <a:pt x="10916" y="5663"/>
                      <a:pt x="10957" y="5642"/>
                      <a:pt x="10998" y="5642"/>
                    </a:cubicBezTo>
                    <a:close/>
                    <a:moveTo>
                      <a:pt x="7462" y="0"/>
                    </a:moveTo>
                    <a:cubicBezTo>
                      <a:pt x="7339" y="0"/>
                      <a:pt x="7257" y="103"/>
                      <a:pt x="7257" y="205"/>
                    </a:cubicBezTo>
                    <a:cubicBezTo>
                      <a:pt x="7257" y="327"/>
                      <a:pt x="7339" y="409"/>
                      <a:pt x="7462" y="409"/>
                    </a:cubicBezTo>
                    <a:lnTo>
                      <a:pt x="7768" y="409"/>
                    </a:lnTo>
                    <a:lnTo>
                      <a:pt x="7768" y="655"/>
                    </a:lnTo>
                    <a:lnTo>
                      <a:pt x="5683" y="655"/>
                    </a:lnTo>
                    <a:cubicBezTo>
                      <a:pt x="5009" y="655"/>
                      <a:pt x="4498" y="1554"/>
                      <a:pt x="4498" y="2699"/>
                    </a:cubicBezTo>
                    <a:cubicBezTo>
                      <a:pt x="4498" y="3843"/>
                      <a:pt x="5009" y="4743"/>
                      <a:pt x="5683" y="4743"/>
                    </a:cubicBezTo>
                    <a:lnTo>
                      <a:pt x="5806" y="4743"/>
                    </a:lnTo>
                    <a:lnTo>
                      <a:pt x="5806" y="4906"/>
                    </a:lnTo>
                    <a:lnTo>
                      <a:pt x="4252" y="4906"/>
                    </a:lnTo>
                    <a:lnTo>
                      <a:pt x="4252" y="1350"/>
                    </a:lnTo>
                    <a:cubicBezTo>
                      <a:pt x="4252" y="1227"/>
                      <a:pt x="4171" y="1145"/>
                      <a:pt x="4048" y="1145"/>
                    </a:cubicBezTo>
                    <a:lnTo>
                      <a:pt x="2372" y="1145"/>
                    </a:lnTo>
                    <a:cubicBezTo>
                      <a:pt x="2331" y="1145"/>
                      <a:pt x="2270" y="1166"/>
                      <a:pt x="2229" y="1206"/>
                    </a:cubicBezTo>
                    <a:lnTo>
                      <a:pt x="532" y="3067"/>
                    </a:lnTo>
                    <a:cubicBezTo>
                      <a:pt x="491" y="3108"/>
                      <a:pt x="471" y="3148"/>
                      <a:pt x="471" y="3189"/>
                    </a:cubicBezTo>
                    <a:lnTo>
                      <a:pt x="471" y="4906"/>
                    </a:lnTo>
                    <a:lnTo>
                      <a:pt x="205" y="4906"/>
                    </a:lnTo>
                    <a:cubicBezTo>
                      <a:pt x="82" y="4906"/>
                      <a:pt x="0" y="4988"/>
                      <a:pt x="0" y="5111"/>
                    </a:cubicBezTo>
                    <a:lnTo>
                      <a:pt x="0" y="5785"/>
                    </a:lnTo>
                    <a:cubicBezTo>
                      <a:pt x="0" y="5888"/>
                      <a:pt x="82" y="5990"/>
                      <a:pt x="205" y="5990"/>
                    </a:cubicBezTo>
                    <a:lnTo>
                      <a:pt x="1370" y="5990"/>
                    </a:lnTo>
                    <a:cubicBezTo>
                      <a:pt x="1309" y="6092"/>
                      <a:pt x="1288" y="6235"/>
                      <a:pt x="1288" y="6358"/>
                    </a:cubicBezTo>
                    <a:cubicBezTo>
                      <a:pt x="1288" y="6971"/>
                      <a:pt x="1799" y="7482"/>
                      <a:pt x="2413" y="7482"/>
                    </a:cubicBezTo>
                    <a:cubicBezTo>
                      <a:pt x="3046" y="7482"/>
                      <a:pt x="3537" y="6971"/>
                      <a:pt x="3537" y="6358"/>
                    </a:cubicBezTo>
                    <a:cubicBezTo>
                      <a:pt x="3537" y="6235"/>
                      <a:pt x="3517" y="6092"/>
                      <a:pt x="3476" y="5990"/>
                    </a:cubicBezTo>
                    <a:lnTo>
                      <a:pt x="7768" y="5990"/>
                    </a:lnTo>
                    <a:cubicBezTo>
                      <a:pt x="7728" y="6092"/>
                      <a:pt x="7707" y="6235"/>
                      <a:pt x="7707" y="6358"/>
                    </a:cubicBezTo>
                    <a:cubicBezTo>
                      <a:pt x="7707" y="6971"/>
                      <a:pt x="8218" y="7482"/>
                      <a:pt x="8831" y="7482"/>
                    </a:cubicBezTo>
                    <a:cubicBezTo>
                      <a:pt x="9342" y="7482"/>
                      <a:pt x="9792" y="7135"/>
                      <a:pt x="9915" y="6664"/>
                    </a:cubicBezTo>
                    <a:cubicBezTo>
                      <a:pt x="10058" y="7135"/>
                      <a:pt x="10487" y="7482"/>
                      <a:pt x="10998" y="7482"/>
                    </a:cubicBezTo>
                    <a:cubicBezTo>
                      <a:pt x="11611" y="7482"/>
                      <a:pt x="12123" y="6971"/>
                      <a:pt x="12123" y="6358"/>
                    </a:cubicBezTo>
                    <a:cubicBezTo>
                      <a:pt x="12123" y="6235"/>
                      <a:pt x="12102" y="6092"/>
                      <a:pt x="12061" y="5990"/>
                    </a:cubicBezTo>
                    <a:lnTo>
                      <a:pt x="12838" y="5990"/>
                    </a:lnTo>
                    <a:cubicBezTo>
                      <a:pt x="12940" y="5990"/>
                      <a:pt x="13042" y="5888"/>
                      <a:pt x="13042" y="5785"/>
                    </a:cubicBezTo>
                    <a:lnTo>
                      <a:pt x="13042" y="5111"/>
                    </a:lnTo>
                    <a:cubicBezTo>
                      <a:pt x="13042" y="4988"/>
                      <a:pt x="12940" y="4906"/>
                      <a:pt x="12838" y="4906"/>
                    </a:cubicBezTo>
                    <a:lnTo>
                      <a:pt x="11836" y="4906"/>
                    </a:lnTo>
                    <a:lnTo>
                      <a:pt x="11836" y="4743"/>
                    </a:lnTo>
                    <a:lnTo>
                      <a:pt x="12000" y="4743"/>
                    </a:lnTo>
                    <a:cubicBezTo>
                      <a:pt x="12674" y="4743"/>
                      <a:pt x="13186" y="3843"/>
                      <a:pt x="13186" y="2699"/>
                    </a:cubicBezTo>
                    <a:cubicBezTo>
                      <a:pt x="13186" y="1554"/>
                      <a:pt x="12674" y="655"/>
                      <a:pt x="12000" y="655"/>
                    </a:cubicBezTo>
                    <a:lnTo>
                      <a:pt x="8177" y="655"/>
                    </a:lnTo>
                    <a:lnTo>
                      <a:pt x="8177" y="409"/>
                    </a:lnTo>
                    <a:lnTo>
                      <a:pt x="8504" y="409"/>
                    </a:lnTo>
                    <a:cubicBezTo>
                      <a:pt x="8607" y="409"/>
                      <a:pt x="8709" y="327"/>
                      <a:pt x="8709" y="205"/>
                    </a:cubicBezTo>
                    <a:cubicBezTo>
                      <a:pt x="8709" y="103"/>
                      <a:pt x="8607" y="0"/>
                      <a:pt x="8504" y="0"/>
                    </a:cubicBezTo>
                    <a:close/>
                  </a:path>
                </a:pathLst>
              </a:custGeom>
              <a:solidFill>
                <a:srgbClr val="F8F8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5" name="Google Shape;175;p15"/>
            <p:cNvGrpSpPr/>
            <p:nvPr/>
          </p:nvGrpSpPr>
          <p:grpSpPr>
            <a:xfrm>
              <a:off x="-1578216" y="3026467"/>
              <a:ext cx="11871040" cy="2450954"/>
              <a:chOff x="-1962441" y="1168192"/>
              <a:chExt cx="11871040" cy="2450954"/>
            </a:xfrm>
          </p:grpSpPr>
          <p:sp>
            <p:nvSpPr>
              <p:cNvPr id="176" name="Google Shape;176;p15"/>
              <p:cNvSpPr/>
              <p:nvPr/>
            </p:nvSpPr>
            <p:spPr>
              <a:xfrm rot="-2700036" flipH="1">
                <a:off x="5222463" y="1766229"/>
                <a:ext cx="2211282" cy="1254880"/>
              </a:xfrm>
              <a:custGeom>
                <a:avLst/>
                <a:gdLst/>
                <a:ahLst/>
                <a:cxnLst/>
                <a:rect l="l" t="t" r="r" b="b"/>
                <a:pathLst>
                  <a:path w="13186" h="7483" extrusionOk="0">
                    <a:moveTo>
                      <a:pt x="11305" y="1063"/>
                    </a:moveTo>
                    <a:lnTo>
                      <a:pt x="11305" y="1370"/>
                    </a:lnTo>
                    <a:lnTo>
                      <a:pt x="10916" y="1370"/>
                    </a:lnTo>
                    <a:lnTo>
                      <a:pt x="10916" y="1063"/>
                    </a:lnTo>
                    <a:close/>
                    <a:moveTo>
                      <a:pt x="11305" y="1779"/>
                    </a:moveTo>
                    <a:lnTo>
                      <a:pt x="11305" y="1902"/>
                    </a:lnTo>
                    <a:lnTo>
                      <a:pt x="10916" y="1902"/>
                    </a:lnTo>
                    <a:lnTo>
                      <a:pt x="10916" y="1779"/>
                    </a:lnTo>
                    <a:close/>
                    <a:moveTo>
                      <a:pt x="11305" y="2310"/>
                    </a:moveTo>
                    <a:lnTo>
                      <a:pt x="11305" y="2453"/>
                    </a:lnTo>
                    <a:lnTo>
                      <a:pt x="10916" y="2453"/>
                    </a:lnTo>
                    <a:lnTo>
                      <a:pt x="10916" y="2310"/>
                    </a:lnTo>
                    <a:close/>
                    <a:moveTo>
                      <a:pt x="11305" y="2862"/>
                    </a:moveTo>
                    <a:lnTo>
                      <a:pt x="11305" y="2985"/>
                    </a:lnTo>
                    <a:lnTo>
                      <a:pt x="10916" y="2985"/>
                    </a:lnTo>
                    <a:lnTo>
                      <a:pt x="10916" y="2862"/>
                    </a:lnTo>
                    <a:close/>
                    <a:moveTo>
                      <a:pt x="3292" y="2249"/>
                    </a:moveTo>
                    <a:lnTo>
                      <a:pt x="3292" y="3455"/>
                    </a:lnTo>
                    <a:lnTo>
                      <a:pt x="1779" y="3455"/>
                    </a:lnTo>
                    <a:lnTo>
                      <a:pt x="1779" y="3414"/>
                    </a:lnTo>
                    <a:lnTo>
                      <a:pt x="2638" y="2249"/>
                    </a:lnTo>
                    <a:close/>
                    <a:moveTo>
                      <a:pt x="2535" y="1840"/>
                    </a:moveTo>
                    <a:cubicBezTo>
                      <a:pt x="2474" y="1840"/>
                      <a:pt x="2413" y="1881"/>
                      <a:pt x="2372" y="1922"/>
                    </a:cubicBezTo>
                    <a:lnTo>
                      <a:pt x="1411" y="3210"/>
                    </a:lnTo>
                    <a:cubicBezTo>
                      <a:pt x="1370" y="3251"/>
                      <a:pt x="1370" y="3292"/>
                      <a:pt x="1370" y="3332"/>
                    </a:cubicBezTo>
                    <a:lnTo>
                      <a:pt x="1370" y="3660"/>
                    </a:lnTo>
                    <a:cubicBezTo>
                      <a:pt x="1370" y="3782"/>
                      <a:pt x="1452" y="3864"/>
                      <a:pt x="1575" y="3864"/>
                    </a:cubicBezTo>
                    <a:lnTo>
                      <a:pt x="3496" y="3864"/>
                    </a:lnTo>
                    <a:cubicBezTo>
                      <a:pt x="3619" y="3864"/>
                      <a:pt x="3700" y="3782"/>
                      <a:pt x="3700" y="3660"/>
                    </a:cubicBezTo>
                    <a:lnTo>
                      <a:pt x="3700" y="2045"/>
                    </a:lnTo>
                    <a:cubicBezTo>
                      <a:pt x="3700" y="1942"/>
                      <a:pt x="3619" y="1840"/>
                      <a:pt x="3496" y="1840"/>
                    </a:cubicBezTo>
                    <a:close/>
                    <a:moveTo>
                      <a:pt x="12000" y="1063"/>
                    </a:moveTo>
                    <a:cubicBezTo>
                      <a:pt x="12368" y="1063"/>
                      <a:pt x="12777" y="1738"/>
                      <a:pt x="12777" y="2699"/>
                    </a:cubicBezTo>
                    <a:cubicBezTo>
                      <a:pt x="12777" y="3660"/>
                      <a:pt x="12368" y="4334"/>
                      <a:pt x="12000" y="4334"/>
                    </a:cubicBezTo>
                    <a:lnTo>
                      <a:pt x="5683" y="4334"/>
                    </a:lnTo>
                    <a:cubicBezTo>
                      <a:pt x="5315" y="4334"/>
                      <a:pt x="4907" y="3660"/>
                      <a:pt x="4907" y="2699"/>
                    </a:cubicBezTo>
                    <a:cubicBezTo>
                      <a:pt x="4907" y="1738"/>
                      <a:pt x="5315" y="1063"/>
                      <a:pt x="5683" y="1063"/>
                    </a:cubicBezTo>
                    <a:lnTo>
                      <a:pt x="10508" y="1063"/>
                    </a:lnTo>
                    <a:lnTo>
                      <a:pt x="10508" y="3721"/>
                    </a:lnTo>
                    <a:cubicBezTo>
                      <a:pt x="10508" y="3823"/>
                      <a:pt x="10610" y="3925"/>
                      <a:pt x="10712" y="3925"/>
                    </a:cubicBezTo>
                    <a:cubicBezTo>
                      <a:pt x="10835" y="3925"/>
                      <a:pt x="10916" y="3823"/>
                      <a:pt x="10916" y="3721"/>
                    </a:cubicBezTo>
                    <a:lnTo>
                      <a:pt x="10916" y="3394"/>
                    </a:lnTo>
                    <a:lnTo>
                      <a:pt x="11305" y="3394"/>
                    </a:lnTo>
                    <a:lnTo>
                      <a:pt x="11305" y="3721"/>
                    </a:lnTo>
                    <a:cubicBezTo>
                      <a:pt x="11305" y="3823"/>
                      <a:pt x="11387" y="3925"/>
                      <a:pt x="11509" y="3925"/>
                    </a:cubicBezTo>
                    <a:cubicBezTo>
                      <a:pt x="11611" y="3925"/>
                      <a:pt x="11714" y="3823"/>
                      <a:pt x="11714" y="3721"/>
                    </a:cubicBezTo>
                    <a:lnTo>
                      <a:pt x="11714" y="1063"/>
                    </a:lnTo>
                    <a:close/>
                    <a:moveTo>
                      <a:pt x="3844" y="1554"/>
                    </a:moveTo>
                    <a:lnTo>
                      <a:pt x="3844" y="4845"/>
                    </a:lnTo>
                    <a:lnTo>
                      <a:pt x="880" y="4845"/>
                    </a:lnTo>
                    <a:lnTo>
                      <a:pt x="880" y="3271"/>
                    </a:lnTo>
                    <a:lnTo>
                      <a:pt x="2474" y="1554"/>
                    </a:lnTo>
                    <a:close/>
                    <a:moveTo>
                      <a:pt x="11428" y="4743"/>
                    </a:moveTo>
                    <a:lnTo>
                      <a:pt x="11428" y="4906"/>
                    </a:lnTo>
                    <a:lnTo>
                      <a:pt x="6215" y="4906"/>
                    </a:lnTo>
                    <a:lnTo>
                      <a:pt x="6215" y="4743"/>
                    </a:lnTo>
                    <a:close/>
                    <a:moveTo>
                      <a:pt x="2024" y="5315"/>
                    </a:moveTo>
                    <a:cubicBezTo>
                      <a:pt x="1881" y="5377"/>
                      <a:pt x="1738" y="5458"/>
                      <a:pt x="1615" y="5581"/>
                    </a:cubicBezTo>
                    <a:lnTo>
                      <a:pt x="409" y="5581"/>
                    </a:lnTo>
                    <a:lnTo>
                      <a:pt x="409" y="5315"/>
                    </a:lnTo>
                    <a:close/>
                    <a:moveTo>
                      <a:pt x="8443" y="5315"/>
                    </a:moveTo>
                    <a:cubicBezTo>
                      <a:pt x="8300" y="5377"/>
                      <a:pt x="8157" y="5458"/>
                      <a:pt x="8034" y="5581"/>
                    </a:cubicBezTo>
                    <a:lnTo>
                      <a:pt x="3230" y="5581"/>
                    </a:lnTo>
                    <a:cubicBezTo>
                      <a:pt x="3108" y="5458"/>
                      <a:pt x="2965" y="5377"/>
                      <a:pt x="2821" y="5315"/>
                    </a:cubicBezTo>
                    <a:close/>
                    <a:moveTo>
                      <a:pt x="10610" y="5315"/>
                    </a:moveTo>
                    <a:cubicBezTo>
                      <a:pt x="10446" y="5377"/>
                      <a:pt x="10324" y="5458"/>
                      <a:pt x="10201" y="5581"/>
                    </a:cubicBezTo>
                    <a:lnTo>
                      <a:pt x="9629" y="5581"/>
                    </a:lnTo>
                    <a:cubicBezTo>
                      <a:pt x="9526" y="5458"/>
                      <a:pt x="9383" y="5377"/>
                      <a:pt x="9220" y="5315"/>
                    </a:cubicBezTo>
                    <a:close/>
                    <a:moveTo>
                      <a:pt x="12634" y="5315"/>
                    </a:moveTo>
                    <a:lnTo>
                      <a:pt x="12634" y="5581"/>
                    </a:lnTo>
                    <a:lnTo>
                      <a:pt x="11795" y="5581"/>
                    </a:lnTo>
                    <a:cubicBezTo>
                      <a:pt x="11693" y="5458"/>
                      <a:pt x="11550" y="5377"/>
                      <a:pt x="11407" y="5315"/>
                    </a:cubicBezTo>
                    <a:close/>
                    <a:moveTo>
                      <a:pt x="9935" y="5990"/>
                    </a:moveTo>
                    <a:cubicBezTo>
                      <a:pt x="9935" y="6010"/>
                      <a:pt x="9935" y="6031"/>
                      <a:pt x="9915" y="6072"/>
                    </a:cubicBezTo>
                    <a:cubicBezTo>
                      <a:pt x="9915" y="6031"/>
                      <a:pt x="9894" y="6010"/>
                      <a:pt x="9894" y="5990"/>
                    </a:cubicBezTo>
                    <a:close/>
                    <a:moveTo>
                      <a:pt x="2413" y="5642"/>
                    </a:moveTo>
                    <a:cubicBezTo>
                      <a:pt x="2454" y="5642"/>
                      <a:pt x="2494" y="5663"/>
                      <a:pt x="2535" y="5663"/>
                    </a:cubicBezTo>
                    <a:lnTo>
                      <a:pt x="2576" y="5663"/>
                    </a:lnTo>
                    <a:cubicBezTo>
                      <a:pt x="2597" y="5683"/>
                      <a:pt x="2638" y="5683"/>
                      <a:pt x="2658" y="5704"/>
                    </a:cubicBezTo>
                    <a:cubicBezTo>
                      <a:pt x="2678" y="5704"/>
                      <a:pt x="2699" y="5704"/>
                      <a:pt x="2719" y="5724"/>
                    </a:cubicBezTo>
                    <a:cubicBezTo>
                      <a:pt x="2740" y="5724"/>
                      <a:pt x="2760" y="5745"/>
                      <a:pt x="2781" y="5765"/>
                    </a:cubicBezTo>
                    <a:cubicBezTo>
                      <a:pt x="2842" y="5806"/>
                      <a:pt x="2903" y="5847"/>
                      <a:pt x="2965" y="5908"/>
                    </a:cubicBezTo>
                    <a:cubicBezTo>
                      <a:pt x="3067" y="6031"/>
                      <a:pt x="3128" y="6194"/>
                      <a:pt x="3128" y="6358"/>
                    </a:cubicBezTo>
                    <a:cubicBezTo>
                      <a:pt x="3128" y="6767"/>
                      <a:pt x="2801" y="7073"/>
                      <a:pt x="2413" y="7073"/>
                    </a:cubicBezTo>
                    <a:cubicBezTo>
                      <a:pt x="2024" y="7073"/>
                      <a:pt x="1697" y="6767"/>
                      <a:pt x="1697" y="6358"/>
                    </a:cubicBezTo>
                    <a:cubicBezTo>
                      <a:pt x="1697" y="6194"/>
                      <a:pt x="1779" y="6031"/>
                      <a:pt x="1861" y="5908"/>
                    </a:cubicBezTo>
                    <a:cubicBezTo>
                      <a:pt x="1922" y="5847"/>
                      <a:pt x="1983" y="5785"/>
                      <a:pt x="2065" y="5745"/>
                    </a:cubicBezTo>
                    <a:cubicBezTo>
                      <a:pt x="2086" y="5745"/>
                      <a:pt x="2106" y="5724"/>
                      <a:pt x="2126" y="5724"/>
                    </a:cubicBezTo>
                    <a:cubicBezTo>
                      <a:pt x="2126" y="5704"/>
                      <a:pt x="2147" y="5704"/>
                      <a:pt x="2167" y="5704"/>
                    </a:cubicBezTo>
                    <a:cubicBezTo>
                      <a:pt x="2208" y="5683"/>
                      <a:pt x="2229" y="5683"/>
                      <a:pt x="2270" y="5663"/>
                    </a:cubicBezTo>
                    <a:lnTo>
                      <a:pt x="2290" y="5663"/>
                    </a:lnTo>
                    <a:cubicBezTo>
                      <a:pt x="2331" y="5663"/>
                      <a:pt x="2372" y="5642"/>
                      <a:pt x="2413" y="5642"/>
                    </a:cubicBezTo>
                    <a:close/>
                    <a:moveTo>
                      <a:pt x="8831" y="5642"/>
                    </a:moveTo>
                    <a:cubicBezTo>
                      <a:pt x="8872" y="5642"/>
                      <a:pt x="8913" y="5663"/>
                      <a:pt x="8954" y="5663"/>
                    </a:cubicBezTo>
                    <a:lnTo>
                      <a:pt x="8974" y="5663"/>
                    </a:lnTo>
                    <a:cubicBezTo>
                      <a:pt x="9015" y="5683"/>
                      <a:pt x="9056" y="5683"/>
                      <a:pt x="9077" y="5704"/>
                    </a:cubicBezTo>
                    <a:cubicBezTo>
                      <a:pt x="9097" y="5704"/>
                      <a:pt x="9118" y="5704"/>
                      <a:pt x="9118" y="5724"/>
                    </a:cubicBezTo>
                    <a:cubicBezTo>
                      <a:pt x="9158" y="5724"/>
                      <a:pt x="9179" y="5745"/>
                      <a:pt x="9199" y="5765"/>
                    </a:cubicBezTo>
                    <a:cubicBezTo>
                      <a:pt x="9261" y="5806"/>
                      <a:pt x="9322" y="5847"/>
                      <a:pt x="9383" y="5908"/>
                    </a:cubicBezTo>
                    <a:cubicBezTo>
                      <a:pt x="9486" y="6031"/>
                      <a:pt x="9547" y="6194"/>
                      <a:pt x="9547" y="6358"/>
                    </a:cubicBezTo>
                    <a:cubicBezTo>
                      <a:pt x="9547" y="6767"/>
                      <a:pt x="9220" y="7073"/>
                      <a:pt x="8831" y="7073"/>
                    </a:cubicBezTo>
                    <a:cubicBezTo>
                      <a:pt x="8443" y="7073"/>
                      <a:pt x="8116" y="6767"/>
                      <a:pt x="8116" y="6358"/>
                    </a:cubicBezTo>
                    <a:cubicBezTo>
                      <a:pt x="8116" y="6194"/>
                      <a:pt x="8177" y="6031"/>
                      <a:pt x="8279" y="5908"/>
                    </a:cubicBezTo>
                    <a:cubicBezTo>
                      <a:pt x="8341" y="5847"/>
                      <a:pt x="8402" y="5806"/>
                      <a:pt x="8463" y="5765"/>
                    </a:cubicBezTo>
                    <a:cubicBezTo>
                      <a:pt x="8484" y="5745"/>
                      <a:pt x="8504" y="5724"/>
                      <a:pt x="8525" y="5724"/>
                    </a:cubicBezTo>
                    <a:cubicBezTo>
                      <a:pt x="8545" y="5704"/>
                      <a:pt x="8566" y="5704"/>
                      <a:pt x="8586" y="5704"/>
                    </a:cubicBezTo>
                    <a:cubicBezTo>
                      <a:pt x="8607" y="5683"/>
                      <a:pt x="8647" y="5683"/>
                      <a:pt x="8688" y="5663"/>
                    </a:cubicBezTo>
                    <a:lnTo>
                      <a:pt x="8709" y="5663"/>
                    </a:lnTo>
                    <a:cubicBezTo>
                      <a:pt x="8750" y="5663"/>
                      <a:pt x="8791" y="5642"/>
                      <a:pt x="8831" y="5642"/>
                    </a:cubicBezTo>
                    <a:close/>
                    <a:moveTo>
                      <a:pt x="10998" y="5642"/>
                    </a:moveTo>
                    <a:cubicBezTo>
                      <a:pt x="11039" y="5642"/>
                      <a:pt x="11100" y="5663"/>
                      <a:pt x="11141" y="5663"/>
                    </a:cubicBezTo>
                    <a:lnTo>
                      <a:pt x="11162" y="5663"/>
                    </a:lnTo>
                    <a:cubicBezTo>
                      <a:pt x="11182" y="5683"/>
                      <a:pt x="11223" y="5683"/>
                      <a:pt x="11264" y="5704"/>
                    </a:cubicBezTo>
                    <a:cubicBezTo>
                      <a:pt x="11264" y="5704"/>
                      <a:pt x="11284" y="5704"/>
                      <a:pt x="11305" y="5724"/>
                    </a:cubicBezTo>
                    <a:cubicBezTo>
                      <a:pt x="11325" y="5724"/>
                      <a:pt x="11346" y="5745"/>
                      <a:pt x="11366" y="5745"/>
                    </a:cubicBezTo>
                    <a:cubicBezTo>
                      <a:pt x="11448" y="5785"/>
                      <a:pt x="11489" y="5847"/>
                      <a:pt x="11550" y="5908"/>
                    </a:cubicBezTo>
                    <a:cubicBezTo>
                      <a:pt x="11652" y="6031"/>
                      <a:pt x="11714" y="6194"/>
                      <a:pt x="11714" y="6358"/>
                    </a:cubicBezTo>
                    <a:cubicBezTo>
                      <a:pt x="11714" y="6767"/>
                      <a:pt x="11387" y="7073"/>
                      <a:pt x="10998" y="7073"/>
                    </a:cubicBezTo>
                    <a:cubicBezTo>
                      <a:pt x="10610" y="7073"/>
                      <a:pt x="10283" y="6767"/>
                      <a:pt x="10283" y="6358"/>
                    </a:cubicBezTo>
                    <a:cubicBezTo>
                      <a:pt x="10283" y="6194"/>
                      <a:pt x="10344" y="6031"/>
                      <a:pt x="10446" y="5908"/>
                    </a:cubicBezTo>
                    <a:cubicBezTo>
                      <a:pt x="10508" y="5847"/>
                      <a:pt x="10569" y="5785"/>
                      <a:pt x="10630" y="5745"/>
                    </a:cubicBezTo>
                    <a:cubicBezTo>
                      <a:pt x="10671" y="5745"/>
                      <a:pt x="10671" y="5724"/>
                      <a:pt x="10712" y="5724"/>
                    </a:cubicBezTo>
                    <a:cubicBezTo>
                      <a:pt x="10712" y="5704"/>
                      <a:pt x="10732" y="5704"/>
                      <a:pt x="10753" y="5704"/>
                    </a:cubicBezTo>
                    <a:cubicBezTo>
                      <a:pt x="10794" y="5683"/>
                      <a:pt x="10814" y="5683"/>
                      <a:pt x="10855" y="5663"/>
                    </a:cubicBezTo>
                    <a:lnTo>
                      <a:pt x="10876" y="5663"/>
                    </a:lnTo>
                    <a:cubicBezTo>
                      <a:pt x="10916" y="5663"/>
                      <a:pt x="10957" y="5642"/>
                      <a:pt x="10998" y="5642"/>
                    </a:cubicBezTo>
                    <a:close/>
                    <a:moveTo>
                      <a:pt x="7462" y="0"/>
                    </a:moveTo>
                    <a:cubicBezTo>
                      <a:pt x="7339" y="0"/>
                      <a:pt x="7257" y="103"/>
                      <a:pt x="7257" y="205"/>
                    </a:cubicBezTo>
                    <a:cubicBezTo>
                      <a:pt x="7257" y="327"/>
                      <a:pt x="7339" y="409"/>
                      <a:pt x="7462" y="409"/>
                    </a:cubicBezTo>
                    <a:lnTo>
                      <a:pt x="7768" y="409"/>
                    </a:lnTo>
                    <a:lnTo>
                      <a:pt x="7768" y="655"/>
                    </a:lnTo>
                    <a:lnTo>
                      <a:pt x="5683" y="655"/>
                    </a:lnTo>
                    <a:cubicBezTo>
                      <a:pt x="5009" y="655"/>
                      <a:pt x="4498" y="1554"/>
                      <a:pt x="4498" y="2699"/>
                    </a:cubicBezTo>
                    <a:cubicBezTo>
                      <a:pt x="4498" y="3843"/>
                      <a:pt x="5009" y="4743"/>
                      <a:pt x="5683" y="4743"/>
                    </a:cubicBezTo>
                    <a:lnTo>
                      <a:pt x="5806" y="4743"/>
                    </a:lnTo>
                    <a:lnTo>
                      <a:pt x="5806" y="4906"/>
                    </a:lnTo>
                    <a:lnTo>
                      <a:pt x="4252" y="4906"/>
                    </a:lnTo>
                    <a:lnTo>
                      <a:pt x="4252" y="1350"/>
                    </a:lnTo>
                    <a:cubicBezTo>
                      <a:pt x="4252" y="1227"/>
                      <a:pt x="4171" y="1145"/>
                      <a:pt x="4048" y="1145"/>
                    </a:cubicBezTo>
                    <a:lnTo>
                      <a:pt x="2372" y="1145"/>
                    </a:lnTo>
                    <a:cubicBezTo>
                      <a:pt x="2331" y="1145"/>
                      <a:pt x="2270" y="1166"/>
                      <a:pt x="2229" y="1206"/>
                    </a:cubicBezTo>
                    <a:lnTo>
                      <a:pt x="532" y="3067"/>
                    </a:lnTo>
                    <a:cubicBezTo>
                      <a:pt x="491" y="3108"/>
                      <a:pt x="471" y="3148"/>
                      <a:pt x="471" y="3189"/>
                    </a:cubicBezTo>
                    <a:lnTo>
                      <a:pt x="471" y="4906"/>
                    </a:lnTo>
                    <a:lnTo>
                      <a:pt x="205" y="4906"/>
                    </a:lnTo>
                    <a:cubicBezTo>
                      <a:pt x="82" y="4906"/>
                      <a:pt x="0" y="4988"/>
                      <a:pt x="0" y="5111"/>
                    </a:cubicBezTo>
                    <a:lnTo>
                      <a:pt x="0" y="5785"/>
                    </a:lnTo>
                    <a:cubicBezTo>
                      <a:pt x="0" y="5888"/>
                      <a:pt x="82" y="5990"/>
                      <a:pt x="205" y="5990"/>
                    </a:cubicBezTo>
                    <a:lnTo>
                      <a:pt x="1370" y="5990"/>
                    </a:lnTo>
                    <a:cubicBezTo>
                      <a:pt x="1309" y="6092"/>
                      <a:pt x="1288" y="6235"/>
                      <a:pt x="1288" y="6358"/>
                    </a:cubicBezTo>
                    <a:cubicBezTo>
                      <a:pt x="1288" y="6971"/>
                      <a:pt x="1799" y="7482"/>
                      <a:pt x="2413" y="7482"/>
                    </a:cubicBezTo>
                    <a:cubicBezTo>
                      <a:pt x="3046" y="7482"/>
                      <a:pt x="3537" y="6971"/>
                      <a:pt x="3537" y="6358"/>
                    </a:cubicBezTo>
                    <a:cubicBezTo>
                      <a:pt x="3537" y="6235"/>
                      <a:pt x="3517" y="6092"/>
                      <a:pt x="3476" y="5990"/>
                    </a:cubicBezTo>
                    <a:lnTo>
                      <a:pt x="7768" y="5990"/>
                    </a:lnTo>
                    <a:cubicBezTo>
                      <a:pt x="7728" y="6092"/>
                      <a:pt x="7707" y="6235"/>
                      <a:pt x="7707" y="6358"/>
                    </a:cubicBezTo>
                    <a:cubicBezTo>
                      <a:pt x="7707" y="6971"/>
                      <a:pt x="8218" y="7482"/>
                      <a:pt x="8831" y="7482"/>
                    </a:cubicBezTo>
                    <a:cubicBezTo>
                      <a:pt x="9342" y="7482"/>
                      <a:pt x="9792" y="7135"/>
                      <a:pt x="9915" y="6664"/>
                    </a:cubicBezTo>
                    <a:cubicBezTo>
                      <a:pt x="10058" y="7135"/>
                      <a:pt x="10487" y="7482"/>
                      <a:pt x="10998" y="7482"/>
                    </a:cubicBezTo>
                    <a:cubicBezTo>
                      <a:pt x="11611" y="7482"/>
                      <a:pt x="12123" y="6971"/>
                      <a:pt x="12123" y="6358"/>
                    </a:cubicBezTo>
                    <a:cubicBezTo>
                      <a:pt x="12123" y="6235"/>
                      <a:pt x="12102" y="6092"/>
                      <a:pt x="12061" y="5990"/>
                    </a:cubicBezTo>
                    <a:lnTo>
                      <a:pt x="12838" y="5990"/>
                    </a:lnTo>
                    <a:cubicBezTo>
                      <a:pt x="12940" y="5990"/>
                      <a:pt x="13042" y="5888"/>
                      <a:pt x="13042" y="5785"/>
                    </a:cubicBezTo>
                    <a:lnTo>
                      <a:pt x="13042" y="5111"/>
                    </a:lnTo>
                    <a:cubicBezTo>
                      <a:pt x="13042" y="4988"/>
                      <a:pt x="12940" y="4906"/>
                      <a:pt x="12838" y="4906"/>
                    </a:cubicBezTo>
                    <a:lnTo>
                      <a:pt x="11836" y="4906"/>
                    </a:lnTo>
                    <a:lnTo>
                      <a:pt x="11836" y="4743"/>
                    </a:lnTo>
                    <a:lnTo>
                      <a:pt x="12000" y="4743"/>
                    </a:lnTo>
                    <a:cubicBezTo>
                      <a:pt x="12674" y="4743"/>
                      <a:pt x="13186" y="3843"/>
                      <a:pt x="13186" y="2699"/>
                    </a:cubicBezTo>
                    <a:cubicBezTo>
                      <a:pt x="13186" y="1554"/>
                      <a:pt x="12674" y="655"/>
                      <a:pt x="12000" y="655"/>
                    </a:cubicBezTo>
                    <a:lnTo>
                      <a:pt x="8177" y="655"/>
                    </a:lnTo>
                    <a:lnTo>
                      <a:pt x="8177" y="409"/>
                    </a:lnTo>
                    <a:lnTo>
                      <a:pt x="8504" y="409"/>
                    </a:lnTo>
                    <a:cubicBezTo>
                      <a:pt x="8607" y="409"/>
                      <a:pt x="8709" y="327"/>
                      <a:pt x="8709" y="205"/>
                    </a:cubicBezTo>
                    <a:cubicBezTo>
                      <a:pt x="8709" y="103"/>
                      <a:pt x="8607" y="0"/>
                      <a:pt x="8504" y="0"/>
                    </a:cubicBezTo>
                    <a:close/>
                  </a:path>
                </a:pathLst>
              </a:custGeom>
              <a:solidFill>
                <a:srgbClr val="F8F8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 name="Google Shape;177;p15"/>
              <p:cNvSpPr/>
              <p:nvPr/>
            </p:nvSpPr>
            <p:spPr>
              <a:xfrm rot="-2700036" flipH="1">
                <a:off x="2867438" y="1766229"/>
                <a:ext cx="2211282" cy="1254880"/>
              </a:xfrm>
              <a:custGeom>
                <a:avLst/>
                <a:gdLst/>
                <a:ahLst/>
                <a:cxnLst/>
                <a:rect l="l" t="t" r="r" b="b"/>
                <a:pathLst>
                  <a:path w="13186" h="7483" extrusionOk="0">
                    <a:moveTo>
                      <a:pt x="11305" y="1063"/>
                    </a:moveTo>
                    <a:lnTo>
                      <a:pt x="11305" y="1370"/>
                    </a:lnTo>
                    <a:lnTo>
                      <a:pt x="10916" y="1370"/>
                    </a:lnTo>
                    <a:lnTo>
                      <a:pt x="10916" y="1063"/>
                    </a:lnTo>
                    <a:close/>
                    <a:moveTo>
                      <a:pt x="11305" y="1779"/>
                    </a:moveTo>
                    <a:lnTo>
                      <a:pt x="11305" y="1902"/>
                    </a:lnTo>
                    <a:lnTo>
                      <a:pt x="10916" y="1902"/>
                    </a:lnTo>
                    <a:lnTo>
                      <a:pt x="10916" y="1779"/>
                    </a:lnTo>
                    <a:close/>
                    <a:moveTo>
                      <a:pt x="11305" y="2310"/>
                    </a:moveTo>
                    <a:lnTo>
                      <a:pt x="11305" y="2453"/>
                    </a:lnTo>
                    <a:lnTo>
                      <a:pt x="10916" y="2453"/>
                    </a:lnTo>
                    <a:lnTo>
                      <a:pt x="10916" y="2310"/>
                    </a:lnTo>
                    <a:close/>
                    <a:moveTo>
                      <a:pt x="11305" y="2862"/>
                    </a:moveTo>
                    <a:lnTo>
                      <a:pt x="11305" y="2985"/>
                    </a:lnTo>
                    <a:lnTo>
                      <a:pt x="10916" y="2985"/>
                    </a:lnTo>
                    <a:lnTo>
                      <a:pt x="10916" y="2862"/>
                    </a:lnTo>
                    <a:close/>
                    <a:moveTo>
                      <a:pt x="3292" y="2249"/>
                    </a:moveTo>
                    <a:lnTo>
                      <a:pt x="3292" y="3455"/>
                    </a:lnTo>
                    <a:lnTo>
                      <a:pt x="1779" y="3455"/>
                    </a:lnTo>
                    <a:lnTo>
                      <a:pt x="1779" y="3414"/>
                    </a:lnTo>
                    <a:lnTo>
                      <a:pt x="2638" y="2249"/>
                    </a:lnTo>
                    <a:close/>
                    <a:moveTo>
                      <a:pt x="2535" y="1840"/>
                    </a:moveTo>
                    <a:cubicBezTo>
                      <a:pt x="2474" y="1840"/>
                      <a:pt x="2413" y="1881"/>
                      <a:pt x="2372" y="1922"/>
                    </a:cubicBezTo>
                    <a:lnTo>
                      <a:pt x="1411" y="3210"/>
                    </a:lnTo>
                    <a:cubicBezTo>
                      <a:pt x="1370" y="3251"/>
                      <a:pt x="1370" y="3292"/>
                      <a:pt x="1370" y="3332"/>
                    </a:cubicBezTo>
                    <a:lnTo>
                      <a:pt x="1370" y="3660"/>
                    </a:lnTo>
                    <a:cubicBezTo>
                      <a:pt x="1370" y="3782"/>
                      <a:pt x="1452" y="3864"/>
                      <a:pt x="1575" y="3864"/>
                    </a:cubicBezTo>
                    <a:lnTo>
                      <a:pt x="3496" y="3864"/>
                    </a:lnTo>
                    <a:cubicBezTo>
                      <a:pt x="3619" y="3864"/>
                      <a:pt x="3700" y="3782"/>
                      <a:pt x="3700" y="3660"/>
                    </a:cubicBezTo>
                    <a:lnTo>
                      <a:pt x="3700" y="2045"/>
                    </a:lnTo>
                    <a:cubicBezTo>
                      <a:pt x="3700" y="1942"/>
                      <a:pt x="3619" y="1840"/>
                      <a:pt x="3496" y="1840"/>
                    </a:cubicBezTo>
                    <a:close/>
                    <a:moveTo>
                      <a:pt x="12000" y="1063"/>
                    </a:moveTo>
                    <a:cubicBezTo>
                      <a:pt x="12368" y="1063"/>
                      <a:pt x="12777" y="1738"/>
                      <a:pt x="12777" y="2699"/>
                    </a:cubicBezTo>
                    <a:cubicBezTo>
                      <a:pt x="12777" y="3660"/>
                      <a:pt x="12368" y="4334"/>
                      <a:pt x="12000" y="4334"/>
                    </a:cubicBezTo>
                    <a:lnTo>
                      <a:pt x="5683" y="4334"/>
                    </a:lnTo>
                    <a:cubicBezTo>
                      <a:pt x="5315" y="4334"/>
                      <a:pt x="4907" y="3660"/>
                      <a:pt x="4907" y="2699"/>
                    </a:cubicBezTo>
                    <a:cubicBezTo>
                      <a:pt x="4907" y="1738"/>
                      <a:pt x="5315" y="1063"/>
                      <a:pt x="5683" y="1063"/>
                    </a:cubicBezTo>
                    <a:lnTo>
                      <a:pt x="10508" y="1063"/>
                    </a:lnTo>
                    <a:lnTo>
                      <a:pt x="10508" y="3721"/>
                    </a:lnTo>
                    <a:cubicBezTo>
                      <a:pt x="10508" y="3823"/>
                      <a:pt x="10610" y="3925"/>
                      <a:pt x="10712" y="3925"/>
                    </a:cubicBezTo>
                    <a:cubicBezTo>
                      <a:pt x="10835" y="3925"/>
                      <a:pt x="10916" y="3823"/>
                      <a:pt x="10916" y="3721"/>
                    </a:cubicBezTo>
                    <a:lnTo>
                      <a:pt x="10916" y="3394"/>
                    </a:lnTo>
                    <a:lnTo>
                      <a:pt x="11305" y="3394"/>
                    </a:lnTo>
                    <a:lnTo>
                      <a:pt x="11305" y="3721"/>
                    </a:lnTo>
                    <a:cubicBezTo>
                      <a:pt x="11305" y="3823"/>
                      <a:pt x="11387" y="3925"/>
                      <a:pt x="11509" y="3925"/>
                    </a:cubicBezTo>
                    <a:cubicBezTo>
                      <a:pt x="11611" y="3925"/>
                      <a:pt x="11714" y="3823"/>
                      <a:pt x="11714" y="3721"/>
                    </a:cubicBezTo>
                    <a:lnTo>
                      <a:pt x="11714" y="1063"/>
                    </a:lnTo>
                    <a:close/>
                    <a:moveTo>
                      <a:pt x="3844" y="1554"/>
                    </a:moveTo>
                    <a:lnTo>
                      <a:pt x="3844" y="4845"/>
                    </a:lnTo>
                    <a:lnTo>
                      <a:pt x="880" y="4845"/>
                    </a:lnTo>
                    <a:lnTo>
                      <a:pt x="880" y="3271"/>
                    </a:lnTo>
                    <a:lnTo>
                      <a:pt x="2474" y="1554"/>
                    </a:lnTo>
                    <a:close/>
                    <a:moveTo>
                      <a:pt x="11428" y="4743"/>
                    </a:moveTo>
                    <a:lnTo>
                      <a:pt x="11428" y="4906"/>
                    </a:lnTo>
                    <a:lnTo>
                      <a:pt x="6215" y="4906"/>
                    </a:lnTo>
                    <a:lnTo>
                      <a:pt x="6215" y="4743"/>
                    </a:lnTo>
                    <a:close/>
                    <a:moveTo>
                      <a:pt x="2024" y="5315"/>
                    </a:moveTo>
                    <a:cubicBezTo>
                      <a:pt x="1881" y="5377"/>
                      <a:pt x="1738" y="5458"/>
                      <a:pt x="1615" y="5581"/>
                    </a:cubicBezTo>
                    <a:lnTo>
                      <a:pt x="409" y="5581"/>
                    </a:lnTo>
                    <a:lnTo>
                      <a:pt x="409" y="5315"/>
                    </a:lnTo>
                    <a:close/>
                    <a:moveTo>
                      <a:pt x="8443" y="5315"/>
                    </a:moveTo>
                    <a:cubicBezTo>
                      <a:pt x="8300" y="5377"/>
                      <a:pt x="8157" y="5458"/>
                      <a:pt x="8034" y="5581"/>
                    </a:cubicBezTo>
                    <a:lnTo>
                      <a:pt x="3230" y="5581"/>
                    </a:lnTo>
                    <a:cubicBezTo>
                      <a:pt x="3108" y="5458"/>
                      <a:pt x="2965" y="5377"/>
                      <a:pt x="2821" y="5315"/>
                    </a:cubicBezTo>
                    <a:close/>
                    <a:moveTo>
                      <a:pt x="10610" y="5315"/>
                    </a:moveTo>
                    <a:cubicBezTo>
                      <a:pt x="10446" y="5377"/>
                      <a:pt x="10324" y="5458"/>
                      <a:pt x="10201" y="5581"/>
                    </a:cubicBezTo>
                    <a:lnTo>
                      <a:pt x="9629" y="5581"/>
                    </a:lnTo>
                    <a:cubicBezTo>
                      <a:pt x="9526" y="5458"/>
                      <a:pt x="9383" y="5377"/>
                      <a:pt x="9220" y="5315"/>
                    </a:cubicBezTo>
                    <a:close/>
                    <a:moveTo>
                      <a:pt x="12634" y="5315"/>
                    </a:moveTo>
                    <a:lnTo>
                      <a:pt x="12634" y="5581"/>
                    </a:lnTo>
                    <a:lnTo>
                      <a:pt x="11795" y="5581"/>
                    </a:lnTo>
                    <a:cubicBezTo>
                      <a:pt x="11693" y="5458"/>
                      <a:pt x="11550" y="5377"/>
                      <a:pt x="11407" y="5315"/>
                    </a:cubicBezTo>
                    <a:close/>
                    <a:moveTo>
                      <a:pt x="9935" y="5990"/>
                    </a:moveTo>
                    <a:cubicBezTo>
                      <a:pt x="9935" y="6010"/>
                      <a:pt x="9935" y="6031"/>
                      <a:pt x="9915" y="6072"/>
                    </a:cubicBezTo>
                    <a:cubicBezTo>
                      <a:pt x="9915" y="6031"/>
                      <a:pt x="9894" y="6010"/>
                      <a:pt x="9894" y="5990"/>
                    </a:cubicBezTo>
                    <a:close/>
                    <a:moveTo>
                      <a:pt x="2413" y="5642"/>
                    </a:moveTo>
                    <a:cubicBezTo>
                      <a:pt x="2454" y="5642"/>
                      <a:pt x="2494" y="5663"/>
                      <a:pt x="2535" y="5663"/>
                    </a:cubicBezTo>
                    <a:lnTo>
                      <a:pt x="2576" y="5663"/>
                    </a:lnTo>
                    <a:cubicBezTo>
                      <a:pt x="2597" y="5683"/>
                      <a:pt x="2638" y="5683"/>
                      <a:pt x="2658" y="5704"/>
                    </a:cubicBezTo>
                    <a:cubicBezTo>
                      <a:pt x="2678" y="5704"/>
                      <a:pt x="2699" y="5704"/>
                      <a:pt x="2719" y="5724"/>
                    </a:cubicBezTo>
                    <a:cubicBezTo>
                      <a:pt x="2740" y="5724"/>
                      <a:pt x="2760" y="5745"/>
                      <a:pt x="2781" y="5765"/>
                    </a:cubicBezTo>
                    <a:cubicBezTo>
                      <a:pt x="2842" y="5806"/>
                      <a:pt x="2903" y="5847"/>
                      <a:pt x="2965" y="5908"/>
                    </a:cubicBezTo>
                    <a:cubicBezTo>
                      <a:pt x="3067" y="6031"/>
                      <a:pt x="3128" y="6194"/>
                      <a:pt x="3128" y="6358"/>
                    </a:cubicBezTo>
                    <a:cubicBezTo>
                      <a:pt x="3128" y="6767"/>
                      <a:pt x="2801" y="7073"/>
                      <a:pt x="2413" y="7073"/>
                    </a:cubicBezTo>
                    <a:cubicBezTo>
                      <a:pt x="2024" y="7073"/>
                      <a:pt x="1697" y="6767"/>
                      <a:pt x="1697" y="6358"/>
                    </a:cubicBezTo>
                    <a:cubicBezTo>
                      <a:pt x="1697" y="6194"/>
                      <a:pt x="1779" y="6031"/>
                      <a:pt x="1861" y="5908"/>
                    </a:cubicBezTo>
                    <a:cubicBezTo>
                      <a:pt x="1922" y="5847"/>
                      <a:pt x="1983" y="5785"/>
                      <a:pt x="2065" y="5745"/>
                    </a:cubicBezTo>
                    <a:cubicBezTo>
                      <a:pt x="2086" y="5745"/>
                      <a:pt x="2106" y="5724"/>
                      <a:pt x="2126" y="5724"/>
                    </a:cubicBezTo>
                    <a:cubicBezTo>
                      <a:pt x="2126" y="5704"/>
                      <a:pt x="2147" y="5704"/>
                      <a:pt x="2167" y="5704"/>
                    </a:cubicBezTo>
                    <a:cubicBezTo>
                      <a:pt x="2208" y="5683"/>
                      <a:pt x="2229" y="5683"/>
                      <a:pt x="2270" y="5663"/>
                    </a:cubicBezTo>
                    <a:lnTo>
                      <a:pt x="2290" y="5663"/>
                    </a:lnTo>
                    <a:cubicBezTo>
                      <a:pt x="2331" y="5663"/>
                      <a:pt x="2372" y="5642"/>
                      <a:pt x="2413" y="5642"/>
                    </a:cubicBezTo>
                    <a:close/>
                    <a:moveTo>
                      <a:pt x="8831" y="5642"/>
                    </a:moveTo>
                    <a:cubicBezTo>
                      <a:pt x="8872" y="5642"/>
                      <a:pt x="8913" y="5663"/>
                      <a:pt x="8954" y="5663"/>
                    </a:cubicBezTo>
                    <a:lnTo>
                      <a:pt x="8974" y="5663"/>
                    </a:lnTo>
                    <a:cubicBezTo>
                      <a:pt x="9015" y="5683"/>
                      <a:pt x="9056" y="5683"/>
                      <a:pt x="9077" y="5704"/>
                    </a:cubicBezTo>
                    <a:cubicBezTo>
                      <a:pt x="9097" y="5704"/>
                      <a:pt x="9118" y="5704"/>
                      <a:pt x="9118" y="5724"/>
                    </a:cubicBezTo>
                    <a:cubicBezTo>
                      <a:pt x="9158" y="5724"/>
                      <a:pt x="9179" y="5745"/>
                      <a:pt x="9199" y="5765"/>
                    </a:cubicBezTo>
                    <a:cubicBezTo>
                      <a:pt x="9261" y="5806"/>
                      <a:pt x="9322" y="5847"/>
                      <a:pt x="9383" y="5908"/>
                    </a:cubicBezTo>
                    <a:cubicBezTo>
                      <a:pt x="9486" y="6031"/>
                      <a:pt x="9547" y="6194"/>
                      <a:pt x="9547" y="6358"/>
                    </a:cubicBezTo>
                    <a:cubicBezTo>
                      <a:pt x="9547" y="6767"/>
                      <a:pt x="9220" y="7073"/>
                      <a:pt x="8831" y="7073"/>
                    </a:cubicBezTo>
                    <a:cubicBezTo>
                      <a:pt x="8443" y="7073"/>
                      <a:pt x="8116" y="6767"/>
                      <a:pt x="8116" y="6358"/>
                    </a:cubicBezTo>
                    <a:cubicBezTo>
                      <a:pt x="8116" y="6194"/>
                      <a:pt x="8177" y="6031"/>
                      <a:pt x="8279" y="5908"/>
                    </a:cubicBezTo>
                    <a:cubicBezTo>
                      <a:pt x="8341" y="5847"/>
                      <a:pt x="8402" y="5806"/>
                      <a:pt x="8463" y="5765"/>
                    </a:cubicBezTo>
                    <a:cubicBezTo>
                      <a:pt x="8484" y="5745"/>
                      <a:pt x="8504" y="5724"/>
                      <a:pt x="8525" y="5724"/>
                    </a:cubicBezTo>
                    <a:cubicBezTo>
                      <a:pt x="8545" y="5704"/>
                      <a:pt x="8566" y="5704"/>
                      <a:pt x="8586" y="5704"/>
                    </a:cubicBezTo>
                    <a:cubicBezTo>
                      <a:pt x="8607" y="5683"/>
                      <a:pt x="8647" y="5683"/>
                      <a:pt x="8688" y="5663"/>
                    </a:cubicBezTo>
                    <a:lnTo>
                      <a:pt x="8709" y="5663"/>
                    </a:lnTo>
                    <a:cubicBezTo>
                      <a:pt x="8750" y="5663"/>
                      <a:pt x="8791" y="5642"/>
                      <a:pt x="8831" y="5642"/>
                    </a:cubicBezTo>
                    <a:close/>
                    <a:moveTo>
                      <a:pt x="10998" y="5642"/>
                    </a:moveTo>
                    <a:cubicBezTo>
                      <a:pt x="11039" y="5642"/>
                      <a:pt x="11100" y="5663"/>
                      <a:pt x="11141" y="5663"/>
                    </a:cubicBezTo>
                    <a:lnTo>
                      <a:pt x="11162" y="5663"/>
                    </a:lnTo>
                    <a:cubicBezTo>
                      <a:pt x="11182" y="5683"/>
                      <a:pt x="11223" y="5683"/>
                      <a:pt x="11264" y="5704"/>
                    </a:cubicBezTo>
                    <a:cubicBezTo>
                      <a:pt x="11264" y="5704"/>
                      <a:pt x="11284" y="5704"/>
                      <a:pt x="11305" y="5724"/>
                    </a:cubicBezTo>
                    <a:cubicBezTo>
                      <a:pt x="11325" y="5724"/>
                      <a:pt x="11346" y="5745"/>
                      <a:pt x="11366" y="5745"/>
                    </a:cubicBezTo>
                    <a:cubicBezTo>
                      <a:pt x="11448" y="5785"/>
                      <a:pt x="11489" y="5847"/>
                      <a:pt x="11550" y="5908"/>
                    </a:cubicBezTo>
                    <a:cubicBezTo>
                      <a:pt x="11652" y="6031"/>
                      <a:pt x="11714" y="6194"/>
                      <a:pt x="11714" y="6358"/>
                    </a:cubicBezTo>
                    <a:cubicBezTo>
                      <a:pt x="11714" y="6767"/>
                      <a:pt x="11387" y="7073"/>
                      <a:pt x="10998" y="7073"/>
                    </a:cubicBezTo>
                    <a:cubicBezTo>
                      <a:pt x="10610" y="7073"/>
                      <a:pt x="10283" y="6767"/>
                      <a:pt x="10283" y="6358"/>
                    </a:cubicBezTo>
                    <a:cubicBezTo>
                      <a:pt x="10283" y="6194"/>
                      <a:pt x="10344" y="6031"/>
                      <a:pt x="10446" y="5908"/>
                    </a:cubicBezTo>
                    <a:cubicBezTo>
                      <a:pt x="10508" y="5847"/>
                      <a:pt x="10569" y="5785"/>
                      <a:pt x="10630" y="5745"/>
                    </a:cubicBezTo>
                    <a:cubicBezTo>
                      <a:pt x="10671" y="5745"/>
                      <a:pt x="10671" y="5724"/>
                      <a:pt x="10712" y="5724"/>
                    </a:cubicBezTo>
                    <a:cubicBezTo>
                      <a:pt x="10712" y="5704"/>
                      <a:pt x="10732" y="5704"/>
                      <a:pt x="10753" y="5704"/>
                    </a:cubicBezTo>
                    <a:cubicBezTo>
                      <a:pt x="10794" y="5683"/>
                      <a:pt x="10814" y="5683"/>
                      <a:pt x="10855" y="5663"/>
                    </a:cubicBezTo>
                    <a:lnTo>
                      <a:pt x="10876" y="5663"/>
                    </a:lnTo>
                    <a:cubicBezTo>
                      <a:pt x="10916" y="5663"/>
                      <a:pt x="10957" y="5642"/>
                      <a:pt x="10998" y="5642"/>
                    </a:cubicBezTo>
                    <a:close/>
                    <a:moveTo>
                      <a:pt x="7462" y="0"/>
                    </a:moveTo>
                    <a:cubicBezTo>
                      <a:pt x="7339" y="0"/>
                      <a:pt x="7257" y="103"/>
                      <a:pt x="7257" y="205"/>
                    </a:cubicBezTo>
                    <a:cubicBezTo>
                      <a:pt x="7257" y="327"/>
                      <a:pt x="7339" y="409"/>
                      <a:pt x="7462" y="409"/>
                    </a:cubicBezTo>
                    <a:lnTo>
                      <a:pt x="7768" y="409"/>
                    </a:lnTo>
                    <a:lnTo>
                      <a:pt x="7768" y="655"/>
                    </a:lnTo>
                    <a:lnTo>
                      <a:pt x="5683" y="655"/>
                    </a:lnTo>
                    <a:cubicBezTo>
                      <a:pt x="5009" y="655"/>
                      <a:pt x="4498" y="1554"/>
                      <a:pt x="4498" y="2699"/>
                    </a:cubicBezTo>
                    <a:cubicBezTo>
                      <a:pt x="4498" y="3843"/>
                      <a:pt x="5009" y="4743"/>
                      <a:pt x="5683" y="4743"/>
                    </a:cubicBezTo>
                    <a:lnTo>
                      <a:pt x="5806" y="4743"/>
                    </a:lnTo>
                    <a:lnTo>
                      <a:pt x="5806" y="4906"/>
                    </a:lnTo>
                    <a:lnTo>
                      <a:pt x="4252" y="4906"/>
                    </a:lnTo>
                    <a:lnTo>
                      <a:pt x="4252" y="1350"/>
                    </a:lnTo>
                    <a:cubicBezTo>
                      <a:pt x="4252" y="1227"/>
                      <a:pt x="4171" y="1145"/>
                      <a:pt x="4048" y="1145"/>
                    </a:cubicBezTo>
                    <a:lnTo>
                      <a:pt x="2372" y="1145"/>
                    </a:lnTo>
                    <a:cubicBezTo>
                      <a:pt x="2331" y="1145"/>
                      <a:pt x="2270" y="1166"/>
                      <a:pt x="2229" y="1206"/>
                    </a:cubicBezTo>
                    <a:lnTo>
                      <a:pt x="532" y="3067"/>
                    </a:lnTo>
                    <a:cubicBezTo>
                      <a:pt x="491" y="3108"/>
                      <a:pt x="471" y="3148"/>
                      <a:pt x="471" y="3189"/>
                    </a:cubicBezTo>
                    <a:lnTo>
                      <a:pt x="471" y="4906"/>
                    </a:lnTo>
                    <a:lnTo>
                      <a:pt x="205" y="4906"/>
                    </a:lnTo>
                    <a:cubicBezTo>
                      <a:pt x="82" y="4906"/>
                      <a:pt x="0" y="4988"/>
                      <a:pt x="0" y="5111"/>
                    </a:cubicBezTo>
                    <a:lnTo>
                      <a:pt x="0" y="5785"/>
                    </a:lnTo>
                    <a:cubicBezTo>
                      <a:pt x="0" y="5888"/>
                      <a:pt x="82" y="5990"/>
                      <a:pt x="205" y="5990"/>
                    </a:cubicBezTo>
                    <a:lnTo>
                      <a:pt x="1370" y="5990"/>
                    </a:lnTo>
                    <a:cubicBezTo>
                      <a:pt x="1309" y="6092"/>
                      <a:pt x="1288" y="6235"/>
                      <a:pt x="1288" y="6358"/>
                    </a:cubicBezTo>
                    <a:cubicBezTo>
                      <a:pt x="1288" y="6971"/>
                      <a:pt x="1799" y="7482"/>
                      <a:pt x="2413" y="7482"/>
                    </a:cubicBezTo>
                    <a:cubicBezTo>
                      <a:pt x="3046" y="7482"/>
                      <a:pt x="3537" y="6971"/>
                      <a:pt x="3537" y="6358"/>
                    </a:cubicBezTo>
                    <a:cubicBezTo>
                      <a:pt x="3537" y="6235"/>
                      <a:pt x="3517" y="6092"/>
                      <a:pt x="3476" y="5990"/>
                    </a:cubicBezTo>
                    <a:lnTo>
                      <a:pt x="7768" y="5990"/>
                    </a:lnTo>
                    <a:cubicBezTo>
                      <a:pt x="7728" y="6092"/>
                      <a:pt x="7707" y="6235"/>
                      <a:pt x="7707" y="6358"/>
                    </a:cubicBezTo>
                    <a:cubicBezTo>
                      <a:pt x="7707" y="6971"/>
                      <a:pt x="8218" y="7482"/>
                      <a:pt x="8831" y="7482"/>
                    </a:cubicBezTo>
                    <a:cubicBezTo>
                      <a:pt x="9342" y="7482"/>
                      <a:pt x="9792" y="7135"/>
                      <a:pt x="9915" y="6664"/>
                    </a:cubicBezTo>
                    <a:cubicBezTo>
                      <a:pt x="10058" y="7135"/>
                      <a:pt x="10487" y="7482"/>
                      <a:pt x="10998" y="7482"/>
                    </a:cubicBezTo>
                    <a:cubicBezTo>
                      <a:pt x="11611" y="7482"/>
                      <a:pt x="12123" y="6971"/>
                      <a:pt x="12123" y="6358"/>
                    </a:cubicBezTo>
                    <a:cubicBezTo>
                      <a:pt x="12123" y="6235"/>
                      <a:pt x="12102" y="6092"/>
                      <a:pt x="12061" y="5990"/>
                    </a:cubicBezTo>
                    <a:lnTo>
                      <a:pt x="12838" y="5990"/>
                    </a:lnTo>
                    <a:cubicBezTo>
                      <a:pt x="12940" y="5990"/>
                      <a:pt x="13042" y="5888"/>
                      <a:pt x="13042" y="5785"/>
                    </a:cubicBezTo>
                    <a:lnTo>
                      <a:pt x="13042" y="5111"/>
                    </a:lnTo>
                    <a:cubicBezTo>
                      <a:pt x="13042" y="4988"/>
                      <a:pt x="12940" y="4906"/>
                      <a:pt x="12838" y="4906"/>
                    </a:cubicBezTo>
                    <a:lnTo>
                      <a:pt x="11836" y="4906"/>
                    </a:lnTo>
                    <a:lnTo>
                      <a:pt x="11836" y="4743"/>
                    </a:lnTo>
                    <a:lnTo>
                      <a:pt x="12000" y="4743"/>
                    </a:lnTo>
                    <a:cubicBezTo>
                      <a:pt x="12674" y="4743"/>
                      <a:pt x="13186" y="3843"/>
                      <a:pt x="13186" y="2699"/>
                    </a:cubicBezTo>
                    <a:cubicBezTo>
                      <a:pt x="13186" y="1554"/>
                      <a:pt x="12674" y="655"/>
                      <a:pt x="12000" y="655"/>
                    </a:cubicBezTo>
                    <a:lnTo>
                      <a:pt x="8177" y="655"/>
                    </a:lnTo>
                    <a:lnTo>
                      <a:pt x="8177" y="409"/>
                    </a:lnTo>
                    <a:lnTo>
                      <a:pt x="8504" y="409"/>
                    </a:lnTo>
                    <a:cubicBezTo>
                      <a:pt x="8607" y="409"/>
                      <a:pt x="8709" y="327"/>
                      <a:pt x="8709" y="205"/>
                    </a:cubicBezTo>
                    <a:cubicBezTo>
                      <a:pt x="8709" y="103"/>
                      <a:pt x="8607" y="0"/>
                      <a:pt x="8504" y="0"/>
                    </a:cubicBezTo>
                    <a:close/>
                  </a:path>
                </a:pathLst>
              </a:custGeom>
              <a:solidFill>
                <a:srgbClr val="F8F8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15"/>
              <p:cNvSpPr/>
              <p:nvPr/>
            </p:nvSpPr>
            <p:spPr>
              <a:xfrm rot="-2700036" flipH="1">
                <a:off x="512413" y="1766229"/>
                <a:ext cx="2211282" cy="1254880"/>
              </a:xfrm>
              <a:custGeom>
                <a:avLst/>
                <a:gdLst/>
                <a:ahLst/>
                <a:cxnLst/>
                <a:rect l="l" t="t" r="r" b="b"/>
                <a:pathLst>
                  <a:path w="13186" h="7483" extrusionOk="0">
                    <a:moveTo>
                      <a:pt x="11305" y="1063"/>
                    </a:moveTo>
                    <a:lnTo>
                      <a:pt x="11305" y="1370"/>
                    </a:lnTo>
                    <a:lnTo>
                      <a:pt x="10916" y="1370"/>
                    </a:lnTo>
                    <a:lnTo>
                      <a:pt x="10916" y="1063"/>
                    </a:lnTo>
                    <a:close/>
                    <a:moveTo>
                      <a:pt x="11305" y="1779"/>
                    </a:moveTo>
                    <a:lnTo>
                      <a:pt x="11305" y="1902"/>
                    </a:lnTo>
                    <a:lnTo>
                      <a:pt x="10916" y="1902"/>
                    </a:lnTo>
                    <a:lnTo>
                      <a:pt x="10916" y="1779"/>
                    </a:lnTo>
                    <a:close/>
                    <a:moveTo>
                      <a:pt x="11305" y="2310"/>
                    </a:moveTo>
                    <a:lnTo>
                      <a:pt x="11305" y="2453"/>
                    </a:lnTo>
                    <a:lnTo>
                      <a:pt x="10916" y="2453"/>
                    </a:lnTo>
                    <a:lnTo>
                      <a:pt x="10916" y="2310"/>
                    </a:lnTo>
                    <a:close/>
                    <a:moveTo>
                      <a:pt x="11305" y="2862"/>
                    </a:moveTo>
                    <a:lnTo>
                      <a:pt x="11305" y="2985"/>
                    </a:lnTo>
                    <a:lnTo>
                      <a:pt x="10916" y="2985"/>
                    </a:lnTo>
                    <a:lnTo>
                      <a:pt x="10916" y="2862"/>
                    </a:lnTo>
                    <a:close/>
                    <a:moveTo>
                      <a:pt x="3292" y="2249"/>
                    </a:moveTo>
                    <a:lnTo>
                      <a:pt x="3292" y="3455"/>
                    </a:lnTo>
                    <a:lnTo>
                      <a:pt x="1779" y="3455"/>
                    </a:lnTo>
                    <a:lnTo>
                      <a:pt x="1779" y="3414"/>
                    </a:lnTo>
                    <a:lnTo>
                      <a:pt x="2638" y="2249"/>
                    </a:lnTo>
                    <a:close/>
                    <a:moveTo>
                      <a:pt x="2535" y="1840"/>
                    </a:moveTo>
                    <a:cubicBezTo>
                      <a:pt x="2474" y="1840"/>
                      <a:pt x="2413" y="1881"/>
                      <a:pt x="2372" y="1922"/>
                    </a:cubicBezTo>
                    <a:lnTo>
                      <a:pt x="1411" y="3210"/>
                    </a:lnTo>
                    <a:cubicBezTo>
                      <a:pt x="1370" y="3251"/>
                      <a:pt x="1370" y="3292"/>
                      <a:pt x="1370" y="3332"/>
                    </a:cubicBezTo>
                    <a:lnTo>
                      <a:pt x="1370" y="3660"/>
                    </a:lnTo>
                    <a:cubicBezTo>
                      <a:pt x="1370" y="3782"/>
                      <a:pt x="1452" y="3864"/>
                      <a:pt x="1575" y="3864"/>
                    </a:cubicBezTo>
                    <a:lnTo>
                      <a:pt x="3496" y="3864"/>
                    </a:lnTo>
                    <a:cubicBezTo>
                      <a:pt x="3619" y="3864"/>
                      <a:pt x="3700" y="3782"/>
                      <a:pt x="3700" y="3660"/>
                    </a:cubicBezTo>
                    <a:lnTo>
                      <a:pt x="3700" y="2045"/>
                    </a:lnTo>
                    <a:cubicBezTo>
                      <a:pt x="3700" y="1942"/>
                      <a:pt x="3619" y="1840"/>
                      <a:pt x="3496" y="1840"/>
                    </a:cubicBezTo>
                    <a:close/>
                    <a:moveTo>
                      <a:pt x="12000" y="1063"/>
                    </a:moveTo>
                    <a:cubicBezTo>
                      <a:pt x="12368" y="1063"/>
                      <a:pt x="12777" y="1738"/>
                      <a:pt x="12777" y="2699"/>
                    </a:cubicBezTo>
                    <a:cubicBezTo>
                      <a:pt x="12777" y="3660"/>
                      <a:pt x="12368" y="4334"/>
                      <a:pt x="12000" y="4334"/>
                    </a:cubicBezTo>
                    <a:lnTo>
                      <a:pt x="5683" y="4334"/>
                    </a:lnTo>
                    <a:cubicBezTo>
                      <a:pt x="5315" y="4334"/>
                      <a:pt x="4907" y="3660"/>
                      <a:pt x="4907" y="2699"/>
                    </a:cubicBezTo>
                    <a:cubicBezTo>
                      <a:pt x="4907" y="1738"/>
                      <a:pt x="5315" y="1063"/>
                      <a:pt x="5683" y="1063"/>
                    </a:cubicBezTo>
                    <a:lnTo>
                      <a:pt x="10508" y="1063"/>
                    </a:lnTo>
                    <a:lnTo>
                      <a:pt x="10508" y="3721"/>
                    </a:lnTo>
                    <a:cubicBezTo>
                      <a:pt x="10508" y="3823"/>
                      <a:pt x="10610" y="3925"/>
                      <a:pt x="10712" y="3925"/>
                    </a:cubicBezTo>
                    <a:cubicBezTo>
                      <a:pt x="10835" y="3925"/>
                      <a:pt x="10916" y="3823"/>
                      <a:pt x="10916" y="3721"/>
                    </a:cubicBezTo>
                    <a:lnTo>
                      <a:pt x="10916" y="3394"/>
                    </a:lnTo>
                    <a:lnTo>
                      <a:pt x="11305" y="3394"/>
                    </a:lnTo>
                    <a:lnTo>
                      <a:pt x="11305" y="3721"/>
                    </a:lnTo>
                    <a:cubicBezTo>
                      <a:pt x="11305" y="3823"/>
                      <a:pt x="11387" y="3925"/>
                      <a:pt x="11509" y="3925"/>
                    </a:cubicBezTo>
                    <a:cubicBezTo>
                      <a:pt x="11611" y="3925"/>
                      <a:pt x="11714" y="3823"/>
                      <a:pt x="11714" y="3721"/>
                    </a:cubicBezTo>
                    <a:lnTo>
                      <a:pt x="11714" y="1063"/>
                    </a:lnTo>
                    <a:close/>
                    <a:moveTo>
                      <a:pt x="3844" y="1554"/>
                    </a:moveTo>
                    <a:lnTo>
                      <a:pt x="3844" y="4845"/>
                    </a:lnTo>
                    <a:lnTo>
                      <a:pt x="880" y="4845"/>
                    </a:lnTo>
                    <a:lnTo>
                      <a:pt x="880" y="3271"/>
                    </a:lnTo>
                    <a:lnTo>
                      <a:pt x="2474" y="1554"/>
                    </a:lnTo>
                    <a:close/>
                    <a:moveTo>
                      <a:pt x="11428" y="4743"/>
                    </a:moveTo>
                    <a:lnTo>
                      <a:pt x="11428" y="4906"/>
                    </a:lnTo>
                    <a:lnTo>
                      <a:pt x="6215" y="4906"/>
                    </a:lnTo>
                    <a:lnTo>
                      <a:pt x="6215" y="4743"/>
                    </a:lnTo>
                    <a:close/>
                    <a:moveTo>
                      <a:pt x="2024" y="5315"/>
                    </a:moveTo>
                    <a:cubicBezTo>
                      <a:pt x="1881" y="5377"/>
                      <a:pt x="1738" y="5458"/>
                      <a:pt x="1615" y="5581"/>
                    </a:cubicBezTo>
                    <a:lnTo>
                      <a:pt x="409" y="5581"/>
                    </a:lnTo>
                    <a:lnTo>
                      <a:pt x="409" y="5315"/>
                    </a:lnTo>
                    <a:close/>
                    <a:moveTo>
                      <a:pt x="8443" y="5315"/>
                    </a:moveTo>
                    <a:cubicBezTo>
                      <a:pt x="8300" y="5377"/>
                      <a:pt x="8157" y="5458"/>
                      <a:pt x="8034" y="5581"/>
                    </a:cubicBezTo>
                    <a:lnTo>
                      <a:pt x="3230" y="5581"/>
                    </a:lnTo>
                    <a:cubicBezTo>
                      <a:pt x="3108" y="5458"/>
                      <a:pt x="2965" y="5377"/>
                      <a:pt x="2821" y="5315"/>
                    </a:cubicBezTo>
                    <a:close/>
                    <a:moveTo>
                      <a:pt x="10610" y="5315"/>
                    </a:moveTo>
                    <a:cubicBezTo>
                      <a:pt x="10446" y="5377"/>
                      <a:pt x="10324" y="5458"/>
                      <a:pt x="10201" y="5581"/>
                    </a:cubicBezTo>
                    <a:lnTo>
                      <a:pt x="9629" y="5581"/>
                    </a:lnTo>
                    <a:cubicBezTo>
                      <a:pt x="9526" y="5458"/>
                      <a:pt x="9383" y="5377"/>
                      <a:pt x="9220" y="5315"/>
                    </a:cubicBezTo>
                    <a:close/>
                    <a:moveTo>
                      <a:pt x="12634" y="5315"/>
                    </a:moveTo>
                    <a:lnTo>
                      <a:pt x="12634" y="5581"/>
                    </a:lnTo>
                    <a:lnTo>
                      <a:pt x="11795" y="5581"/>
                    </a:lnTo>
                    <a:cubicBezTo>
                      <a:pt x="11693" y="5458"/>
                      <a:pt x="11550" y="5377"/>
                      <a:pt x="11407" y="5315"/>
                    </a:cubicBezTo>
                    <a:close/>
                    <a:moveTo>
                      <a:pt x="9935" y="5990"/>
                    </a:moveTo>
                    <a:cubicBezTo>
                      <a:pt x="9935" y="6010"/>
                      <a:pt x="9935" y="6031"/>
                      <a:pt x="9915" y="6072"/>
                    </a:cubicBezTo>
                    <a:cubicBezTo>
                      <a:pt x="9915" y="6031"/>
                      <a:pt x="9894" y="6010"/>
                      <a:pt x="9894" y="5990"/>
                    </a:cubicBezTo>
                    <a:close/>
                    <a:moveTo>
                      <a:pt x="2413" y="5642"/>
                    </a:moveTo>
                    <a:cubicBezTo>
                      <a:pt x="2454" y="5642"/>
                      <a:pt x="2494" y="5663"/>
                      <a:pt x="2535" y="5663"/>
                    </a:cubicBezTo>
                    <a:lnTo>
                      <a:pt x="2576" y="5663"/>
                    </a:lnTo>
                    <a:cubicBezTo>
                      <a:pt x="2597" y="5683"/>
                      <a:pt x="2638" y="5683"/>
                      <a:pt x="2658" y="5704"/>
                    </a:cubicBezTo>
                    <a:cubicBezTo>
                      <a:pt x="2678" y="5704"/>
                      <a:pt x="2699" y="5704"/>
                      <a:pt x="2719" y="5724"/>
                    </a:cubicBezTo>
                    <a:cubicBezTo>
                      <a:pt x="2740" y="5724"/>
                      <a:pt x="2760" y="5745"/>
                      <a:pt x="2781" y="5765"/>
                    </a:cubicBezTo>
                    <a:cubicBezTo>
                      <a:pt x="2842" y="5806"/>
                      <a:pt x="2903" y="5847"/>
                      <a:pt x="2965" y="5908"/>
                    </a:cubicBezTo>
                    <a:cubicBezTo>
                      <a:pt x="3067" y="6031"/>
                      <a:pt x="3128" y="6194"/>
                      <a:pt x="3128" y="6358"/>
                    </a:cubicBezTo>
                    <a:cubicBezTo>
                      <a:pt x="3128" y="6767"/>
                      <a:pt x="2801" y="7073"/>
                      <a:pt x="2413" y="7073"/>
                    </a:cubicBezTo>
                    <a:cubicBezTo>
                      <a:pt x="2024" y="7073"/>
                      <a:pt x="1697" y="6767"/>
                      <a:pt x="1697" y="6358"/>
                    </a:cubicBezTo>
                    <a:cubicBezTo>
                      <a:pt x="1697" y="6194"/>
                      <a:pt x="1779" y="6031"/>
                      <a:pt x="1861" y="5908"/>
                    </a:cubicBezTo>
                    <a:cubicBezTo>
                      <a:pt x="1922" y="5847"/>
                      <a:pt x="1983" y="5785"/>
                      <a:pt x="2065" y="5745"/>
                    </a:cubicBezTo>
                    <a:cubicBezTo>
                      <a:pt x="2086" y="5745"/>
                      <a:pt x="2106" y="5724"/>
                      <a:pt x="2126" y="5724"/>
                    </a:cubicBezTo>
                    <a:cubicBezTo>
                      <a:pt x="2126" y="5704"/>
                      <a:pt x="2147" y="5704"/>
                      <a:pt x="2167" y="5704"/>
                    </a:cubicBezTo>
                    <a:cubicBezTo>
                      <a:pt x="2208" y="5683"/>
                      <a:pt x="2229" y="5683"/>
                      <a:pt x="2270" y="5663"/>
                    </a:cubicBezTo>
                    <a:lnTo>
                      <a:pt x="2290" y="5663"/>
                    </a:lnTo>
                    <a:cubicBezTo>
                      <a:pt x="2331" y="5663"/>
                      <a:pt x="2372" y="5642"/>
                      <a:pt x="2413" y="5642"/>
                    </a:cubicBezTo>
                    <a:close/>
                    <a:moveTo>
                      <a:pt x="8831" y="5642"/>
                    </a:moveTo>
                    <a:cubicBezTo>
                      <a:pt x="8872" y="5642"/>
                      <a:pt x="8913" y="5663"/>
                      <a:pt x="8954" y="5663"/>
                    </a:cubicBezTo>
                    <a:lnTo>
                      <a:pt x="8974" y="5663"/>
                    </a:lnTo>
                    <a:cubicBezTo>
                      <a:pt x="9015" y="5683"/>
                      <a:pt x="9056" y="5683"/>
                      <a:pt x="9077" y="5704"/>
                    </a:cubicBezTo>
                    <a:cubicBezTo>
                      <a:pt x="9097" y="5704"/>
                      <a:pt x="9118" y="5704"/>
                      <a:pt x="9118" y="5724"/>
                    </a:cubicBezTo>
                    <a:cubicBezTo>
                      <a:pt x="9158" y="5724"/>
                      <a:pt x="9179" y="5745"/>
                      <a:pt x="9199" y="5765"/>
                    </a:cubicBezTo>
                    <a:cubicBezTo>
                      <a:pt x="9261" y="5806"/>
                      <a:pt x="9322" y="5847"/>
                      <a:pt x="9383" y="5908"/>
                    </a:cubicBezTo>
                    <a:cubicBezTo>
                      <a:pt x="9486" y="6031"/>
                      <a:pt x="9547" y="6194"/>
                      <a:pt x="9547" y="6358"/>
                    </a:cubicBezTo>
                    <a:cubicBezTo>
                      <a:pt x="9547" y="6767"/>
                      <a:pt x="9220" y="7073"/>
                      <a:pt x="8831" y="7073"/>
                    </a:cubicBezTo>
                    <a:cubicBezTo>
                      <a:pt x="8443" y="7073"/>
                      <a:pt x="8116" y="6767"/>
                      <a:pt x="8116" y="6358"/>
                    </a:cubicBezTo>
                    <a:cubicBezTo>
                      <a:pt x="8116" y="6194"/>
                      <a:pt x="8177" y="6031"/>
                      <a:pt x="8279" y="5908"/>
                    </a:cubicBezTo>
                    <a:cubicBezTo>
                      <a:pt x="8341" y="5847"/>
                      <a:pt x="8402" y="5806"/>
                      <a:pt x="8463" y="5765"/>
                    </a:cubicBezTo>
                    <a:cubicBezTo>
                      <a:pt x="8484" y="5745"/>
                      <a:pt x="8504" y="5724"/>
                      <a:pt x="8525" y="5724"/>
                    </a:cubicBezTo>
                    <a:cubicBezTo>
                      <a:pt x="8545" y="5704"/>
                      <a:pt x="8566" y="5704"/>
                      <a:pt x="8586" y="5704"/>
                    </a:cubicBezTo>
                    <a:cubicBezTo>
                      <a:pt x="8607" y="5683"/>
                      <a:pt x="8647" y="5683"/>
                      <a:pt x="8688" y="5663"/>
                    </a:cubicBezTo>
                    <a:lnTo>
                      <a:pt x="8709" y="5663"/>
                    </a:lnTo>
                    <a:cubicBezTo>
                      <a:pt x="8750" y="5663"/>
                      <a:pt x="8791" y="5642"/>
                      <a:pt x="8831" y="5642"/>
                    </a:cubicBezTo>
                    <a:close/>
                    <a:moveTo>
                      <a:pt x="10998" y="5642"/>
                    </a:moveTo>
                    <a:cubicBezTo>
                      <a:pt x="11039" y="5642"/>
                      <a:pt x="11100" y="5663"/>
                      <a:pt x="11141" y="5663"/>
                    </a:cubicBezTo>
                    <a:lnTo>
                      <a:pt x="11162" y="5663"/>
                    </a:lnTo>
                    <a:cubicBezTo>
                      <a:pt x="11182" y="5683"/>
                      <a:pt x="11223" y="5683"/>
                      <a:pt x="11264" y="5704"/>
                    </a:cubicBezTo>
                    <a:cubicBezTo>
                      <a:pt x="11264" y="5704"/>
                      <a:pt x="11284" y="5704"/>
                      <a:pt x="11305" y="5724"/>
                    </a:cubicBezTo>
                    <a:cubicBezTo>
                      <a:pt x="11325" y="5724"/>
                      <a:pt x="11346" y="5745"/>
                      <a:pt x="11366" y="5745"/>
                    </a:cubicBezTo>
                    <a:cubicBezTo>
                      <a:pt x="11448" y="5785"/>
                      <a:pt x="11489" y="5847"/>
                      <a:pt x="11550" y="5908"/>
                    </a:cubicBezTo>
                    <a:cubicBezTo>
                      <a:pt x="11652" y="6031"/>
                      <a:pt x="11714" y="6194"/>
                      <a:pt x="11714" y="6358"/>
                    </a:cubicBezTo>
                    <a:cubicBezTo>
                      <a:pt x="11714" y="6767"/>
                      <a:pt x="11387" y="7073"/>
                      <a:pt x="10998" y="7073"/>
                    </a:cubicBezTo>
                    <a:cubicBezTo>
                      <a:pt x="10610" y="7073"/>
                      <a:pt x="10283" y="6767"/>
                      <a:pt x="10283" y="6358"/>
                    </a:cubicBezTo>
                    <a:cubicBezTo>
                      <a:pt x="10283" y="6194"/>
                      <a:pt x="10344" y="6031"/>
                      <a:pt x="10446" y="5908"/>
                    </a:cubicBezTo>
                    <a:cubicBezTo>
                      <a:pt x="10508" y="5847"/>
                      <a:pt x="10569" y="5785"/>
                      <a:pt x="10630" y="5745"/>
                    </a:cubicBezTo>
                    <a:cubicBezTo>
                      <a:pt x="10671" y="5745"/>
                      <a:pt x="10671" y="5724"/>
                      <a:pt x="10712" y="5724"/>
                    </a:cubicBezTo>
                    <a:cubicBezTo>
                      <a:pt x="10712" y="5704"/>
                      <a:pt x="10732" y="5704"/>
                      <a:pt x="10753" y="5704"/>
                    </a:cubicBezTo>
                    <a:cubicBezTo>
                      <a:pt x="10794" y="5683"/>
                      <a:pt x="10814" y="5683"/>
                      <a:pt x="10855" y="5663"/>
                    </a:cubicBezTo>
                    <a:lnTo>
                      <a:pt x="10876" y="5663"/>
                    </a:lnTo>
                    <a:cubicBezTo>
                      <a:pt x="10916" y="5663"/>
                      <a:pt x="10957" y="5642"/>
                      <a:pt x="10998" y="5642"/>
                    </a:cubicBezTo>
                    <a:close/>
                    <a:moveTo>
                      <a:pt x="7462" y="0"/>
                    </a:moveTo>
                    <a:cubicBezTo>
                      <a:pt x="7339" y="0"/>
                      <a:pt x="7257" y="103"/>
                      <a:pt x="7257" y="205"/>
                    </a:cubicBezTo>
                    <a:cubicBezTo>
                      <a:pt x="7257" y="327"/>
                      <a:pt x="7339" y="409"/>
                      <a:pt x="7462" y="409"/>
                    </a:cubicBezTo>
                    <a:lnTo>
                      <a:pt x="7768" y="409"/>
                    </a:lnTo>
                    <a:lnTo>
                      <a:pt x="7768" y="655"/>
                    </a:lnTo>
                    <a:lnTo>
                      <a:pt x="5683" y="655"/>
                    </a:lnTo>
                    <a:cubicBezTo>
                      <a:pt x="5009" y="655"/>
                      <a:pt x="4498" y="1554"/>
                      <a:pt x="4498" y="2699"/>
                    </a:cubicBezTo>
                    <a:cubicBezTo>
                      <a:pt x="4498" y="3843"/>
                      <a:pt x="5009" y="4743"/>
                      <a:pt x="5683" y="4743"/>
                    </a:cubicBezTo>
                    <a:lnTo>
                      <a:pt x="5806" y="4743"/>
                    </a:lnTo>
                    <a:lnTo>
                      <a:pt x="5806" y="4906"/>
                    </a:lnTo>
                    <a:lnTo>
                      <a:pt x="4252" y="4906"/>
                    </a:lnTo>
                    <a:lnTo>
                      <a:pt x="4252" y="1350"/>
                    </a:lnTo>
                    <a:cubicBezTo>
                      <a:pt x="4252" y="1227"/>
                      <a:pt x="4171" y="1145"/>
                      <a:pt x="4048" y="1145"/>
                    </a:cubicBezTo>
                    <a:lnTo>
                      <a:pt x="2372" y="1145"/>
                    </a:lnTo>
                    <a:cubicBezTo>
                      <a:pt x="2331" y="1145"/>
                      <a:pt x="2270" y="1166"/>
                      <a:pt x="2229" y="1206"/>
                    </a:cubicBezTo>
                    <a:lnTo>
                      <a:pt x="532" y="3067"/>
                    </a:lnTo>
                    <a:cubicBezTo>
                      <a:pt x="491" y="3108"/>
                      <a:pt x="471" y="3148"/>
                      <a:pt x="471" y="3189"/>
                    </a:cubicBezTo>
                    <a:lnTo>
                      <a:pt x="471" y="4906"/>
                    </a:lnTo>
                    <a:lnTo>
                      <a:pt x="205" y="4906"/>
                    </a:lnTo>
                    <a:cubicBezTo>
                      <a:pt x="82" y="4906"/>
                      <a:pt x="0" y="4988"/>
                      <a:pt x="0" y="5111"/>
                    </a:cubicBezTo>
                    <a:lnTo>
                      <a:pt x="0" y="5785"/>
                    </a:lnTo>
                    <a:cubicBezTo>
                      <a:pt x="0" y="5888"/>
                      <a:pt x="82" y="5990"/>
                      <a:pt x="205" y="5990"/>
                    </a:cubicBezTo>
                    <a:lnTo>
                      <a:pt x="1370" y="5990"/>
                    </a:lnTo>
                    <a:cubicBezTo>
                      <a:pt x="1309" y="6092"/>
                      <a:pt x="1288" y="6235"/>
                      <a:pt x="1288" y="6358"/>
                    </a:cubicBezTo>
                    <a:cubicBezTo>
                      <a:pt x="1288" y="6971"/>
                      <a:pt x="1799" y="7482"/>
                      <a:pt x="2413" y="7482"/>
                    </a:cubicBezTo>
                    <a:cubicBezTo>
                      <a:pt x="3046" y="7482"/>
                      <a:pt x="3537" y="6971"/>
                      <a:pt x="3537" y="6358"/>
                    </a:cubicBezTo>
                    <a:cubicBezTo>
                      <a:pt x="3537" y="6235"/>
                      <a:pt x="3517" y="6092"/>
                      <a:pt x="3476" y="5990"/>
                    </a:cubicBezTo>
                    <a:lnTo>
                      <a:pt x="7768" y="5990"/>
                    </a:lnTo>
                    <a:cubicBezTo>
                      <a:pt x="7728" y="6092"/>
                      <a:pt x="7707" y="6235"/>
                      <a:pt x="7707" y="6358"/>
                    </a:cubicBezTo>
                    <a:cubicBezTo>
                      <a:pt x="7707" y="6971"/>
                      <a:pt x="8218" y="7482"/>
                      <a:pt x="8831" y="7482"/>
                    </a:cubicBezTo>
                    <a:cubicBezTo>
                      <a:pt x="9342" y="7482"/>
                      <a:pt x="9792" y="7135"/>
                      <a:pt x="9915" y="6664"/>
                    </a:cubicBezTo>
                    <a:cubicBezTo>
                      <a:pt x="10058" y="7135"/>
                      <a:pt x="10487" y="7482"/>
                      <a:pt x="10998" y="7482"/>
                    </a:cubicBezTo>
                    <a:cubicBezTo>
                      <a:pt x="11611" y="7482"/>
                      <a:pt x="12123" y="6971"/>
                      <a:pt x="12123" y="6358"/>
                    </a:cubicBezTo>
                    <a:cubicBezTo>
                      <a:pt x="12123" y="6235"/>
                      <a:pt x="12102" y="6092"/>
                      <a:pt x="12061" y="5990"/>
                    </a:cubicBezTo>
                    <a:lnTo>
                      <a:pt x="12838" y="5990"/>
                    </a:lnTo>
                    <a:cubicBezTo>
                      <a:pt x="12940" y="5990"/>
                      <a:pt x="13042" y="5888"/>
                      <a:pt x="13042" y="5785"/>
                    </a:cubicBezTo>
                    <a:lnTo>
                      <a:pt x="13042" y="5111"/>
                    </a:lnTo>
                    <a:cubicBezTo>
                      <a:pt x="13042" y="4988"/>
                      <a:pt x="12940" y="4906"/>
                      <a:pt x="12838" y="4906"/>
                    </a:cubicBezTo>
                    <a:lnTo>
                      <a:pt x="11836" y="4906"/>
                    </a:lnTo>
                    <a:lnTo>
                      <a:pt x="11836" y="4743"/>
                    </a:lnTo>
                    <a:lnTo>
                      <a:pt x="12000" y="4743"/>
                    </a:lnTo>
                    <a:cubicBezTo>
                      <a:pt x="12674" y="4743"/>
                      <a:pt x="13186" y="3843"/>
                      <a:pt x="13186" y="2699"/>
                    </a:cubicBezTo>
                    <a:cubicBezTo>
                      <a:pt x="13186" y="1554"/>
                      <a:pt x="12674" y="655"/>
                      <a:pt x="12000" y="655"/>
                    </a:cubicBezTo>
                    <a:lnTo>
                      <a:pt x="8177" y="655"/>
                    </a:lnTo>
                    <a:lnTo>
                      <a:pt x="8177" y="409"/>
                    </a:lnTo>
                    <a:lnTo>
                      <a:pt x="8504" y="409"/>
                    </a:lnTo>
                    <a:cubicBezTo>
                      <a:pt x="8607" y="409"/>
                      <a:pt x="8709" y="327"/>
                      <a:pt x="8709" y="205"/>
                    </a:cubicBezTo>
                    <a:cubicBezTo>
                      <a:pt x="8709" y="103"/>
                      <a:pt x="8607" y="0"/>
                      <a:pt x="8504" y="0"/>
                    </a:cubicBezTo>
                    <a:close/>
                  </a:path>
                </a:pathLst>
              </a:custGeom>
              <a:solidFill>
                <a:srgbClr val="F8F8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15"/>
              <p:cNvSpPr/>
              <p:nvPr/>
            </p:nvSpPr>
            <p:spPr>
              <a:xfrm rot="-2700036" flipH="1">
                <a:off x="-1842612" y="1766229"/>
                <a:ext cx="2211282" cy="1254880"/>
              </a:xfrm>
              <a:custGeom>
                <a:avLst/>
                <a:gdLst/>
                <a:ahLst/>
                <a:cxnLst/>
                <a:rect l="l" t="t" r="r" b="b"/>
                <a:pathLst>
                  <a:path w="13186" h="7483" extrusionOk="0">
                    <a:moveTo>
                      <a:pt x="11305" y="1063"/>
                    </a:moveTo>
                    <a:lnTo>
                      <a:pt x="11305" y="1370"/>
                    </a:lnTo>
                    <a:lnTo>
                      <a:pt x="10916" y="1370"/>
                    </a:lnTo>
                    <a:lnTo>
                      <a:pt x="10916" y="1063"/>
                    </a:lnTo>
                    <a:close/>
                    <a:moveTo>
                      <a:pt x="11305" y="1779"/>
                    </a:moveTo>
                    <a:lnTo>
                      <a:pt x="11305" y="1902"/>
                    </a:lnTo>
                    <a:lnTo>
                      <a:pt x="10916" y="1902"/>
                    </a:lnTo>
                    <a:lnTo>
                      <a:pt x="10916" y="1779"/>
                    </a:lnTo>
                    <a:close/>
                    <a:moveTo>
                      <a:pt x="11305" y="2310"/>
                    </a:moveTo>
                    <a:lnTo>
                      <a:pt x="11305" y="2453"/>
                    </a:lnTo>
                    <a:lnTo>
                      <a:pt x="10916" y="2453"/>
                    </a:lnTo>
                    <a:lnTo>
                      <a:pt x="10916" y="2310"/>
                    </a:lnTo>
                    <a:close/>
                    <a:moveTo>
                      <a:pt x="11305" y="2862"/>
                    </a:moveTo>
                    <a:lnTo>
                      <a:pt x="11305" y="2985"/>
                    </a:lnTo>
                    <a:lnTo>
                      <a:pt x="10916" y="2985"/>
                    </a:lnTo>
                    <a:lnTo>
                      <a:pt x="10916" y="2862"/>
                    </a:lnTo>
                    <a:close/>
                    <a:moveTo>
                      <a:pt x="3292" y="2249"/>
                    </a:moveTo>
                    <a:lnTo>
                      <a:pt x="3292" y="3455"/>
                    </a:lnTo>
                    <a:lnTo>
                      <a:pt x="1779" y="3455"/>
                    </a:lnTo>
                    <a:lnTo>
                      <a:pt x="1779" y="3414"/>
                    </a:lnTo>
                    <a:lnTo>
                      <a:pt x="2638" y="2249"/>
                    </a:lnTo>
                    <a:close/>
                    <a:moveTo>
                      <a:pt x="2535" y="1840"/>
                    </a:moveTo>
                    <a:cubicBezTo>
                      <a:pt x="2474" y="1840"/>
                      <a:pt x="2413" y="1881"/>
                      <a:pt x="2372" y="1922"/>
                    </a:cubicBezTo>
                    <a:lnTo>
                      <a:pt x="1411" y="3210"/>
                    </a:lnTo>
                    <a:cubicBezTo>
                      <a:pt x="1370" y="3251"/>
                      <a:pt x="1370" y="3292"/>
                      <a:pt x="1370" y="3332"/>
                    </a:cubicBezTo>
                    <a:lnTo>
                      <a:pt x="1370" y="3660"/>
                    </a:lnTo>
                    <a:cubicBezTo>
                      <a:pt x="1370" y="3782"/>
                      <a:pt x="1452" y="3864"/>
                      <a:pt x="1575" y="3864"/>
                    </a:cubicBezTo>
                    <a:lnTo>
                      <a:pt x="3496" y="3864"/>
                    </a:lnTo>
                    <a:cubicBezTo>
                      <a:pt x="3619" y="3864"/>
                      <a:pt x="3700" y="3782"/>
                      <a:pt x="3700" y="3660"/>
                    </a:cubicBezTo>
                    <a:lnTo>
                      <a:pt x="3700" y="2045"/>
                    </a:lnTo>
                    <a:cubicBezTo>
                      <a:pt x="3700" y="1942"/>
                      <a:pt x="3619" y="1840"/>
                      <a:pt x="3496" y="1840"/>
                    </a:cubicBezTo>
                    <a:close/>
                    <a:moveTo>
                      <a:pt x="12000" y="1063"/>
                    </a:moveTo>
                    <a:cubicBezTo>
                      <a:pt x="12368" y="1063"/>
                      <a:pt x="12777" y="1738"/>
                      <a:pt x="12777" y="2699"/>
                    </a:cubicBezTo>
                    <a:cubicBezTo>
                      <a:pt x="12777" y="3660"/>
                      <a:pt x="12368" y="4334"/>
                      <a:pt x="12000" y="4334"/>
                    </a:cubicBezTo>
                    <a:lnTo>
                      <a:pt x="5683" y="4334"/>
                    </a:lnTo>
                    <a:cubicBezTo>
                      <a:pt x="5315" y="4334"/>
                      <a:pt x="4907" y="3660"/>
                      <a:pt x="4907" y="2699"/>
                    </a:cubicBezTo>
                    <a:cubicBezTo>
                      <a:pt x="4907" y="1738"/>
                      <a:pt x="5315" y="1063"/>
                      <a:pt x="5683" y="1063"/>
                    </a:cubicBezTo>
                    <a:lnTo>
                      <a:pt x="10508" y="1063"/>
                    </a:lnTo>
                    <a:lnTo>
                      <a:pt x="10508" y="3721"/>
                    </a:lnTo>
                    <a:cubicBezTo>
                      <a:pt x="10508" y="3823"/>
                      <a:pt x="10610" y="3925"/>
                      <a:pt x="10712" y="3925"/>
                    </a:cubicBezTo>
                    <a:cubicBezTo>
                      <a:pt x="10835" y="3925"/>
                      <a:pt x="10916" y="3823"/>
                      <a:pt x="10916" y="3721"/>
                    </a:cubicBezTo>
                    <a:lnTo>
                      <a:pt x="10916" y="3394"/>
                    </a:lnTo>
                    <a:lnTo>
                      <a:pt x="11305" y="3394"/>
                    </a:lnTo>
                    <a:lnTo>
                      <a:pt x="11305" y="3721"/>
                    </a:lnTo>
                    <a:cubicBezTo>
                      <a:pt x="11305" y="3823"/>
                      <a:pt x="11387" y="3925"/>
                      <a:pt x="11509" y="3925"/>
                    </a:cubicBezTo>
                    <a:cubicBezTo>
                      <a:pt x="11611" y="3925"/>
                      <a:pt x="11714" y="3823"/>
                      <a:pt x="11714" y="3721"/>
                    </a:cubicBezTo>
                    <a:lnTo>
                      <a:pt x="11714" y="1063"/>
                    </a:lnTo>
                    <a:close/>
                    <a:moveTo>
                      <a:pt x="3844" y="1554"/>
                    </a:moveTo>
                    <a:lnTo>
                      <a:pt x="3844" y="4845"/>
                    </a:lnTo>
                    <a:lnTo>
                      <a:pt x="880" y="4845"/>
                    </a:lnTo>
                    <a:lnTo>
                      <a:pt x="880" y="3271"/>
                    </a:lnTo>
                    <a:lnTo>
                      <a:pt x="2474" y="1554"/>
                    </a:lnTo>
                    <a:close/>
                    <a:moveTo>
                      <a:pt x="11428" y="4743"/>
                    </a:moveTo>
                    <a:lnTo>
                      <a:pt x="11428" y="4906"/>
                    </a:lnTo>
                    <a:lnTo>
                      <a:pt x="6215" y="4906"/>
                    </a:lnTo>
                    <a:lnTo>
                      <a:pt x="6215" y="4743"/>
                    </a:lnTo>
                    <a:close/>
                    <a:moveTo>
                      <a:pt x="2024" y="5315"/>
                    </a:moveTo>
                    <a:cubicBezTo>
                      <a:pt x="1881" y="5377"/>
                      <a:pt x="1738" y="5458"/>
                      <a:pt x="1615" y="5581"/>
                    </a:cubicBezTo>
                    <a:lnTo>
                      <a:pt x="409" y="5581"/>
                    </a:lnTo>
                    <a:lnTo>
                      <a:pt x="409" y="5315"/>
                    </a:lnTo>
                    <a:close/>
                    <a:moveTo>
                      <a:pt x="8443" y="5315"/>
                    </a:moveTo>
                    <a:cubicBezTo>
                      <a:pt x="8300" y="5377"/>
                      <a:pt x="8157" y="5458"/>
                      <a:pt x="8034" y="5581"/>
                    </a:cubicBezTo>
                    <a:lnTo>
                      <a:pt x="3230" y="5581"/>
                    </a:lnTo>
                    <a:cubicBezTo>
                      <a:pt x="3108" y="5458"/>
                      <a:pt x="2965" y="5377"/>
                      <a:pt x="2821" y="5315"/>
                    </a:cubicBezTo>
                    <a:close/>
                    <a:moveTo>
                      <a:pt x="10610" y="5315"/>
                    </a:moveTo>
                    <a:cubicBezTo>
                      <a:pt x="10446" y="5377"/>
                      <a:pt x="10324" y="5458"/>
                      <a:pt x="10201" y="5581"/>
                    </a:cubicBezTo>
                    <a:lnTo>
                      <a:pt x="9629" y="5581"/>
                    </a:lnTo>
                    <a:cubicBezTo>
                      <a:pt x="9526" y="5458"/>
                      <a:pt x="9383" y="5377"/>
                      <a:pt x="9220" y="5315"/>
                    </a:cubicBezTo>
                    <a:close/>
                    <a:moveTo>
                      <a:pt x="12634" y="5315"/>
                    </a:moveTo>
                    <a:lnTo>
                      <a:pt x="12634" y="5581"/>
                    </a:lnTo>
                    <a:lnTo>
                      <a:pt x="11795" y="5581"/>
                    </a:lnTo>
                    <a:cubicBezTo>
                      <a:pt x="11693" y="5458"/>
                      <a:pt x="11550" y="5377"/>
                      <a:pt x="11407" y="5315"/>
                    </a:cubicBezTo>
                    <a:close/>
                    <a:moveTo>
                      <a:pt x="9935" y="5990"/>
                    </a:moveTo>
                    <a:cubicBezTo>
                      <a:pt x="9935" y="6010"/>
                      <a:pt x="9935" y="6031"/>
                      <a:pt x="9915" y="6072"/>
                    </a:cubicBezTo>
                    <a:cubicBezTo>
                      <a:pt x="9915" y="6031"/>
                      <a:pt x="9894" y="6010"/>
                      <a:pt x="9894" y="5990"/>
                    </a:cubicBezTo>
                    <a:close/>
                    <a:moveTo>
                      <a:pt x="2413" y="5642"/>
                    </a:moveTo>
                    <a:cubicBezTo>
                      <a:pt x="2454" y="5642"/>
                      <a:pt x="2494" y="5663"/>
                      <a:pt x="2535" y="5663"/>
                    </a:cubicBezTo>
                    <a:lnTo>
                      <a:pt x="2576" y="5663"/>
                    </a:lnTo>
                    <a:cubicBezTo>
                      <a:pt x="2597" y="5683"/>
                      <a:pt x="2638" y="5683"/>
                      <a:pt x="2658" y="5704"/>
                    </a:cubicBezTo>
                    <a:cubicBezTo>
                      <a:pt x="2678" y="5704"/>
                      <a:pt x="2699" y="5704"/>
                      <a:pt x="2719" y="5724"/>
                    </a:cubicBezTo>
                    <a:cubicBezTo>
                      <a:pt x="2740" y="5724"/>
                      <a:pt x="2760" y="5745"/>
                      <a:pt x="2781" y="5765"/>
                    </a:cubicBezTo>
                    <a:cubicBezTo>
                      <a:pt x="2842" y="5806"/>
                      <a:pt x="2903" y="5847"/>
                      <a:pt x="2965" y="5908"/>
                    </a:cubicBezTo>
                    <a:cubicBezTo>
                      <a:pt x="3067" y="6031"/>
                      <a:pt x="3128" y="6194"/>
                      <a:pt x="3128" y="6358"/>
                    </a:cubicBezTo>
                    <a:cubicBezTo>
                      <a:pt x="3128" y="6767"/>
                      <a:pt x="2801" y="7073"/>
                      <a:pt x="2413" y="7073"/>
                    </a:cubicBezTo>
                    <a:cubicBezTo>
                      <a:pt x="2024" y="7073"/>
                      <a:pt x="1697" y="6767"/>
                      <a:pt x="1697" y="6358"/>
                    </a:cubicBezTo>
                    <a:cubicBezTo>
                      <a:pt x="1697" y="6194"/>
                      <a:pt x="1779" y="6031"/>
                      <a:pt x="1861" y="5908"/>
                    </a:cubicBezTo>
                    <a:cubicBezTo>
                      <a:pt x="1922" y="5847"/>
                      <a:pt x="1983" y="5785"/>
                      <a:pt x="2065" y="5745"/>
                    </a:cubicBezTo>
                    <a:cubicBezTo>
                      <a:pt x="2086" y="5745"/>
                      <a:pt x="2106" y="5724"/>
                      <a:pt x="2126" y="5724"/>
                    </a:cubicBezTo>
                    <a:cubicBezTo>
                      <a:pt x="2126" y="5704"/>
                      <a:pt x="2147" y="5704"/>
                      <a:pt x="2167" y="5704"/>
                    </a:cubicBezTo>
                    <a:cubicBezTo>
                      <a:pt x="2208" y="5683"/>
                      <a:pt x="2229" y="5683"/>
                      <a:pt x="2270" y="5663"/>
                    </a:cubicBezTo>
                    <a:lnTo>
                      <a:pt x="2290" y="5663"/>
                    </a:lnTo>
                    <a:cubicBezTo>
                      <a:pt x="2331" y="5663"/>
                      <a:pt x="2372" y="5642"/>
                      <a:pt x="2413" y="5642"/>
                    </a:cubicBezTo>
                    <a:close/>
                    <a:moveTo>
                      <a:pt x="8831" y="5642"/>
                    </a:moveTo>
                    <a:cubicBezTo>
                      <a:pt x="8872" y="5642"/>
                      <a:pt x="8913" y="5663"/>
                      <a:pt x="8954" y="5663"/>
                    </a:cubicBezTo>
                    <a:lnTo>
                      <a:pt x="8974" y="5663"/>
                    </a:lnTo>
                    <a:cubicBezTo>
                      <a:pt x="9015" y="5683"/>
                      <a:pt x="9056" y="5683"/>
                      <a:pt x="9077" y="5704"/>
                    </a:cubicBezTo>
                    <a:cubicBezTo>
                      <a:pt x="9097" y="5704"/>
                      <a:pt x="9118" y="5704"/>
                      <a:pt x="9118" y="5724"/>
                    </a:cubicBezTo>
                    <a:cubicBezTo>
                      <a:pt x="9158" y="5724"/>
                      <a:pt x="9179" y="5745"/>
                      <a:pt x="9199" y="5765"/>
                    </a:cubicBezTo>
                    <a:cubicBezTo>
                      <a:pt x="9261" y="5806"/>
                      <a:pt x="9322" y="5847"/>
                      <a:pt x="9383" y="5908"/>
                    </a:cubicBezTo>
                    <a:cubicBezTo>
                      <a:pt x="9486" y="6031"/>
                      <a:pt x="9547" y="6194"/>
                      <a:pt x="9547" y="6358"/>
                    </a:cubicBezTo>
                    <a:cubicBezTo>
                      <a:pt x="9547" y="6767"/>
                      <a:pt x="9220" y="7073"/>
                      <a:pt x="8831" y="7073"/>
                    </a:cubicBezTo>
                    <a:cubicBezTo>
                      <a:pt x="8443" y="7073"/>
                      <a:pt x="8116" y="6767"/>
                      <a:pt x="8116" y="6358"/>
                    </a:cubicBezTo>
                    <a:cubicBezTo>
                      <a:pt x="8116" y="6194"/>
                      <a:pt x="8177" y="6031"/>
                      <a:pt x="8279" y="5908"/>
                    </a:cubicBezTo>
                    <a:cubicBezTo>
                      <a:pt x="8341" y="5847"/>
                      <a:pt x="8402" y="5806"/>
                      <a:pt x="8463" y="5765"/>
                    </a:cubicBezTo>
                    <a:cubicBezTo>
                      <a:pt x="8484" y="5745"/>
                      <a:pt x="8504" y="5724"/>
                      <a:pt x="8525" y="5724"/>
                    </a:cubicBezTo>
                    <a:cubicBezTo>
                      <a:pt x="8545" y="5704"/>
                      <a:pt x="8566" y="5704"/>
                      <a:pt x="8586" y="5704"/>
                    </a:cubicBezTo>
                    <a:cubicBezTo>
                      <a:pt x="8607" y="5683"/>
                      <a:pt x="8647" y="5683"/>
                      <a:pt x="8688" y="5663"/>
                    </a:cubicBezTo>
                    <a:lnTo>
                      <a:pt x="8709" y="5663"/>
                    </a:lnTo>
                    <a:cubicBezTo>
                      <a:pt x="8750" y="5663"/>
                      <a:pt x="8791" y="5642"/>
                      <a:pt x="8831" y="5642"/>
                    </a:cubicBezTo>
                    <a:close/>
                    <a:moveTo>
                      <a:pt x="10998" y="5642"/>
                    </a:moveTo>
                    <a:cubicBezTo>
                      <a:pt x="11039" y="5642"/>
                      <a:pt x="11100" y="5663"/>
                      <a:pt x="11141" y="5663"/>
                    </a:cubicBezTo>
                    <a:lnTo>
                      <a:pt x="11162" y="5663"/>
                    </a:lnTo>
                    <a:cubicBezTo>
                      <a:pt x="11182" y="5683"/>
                      <a:pt x="11223" y="5683"/>
                      <a:pt x="11264" y="5704"/>
                    </a:cubicBezTo>
                    <a:cubicBezTo>
                      <a:pt x="11264" y="5704"/>
                      <a:pt x="11284" y="5704"/>
                      <a:pt x="11305" y="5724"/>
                    </a:cubicBezTo>
                    <a:cubicBezTo>
                      <a:pt x="11325" y="5724"/>
                      <a:pt x="11346" y="5745"/>
                      <a:pt x="11366" y="5745"/>
                    </a:cubicBezTo>
                    <a:cubicBezTo>
                      <a:pt x="11448" y="5785"/>
                      <a:pt x="11489" y="5847"/>
                      <a:pt x="11550" y="5908"/>
                    </a:cubicBezTo>
                    <a:cubicBezTo>
                      <a:pt x="11652" y="6031"/>
                      <a:pt x="11714" y="6194"/>
                      <a:pt x="11714" y="6358"/>
                    </a:cubicBezTo>
                    <a:cubicBezTo>
                      <a:pt x="11714" y="6767"/>
                      <a:pt x="11387" y="7073"/>
                      <a:pt x="10998" y="7073"/>
                    </a:cubicBezTo>
                    <a:cubicBezTo>
                      <a:pt x="10610" y="7073"/>
                      <a:pt x="10283" y="6767"/>
                      <a:pt x="10283" y="6358"/>
                    </a:cubicBezTo>
                    <a:cubicBezTo>
                      <a:pt x="10283" y="6194"/>
                      <a:pt x="10344" y="6031"/>
                      <a:pt x="10446" y="5908"/>
                    </a:cubicBezTo>
                    <a:cubicBezTo>
                      <a:pt x="10508" y="5847"/>
                      <a:pt x="10569" y="5785"/>
                      <a:pt x="10630" y="5745"/>
                    </a:cubicBezTo>
                    <a:cubicBezTo>
                      <a:pt x="10671" y="5745"/>
                      <a:pt x="10671" y="5724"/>
                      <a:pt x="10712" y="5724"/>
                    </a:cubicBezTo>
                    <a:cubicBezTo>
                      <a:pt x="10712" y="5704"/>
                      <a:pt x="10732" y="5704"/>
                      <a:pt x="10753" y="5704"/>
                    </a:cubicBezTo>
                    <a:cubicBezTo>
                      <a:pt x="10794" y="5683"/>
                      <a:pt x="10814" y="5683"/>
                      <a:pt x="10855" y="5663"/>
                    </a:cubicBezTo>
                    <a:lnTo>
                      <a:pt x="10876" y="5663"/>
                    </a:lnTo>
                    <a:cubicBezTo>
                      <a:pt x="10916" y="5663"/>
                      <a:pt x="10957" y="5642"/>
                      <a:pt x="10998" y="5642"/>
                    </a:cubicBezTo>
                    <a:close/>
                    <a:moveTo>
                      <a:pt x="7462" y="0"/>
                    </a:moveTo>
                    <a:cubicBezTo>
                      <a:pt x="7339" y="0"/>
                      <a:pt x="7257" y="103"/>
                      <a:pt x="7257" y="205"/>
                    </a:cubicBezTo>
                    <a:cubicBezTo>
                      <a:pt x="7257" y="327"/>
                      <a:pt x="7339" y="409"/>
                      <a:pt x="7462" y="409"/>
                    </a:cubicBezTo>
                    <a:lnTo>
                      <a:pt x="7768" y="409"/>
                    </a:lnTo>
                    <a:lnTo>
                      <a:pt x="7768" y="655"/>
                    </a:lnTo>
                    <a:lnTo>
                      <a:pt x="5683" y="655"/>
                    </a:lnTo>
                    <a:cubicBezTo>
                      <a:pt x="5009" y="655"/>
                      <a:pt x="4498" y="1554"/>
                      <a:pt x="4498" y="2699"/>
                    </a:cubicBezTo>
                    <a:cubicBezTo>
                      <a:pt x="4498" y="3843"/>
                      <a:pt x="5009" y="4743"/>
                      <a:pt x="5683" y="4743"/>
                    </a:cubicBezTo>
                    <a:lnTo>
                      <a:pt x="5806" y="4743"/>
                    </a:lnTo>
                    <a:lnTo>
                      <a:pt x="5806" y="4906"/>
                    </a:lnTo>
                    <a:lnTo>
                      <a:pt x="4252" y="4906"/>
                    </a:lnTo>
                    <a:lnTo>
                      <a:pt x="4252" y="1350"/>
                    </a:lnTo>
                    <a:cubicBezTo>
                      <a:pt x="4252" y="1227"/>
                      <a:pt x="4171" y="1145"/>
                      <a:pt x="4048" y="1145"/>
                    </a:cubicBezTo>
                    <a:lnTo>
                      <a:pt x="2372" y="1145"/>
                    </a:lnTo>
                    <a:cubicBezTo>
                      <a:pt x="2331" y="1145"/>
                      <a:pt x="2270" y="1166"/>
                      <a:pt x="2229" y="1206"/>
                    </a:cubicBezTo>
                    <a:lnTo>
                      <a:pt x="532" y="3067"/>
                    </a:lnTo>
                    <a:cubicBezTo>
                      <a:pt x="491" y="3108"/>
                      <a:pt x="471" y="3148"/>
                      <a:pt x="471" y="3189"/>
                    </a:cubicBezTo>
                    <a:lnTo>
                      <a:pt x="471" y="4906"/>
                    </a:lnTo>
                    <a:lnTo>
                      <a:pt x="205" y="4906"/>
                    </a:lnTo>
                    <a:cubicBezTo>
                      <a:pt x="82" y="4906"/>
                      <a:pt x="0" y="4988"/>
                      <a:pt x="0" y="5111"/>
                    </a:cubicBezTo>
                    <a:lnTo>
                      <a:pt x="0" y="5785"/>
                    </a:lnTo>
                    <a:cubicBezTo>
                      <a:pt x="0" y="5888"/>
                      <a:pt x="82" y="5990"/>
                      <a:pt x="205" y="5990"/>
                    </a:cubicBezTo>
                    <a:lnTo>
                      <a:pt x="1370" y="5990"/>
                    </a:lnTo>
                    <a:cubicBezTo>
                      <a:pt x="1309" y="6092"/>
                      <a:pt x="1288" y="6235"/>
                      <a:pt x="1288" y="6358"/>
                    </a:cubicBezTo>
                    <a:cubicBezTo>
                      <a:pt x="1288" y="6971"/>
                      <a:pt x="1799" y="7482"/>
                      <a:pt x="2413" y="7482"/>
                    </a:cubicBezTo>
                    <a:cubicBezTo>
                      <a:pt x="3046" y="7482"/>
                      <a:pt x="3537" y="6971"/>
                      <a:pt x="3537" y="6358"/>
                    </a:cubicBezTo>
                    <a:cubicBezTo>
                      <a:pt x="3537" y="6235"/>
                      <a:pt x="3517" y="6092"/>
                      <a:pt x="3476" y="5990"/>
                    </a:cubicBezTo>
                    <a:lnTo>
                      <a:pt x="7768" y="5990"/>
                    </a:lnTo>
                    <a:cubicBezTo>
                      <a:pt x="7728" y="6092"/>
                      <a:pt x="7707" y="6235"/>
                      <a:pt x="7707" y="6358"/>
                    </a:cubicBezTo>
                    <a:cubicBezTo>
                      <a:pt x="7707" y="6971"/>
                      <a:pt x="8218" y="7482"/>
                      <a:pt x="8831" y="7482"/>
                    </a:cubicBezTo>
                    <a:cubicBezTo>
                      <a:pt x="9342" y="7482"/>
                      <a:pt x="9792" y="7135"/>
                      <a:pt x="9915" y="6664"/>
                    </a:cubicBezTo>
                    <a:cubicBezTo>
                      <a:pt x="10058" y="7135"/>
                      <a:pt x="10487" y="7482"/>
                      <a:pt x="10998" y="7482"/>
                    </a:cubicBezTo>
                    <a:cubicBezTo>
                      <a:pt x="11611" y="7482"/>
                      <a:pt x="12123" y="6971"/>
                      <a:pt x="12123" y="6358"/>
                    </a:cubicBezTo>
                    <a:cubicBezTo>
                      <a:pt x="12123" y="6235"/>
                      <a:pt x="12102" y="6092"/>
                      <a:pt x="12061" y="5990"/>
                    </a:cubicBezTo>
                    <a:lnTo>
                      <a:pt x="12838" y="5990"/>
                    </a:lnTo>
                    <a:cubicBezTo>
                      <a:pt x="12940" y="5990"/>
                      <a:pt x="13042" y="5888"/>
                      <a:pt x="13042" y="5785"/>
                    </a:cubicBezTo>
                    <a:lnTo>
                      <a:pt x="13042" y="5111"/>
                    </a:lnTo>
                    <a:cubicBezTo>
                      <a:pt x="13042" y="4988"/>
                      <a:pt x="12940" y="4906"/>
                      <a:pt x="12838" y="4906"/>
                    </a:cubicBezTo>
                    <a:lnTo>
                      <a:pt x="11836" y="4906"/>
                    </a:lnTo>
                    <a:lnTo>
                      <a:pt x="11836" y="4743"/>
                    </a:lnTo>
                    <a:lnTo>
                      <a:pt x="12000" y="4743"/>
                    </a:lnTo>
                    <a:cubicBezTo>
                      <a:pt x="12674" y="4743"/>
                      <a:pt x="13186" y="3843"/>
                      <a:pt x="13186" y="2699"/>
                    </a:cubicBezTo>
                    <a:cubicBezTo>
                      <a:pt x="13186" y="1554"/>
                      <a:pt x="12674" y="655"/>
                      <a:pt x="12000" y="655"/>
                    </a:cubicBezTo>
                    <a:lnTo>
                      <a:pt x="8177" y="655"/>
                    </a:lnTo>
                    <a:lnTo>
                      <a:pt x="8177" y="409"/>
                    </a:lnTo>
                    <a:lnTo>
                      <a:pt x="8504" y="409"/>
                    </a:lnTo>
                    <a:cubicBezTo>
                      <a:pt x="8607" y="409"/>
                      <a:pt x="8709" y="327"/>
                      <a:pt x="8709" y="205"/>
                    </a:cubicBezTo>
                    <a:cubicBezTo>
                      <a:pt x="8709" y="103"/>
                      <a:pt x="8607" y="0"/>
                      <a:pt x="8504" y="0"/>
                    </a:cubicBezTo>
                    <a:close/>
                  </a:path>
                </a:pathLst>
              </a:custGeom>
              <a:solidFill>
                <a:srgbClr val="F8F8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0" name="Google Shape;180;p15"/>
              <p:cNvSpPr/>
              <p:nvPr/>
            </p:nvSpPr>
            <p:spPr>
              <a:xfrm rot="-2700036" flipH="1">
                <a:off x="7577488" y="1766229"/>
                <a:ext cx="2211282" cy="1254880"/>
              </a:xfrm>
              <a:custGeom>
                <a:avLst/>
                <a:gdLst/>
                <a:ahLst/>
                <a:cxnLst/>
                <a:rect l="l" t="t" r="r" b="b"/>
                <a:pathLst>
                  <a:path w="13186" h="7483" extrusionOk="0">
                    <a:moveTo>
                      <a:pt x="11305" y="1063"/>
                    </a:moveTo>
                    <a:lnTo>
                      <a:pt x="11305" y="1370"/>
                    </a:lnTo>
                    <a:lnTo>
                      <a:pt x="10916" y="1370"/>
                    </a:lnTo>
                    <a:lnTo>
                      <a:pt x="10916" y="1063"/>
                    </a:lnTo>
                    <a:close/>
                    <a:moveTo>
                      <a:pt x="11305" y="1779"/>
                    </a:moveTo>
                    <a:lnTo>
                      <a:pt x="11305" y="1902"/>
                    </a:lnTo>
                    <a:lnTo>
                      <a:pt x="10916" y="1902"/>
                    </a:lnTo>
                    <a:lnTo>
                      <a:pt x="10916" y="1779"/>
                    </a:lnTo>
                    <a:close/>
                    <a:moveTo>
                      <a:pt x="11305" y="2310"/>
                    </a:moveTo>
                    <a:lnTo>
                      <a:pt x="11305" y="2453"/>
                    </a:lnTo>
                    <a:lnTo>
                      <a:pt x="10916" y="2453"/>
                    </a:lnTo>
                    <a:lnTo>
                      <a:pt x="10916" y="2310"/>
                    </a:lnTo>
                    <a:close/>
                    <a:moveTo>
                      <a:pt x="11305" y="2862"/>
                    </a:moveTo>
                    <a:lnTo>
                      <a:pt x="11305" y="2985"/>
                    </a:lnTo>
                    <a:lnTo>
                      <a:pt x="10916" y="2985"/>
                    </a:lnTo>
                    <a:lnTo>
                      <a:pt x="10916" y="2862"/>
                    </a:lnTo>
                    <a:close/>
                    <a:moveTo>
                      <a:pt x="3292" y="2249"/>
                    </a:moveTo>
                    <a:lnTo>
                      <a:pt x="3292" y="3455"/>
                    </a:lnTo>
                    <a:lnTo>
                      <a:pt x="1779" y="3455"/>
                    </a:lnTo>
                    <a:lnTo>
                      <a:pt x="1779" y="3414"/>
                    </a:lnTo>
                    <a:lnTo>
                      <a:pt x="2638" y="2249"/>
                    </a:lnTo>
                    <a:close/>
                    <a:moveTo>
                      <a:pt x="2535" y="1840"/>
                    </a:moveTo>
                    <a:cubicBezTo>
                      <a:pt x="2474" y="1840"/>
                      <a:pt x="2413" y="1881"/>
                      <a:pt x="2372" y="1922"/>
                    </a:cubicBezTo>
                    <a:lnTo>
                      <a:pt x="1411" y="3210"/>
                    </a:lnTo>
                    <a:cubicBezTo>
                      <a:pt x="1370" y="3251"/>
                      <a:pt x="1370" y="3292"/>
                      <a:pt x="1370" y="3332"/>
                    </a:cubicBezTo>
                    <a:lnTo>
                      <a:pt x="1370" y="3660"/>
                    </a:lnTo>
                    <a:cubicBezTo>
                      <a:pt x="1370" y="3782"/>
                      <a:pt x="1452" y="3864"/>
                      <a:pt x="1575" y="3864"/>
                    </a:cubicBezTo>
                    <a:lnTo>
                      <a:pt x="3496" y="3864"/>
                    </a:lnTo>
                    <a:cubicBezTo>
                      <a:pt x="3619" y="3864"/>
                      <a:pt x="3700" y="3782"/>
                      <a:pt x="3700" y="3660"/>
                    </a:cubicBezTo>
                    <a:lnTo>
                      <a:pt x="3700" y="2045"/>
                    </a:lnTo>
                    <a:cubicBezTo>
                      <a:pt x="3700" y="1942"/>
                      <a:pt x="3619" y="1840"/>
                      <a:pt x="3496" y="1840"/>
                    </a:cubicBezTo>
                    <a:close/>
                    <a:moveTo>
                      <a:pt x="12000" y="1063"/>
                    </a:moveTo>
                    <a:cubicBezTo>
                      <a:pt x="12368" y="1063"/>
                      <a:pt x="12777" y="1738"/>
                      <a:pt x="12777" y="2699"/>
                    </a:cubicBezTo>
                    <a:cubicBezTo>
                      <a:pt x="12777" y="3660"/>
                      <a:pt x="12368" y="4334"/>
                      <a:pt x="12000" y="4334"/>
                    </a:cubicBezTo>
                    <a:lnTo>
                      <a:pt x="5683" y="4334"/>
                    </a:lnTo>
                    <a:cubicBezTo>
                      <a:pt x="5315" y="4334"/>
                      <a:pt x="4907" y="3660"/>
                      <a:pt x="4907" y="2699"/>
                    </a:cubicBezTo>
                    <a:cubicBezTo>
                      <a:pt x="4907" y="1738"/>
                      <a:pt x="5315" y="1063"/>
                      <a:pt x="5683" y="1063"/>
                    </a:cubicBezTo>
                    <a:lnTo>
                      <a:pt x="10508" y="1063"/>
                    </a:lnTo>
                    <a:lnTo>
                      <a:pt x="10508" y="3721"/>
                    </a:lnTo>
                    <a:cubicBezTo>
                      <a:pt x="10508" y="3823"/>
                      <a:pt x="10610" y="3925"/>
                      <a:pt x="10712" y="3925"/>
                    </a:cubicBezTo>
                    <a:cubicBezTo>
                      <a:pt x="10835" y="3925"/>
                      <a:pt x="10916" y="3823"/>
                      <a:pt x="10916" y="3721"/>
                    </a:cubicBezTo>
                    <a:lnTo>
                      <a:pt x="10916" y="3394"/>
                    </a:lnTo>
                    <a:lnTo>
                      <a:pt x="11305" y="3394"/>
                    </a:lnTo>
                    <a:lnTo>
                      <a:pt x="11305" y="3721"/>
                    </a:lnTo>
                    <a:cubicBezTo>
                      <a:pt x="11305" y="3823"/>
                      <a:pt x="11387" y="3925"/>
                      <a:pt x="11509" y="3925"/>
                    </a:cubicBezTo>
                    <a:cubicBezTo>
                      <a:pt x="11611" y="3925"/>
                      <a:pt x="11714" y="3823"/>
                      <a:pt x="11714" y="3721"/>
                    </a:cubicBezTo>
                    <a:lnTo>
                      <a:pt x="11714" y="1063"/>
                    </a:lnTo>
                    <a:close/>
                    <a:moveTo>
                      <a:pt x="3844" y="1554"/>
                    </a:moveTo>
                    <a:lnTo>
                      <a:pt x="3844" y="4845"/>
                    </a:lnTo>
                    <a:lnTo>
                      <a:pt x="880" y="4845"/>
                    </a:lnTo>
                    <a:lnTo>
                      <a:pt x="880" y="3271"/>
                    </a:lnTo>
                    <a:lnTo>
                      <a:pt x="2474" y="1554"/>
                    </a:lnTo>
                    <a:close/>
                    <a:moveTo>
                      <a:pt x="11428" y="4743"/>
                    </a:moveTo>
                    <a:lnTo>
                      <a:pt x="11428" y="4906"/>
                    </a:lnTo>
                    <a:lnTo>
                      <a:pt x="6215" y="4906"/>
                    </a:lnTo>
                    <a:lnTo>
                      <a:pt x="6215" y="4743"/>
                    </a:lnTo>
                    <a:close/>
                    <a:moveTo>
                      <a:pt x="2024" y="5315"/>
                    </a:moveTo>
                    <a:cubicBezTo>
                      <a:pt x="1881" y="5377"/>
                      <a:pt x="1738" y="5458"/>
                      <a:pt x="1615" y="5581"/>
                    </a:cubicBezTo>
                    <a:lnTo>
                      <a:pt x="409" y="5581"/>
                    </a:lnTo>
                    <a:lnTo>
                      <a:pt x="409" y="5315"/>
                    </a:lnTo>
                    <a:close/>
                    <a:moveTo>
                      <a:pt x="8443" y="5315"/>
                    </a:moveTo>
                    <a:cubicBezTo>
                      <a:pt x="8300" y="5377"/>
                      <a:pt x="8157" y="5458"/>
                      <a:pt x="8034" y="5581"/>
                    </a:cubicBezTo>
                    <a:lnTo>
                      <a:pt x="3230" y="5581"/>
                    </a:lnTo>
                    <a:cubicBezTo>
                      <a:pt x="3108" y="5458"/>
                      <a:pt x="2965" y="5377"/>
                      <a:pt x="2821" y="5315"/>
                    </a:cubicBezTo>
                    <a:close/>
                    <a:moveTo>
                      <a:pt x="10610" y="5315"/>
                    </a:moveTo>
                    <a:cubicBezTo>
                      <a:pt x="10446" y="5377"/>
                      <a:pt x="10324" y="5458"/>
                      <a:pt x="10201" y="5581"/>
                    </a:cubicBezTo>
                    <a:lnTo>
                      <a:pt x="9629" y="5581"/>
                    </a:lnTo>
                    <a:cubicBezTo>
                      <a:pt x="9526" y="5458"/>
                      <a:pt x="9383" y="5377"/>
                      <a:pt x="9220" y="5315"/>
                    </a:cubicBezTo>
                    <a:close/>
                    <a:moveTo>
                      <a:pt x="12634" y="5315"/>
                    </a:moveTo>
                    <a:lnTo>
                      <a:pt x="12634" y="5581"/>
                    </a:lnTo>
                    <a:lnTo>
                      <a:pt x="11795" y="5581"/>
                    </a:lnTo>
                    <a:cubicBezTo>
                      <a:pt x="11693" y="5458"/>
                      <a:pt x="11550" y="5377"/>
                      <a:pt x="11407" y="5315"/>
                    </a:cubicBezTo>
                    <a:close/>
                    <a:moveTo>
                      <a:pt x="9935" y="5990"/>
                    </a:moveTo>
                    <a:cubicBezTo>
                      <a:pt x="9935" y="6010"/>
                      <a:pt x="9935" y="6031"/>
                      <a:pt x="9915" y="6072"/>
                    </a:cubicBezTo>
                    <a:cubicBezTo>
                      <a:pt x="9915" y="6031"/>
                      <a:pt x="9894" y="6010"/>
                      <a:pt x="9894" y="5990"/>
                    </a:cubicBezTo>
                    <a:close/>
                    <a:moveTo>
                      <a:pt x="2413" y="5642"/>
                    </a:moveTo>
                    <a:cubicBezTo>
                      <a:pt x="2454" y="5642"/>
                      <a:pt x="2494" y="5663"/>
                      <a:pt x="2535" y="5663"/>
                    </a:cubicBezTo>
                    <a:lnTo>
                      <a:pt x="2576" y="5663"/>
                    </a:lnTo>
                    <a:cubicBezTo>
                      <a:pt x="2597" y="5683"/>
                      <a:pt x="2638" y="5683"/>
                      <a:pt x="2658" y="5704"/>
                    </a:cubicBezTo>
                    <a:cubicBezTo>
                      <a:pt x="2678" y="5704"/>
                      <a:pt x="2699" y="5704"/>
                      <a:pt x="2719" y="5724"/>
                    </a:cubicBezTo>
                    <a:cubicBezTo>
                      <a:pt x="2740" y="5724"/>
                      <a:pt x="2760" y="5745"/>
                      <a:pt x="2781" y="5765"/>
                    </a:cubicBezTo>
                    <a:cubicBezTo>
                      <a:pt x="2842" y="5806"/>
                      <a:pt x="2903" y="5847"/>
                      <a:pt x="2965" y="5908"/>
                    </a:cubicBezTo>
                    <a:cubicBezTo>
                      <a:pt x="3067" y="6031"/>
                      <a:pt x="3128" y="6194"/>
                      <a:pt x="3128" y="6358"/>
                    </a:cubicBezTo>
                    <a:cubicBezTo>
                      <a:pt x="3128" y="6767"/>
                      <a:pt x="2801" y="7073"/>
                      <a:pt x="2413" y="7073"/>
                    </a:cubicBezTo>
                    <a:cubicBezTo>
                      <a:pt x="2024" y="7073"/>
                      <a:pt x="1697" y="6767"/>
                      <a:pt x="1697" y="6358"/>
                    </a:cubicBezTo>
                    <a:cubicBezTo>
                      <a:pt x="1697" y="6194"/>
                      <a:pt x="1779" y="6031"/>
                      <a:pt x="1861" y="5908"/>
                    </a:cubicBezTo>
                    <a:cubicBezTo>
                      <a:pt x="1922" y="5847"/>
                      <a:pt x="1983" y="5785"/>
                      <a:pt x="2065" y="5745"/>
                    </a:cubicBezTo>
                    <a:cubicBezTo>
                      <a:pt x="2086" y="5745"/>
                      <a:pt x="2106" y="5724"/>
                      <a:pt x="2126" y="5724"/>
                    </a:cubicBezTo>
                    <a:cubicBezTo>
                      <a:pt x="2126" y="5704"/>
                      <a:pt x="2147" y="5704"/>
                      <a:pt x="2167" y="5704"/>
                    </a:cubicBezTo>
                    <a:cubicBezTo>
                      <a:pt x="2208" y="5683"/>
                      <a:pt x="2229" y="5683"/>
                      <a:pt x="2270" y="5663"/>
                    </a:cubicBezTo>
                    <a:lnTo>
                      <a:pt x="2290" y="5663"/>
                    </a:lnTo>
                    <a:cubicBezTo>
                      <a:pt x="2331" y="5663"/>
                      <a:pt x="2372" y="5642"/>
                      <a:pt x="2413" y="5642"/>
                    </a:cubicBezTo>
                    <a:close/>
                    <a:moveTo>
                      <a:pt x="8831" y="5642"/>
                    </a:moveTo>
                    <a:cubicBezTo>
                      <a:pt x="8872" y="5642"/>
                      <a:pt x="8913" y="5663"/>
                      <a:pt x="8954" y="5663"/>
                    </a:cubicBezTo>
                    <a:lnTo>
                      <a:pt x="8974" y="5663"/>
                    </a:lnTo>
                    <a:cubicBezTo>
                      <a:pt x="9015" y="5683"/>
                      <a:pt x="9056" y="5683"/>
                      <a:pt x="9077" y="5704"/>
                    </a:cubicBezTo>
                    <a:cubicBezTo>
                      <a:pt x="9097" y="5704"/>
                      <a:pt x="9118" y="5704"/>
                      <a:pt x="9118" y="5724"/>
                    </a:cubicBezTo>
                    <a:cubicBezTo>
                      <a:pt x="9158" y="5724"/>
                      <a:pt x="9179" y="5745"/>
                      <a:pt x="9199" y="5765"/>
                    </a:cubicBezTo>
                    <a:cubicBezTo>
                      <a:pt x="9261" y="5806"/>
                      <a:pt x="9322" y="5847"/>
                      <a:pt x="9383" y="5908"/>
                    </a:cubicBezTo>
                    <a:cubicBezTo>
                      <a:pt x="9486" y="6031"/>
                      <a:pt x="9547" y="6194"/>
                      <a:pt x="9547" y="6358"/>
                    </a:cubicBezTo>
                    <a:cubicBezTo>
                      <a:pt x="9547" y="6767"/>
                      <a:pt x="9220" y="7073"/>
                      <a:pt x="8831" y="7073"/>
                    </a:cubicBezTo>
                    <a:cubicBezTo>
                      <a:pt x="8443" y="7073"/>
                      <a:pt x="8116" y="6767"/>
                      <a:pt x="8116" y="6358"/>
                    </a:cubicBezTo>
                    <a:cubicBezTo>
                      <a:pt x="8116" y="6194"/>
                      <a:pt x="8177" y="6031"/>
                      <a:pt x="8279" y="5908"/>
                    </a:cubicBezTo>
                    <a:cubicBezTo>
                      <a:pt x="8341" y="5847"/>
                      <a:pt x="8402" y="5806"/>
                      <a:pt x="8463" y="5765"/>
                    </a:cubicBezTo>
                    <a:cubicBezTo>
                      <a:pt x="8484" y="5745"/>
                      <a:pt x="8504" y="5724"/>
                      <a:pt x="8525" y="5724"/>
                    </a:cubicBezTo>
                    <a:cubicBezTo>
                      <a:pt x="8545" y="5704"/>
                      <a:pt x="8566" y="5704"/>
                      <a:pt x="8586" y="5704"/>
                    </a:cubicBezTo>
                    <a:cubicBezTo>
                      <a:pt x="8607" y="5683"/>
                      <a:pt x="8647" y="5683"/>
                      <a:pt x="8688" y="5663"/>
                    </a:cubicBezTo>
                    <a:lnTo>
                      <a:pt x="8709" y="5663"/>
                    </a:lnTo>
                    <a:cubicBezTo>
                      <a:pt x="8750" y="5663"/>
                      <a:pt x="8791" y="5642"/>
                      <a:pt x="8831" y="5642"/>
                    </a:cubicBezTo>
                    <a:close/>
                    <a:moveTo>
                      <a:pt x="10998" y="5642"/>
                    </a:moveTo>
                    <a:cubicBezTo>
                      <a:pt x="11039" y="5642"/>
                      <a:pt x="11100" y="5663"/>
                      <a:pt x="11141" y="5663"/>
                    </a:cubicBezTo>
                    <a:lnTo>
                      <a:pt x="11162" y="5663"/>
                    </a:lnTo>
                    <a:cubicBezTo>
                      <a:pt x="11182" y="5683"/>
                      <a:pt x="11223" y="5683"/>
                      <a:pt x="11264" y="5704"/>
                    </a:cubicBezTo>
                    <a:cubicBezTo>
                      <a:pt x="11264" y="5704"/>
                      <a:pt x="11284" y="5704"/>
                      <a:pt x="11305" y="5724"/>
                    </a:cubicBezTo>
                    <a:cubicBezTo>
                      <a:pt x="11325" y="5724"/>
                      <a:pt x="11346" y="5745"/>
                      <a:pt x="11366" y="5745"/>
                    </a:cubicBezTo>
                    <a:cubicBezTo>
                      <a:pt x="11448" y="5785"/>
                      <a:pt x="11489" y="5847"/>
                      <a:pt x="11550" y="5908"/>
                    </a:cubicBezTo>
                    <a:cubicBezTo>
                      <a:pt x="11652" y="6031"/>
                      <a:pt x="11714" y="6194"/>
                      <a:pt x="11714" y="6358"/>
                    </a:cubicBezTo>
                    <a:cubicBezTo>
                      <a:pt x="11714" y="6767"/>
                      <a:pt x="11387" y="7073"/>
                      <a:pt x="10998" y="7073"/>
                    </a:cubicBezTo>
                    <a:cubicBezTo>
                      <a:pt x="10610" y="7073"/>
                      <a:pt x="10283" y="6767"/>
                      <a:pt x="10283" y="6358"/>
                    </a:cubicBezTo>
                    <a:cubicBezTo>
                      <a:pt x="10283" y="6194"/>
                      <a:pt x="10344" y="6031"/>
                      <a:pt x="10446" y="5908"/>
                    </a:cubicBezTo>
                    <a:cubicBezTo>
                      <a:pt x="10508" y="5847"/>
                      <a:pt x="10569" y="5785"/>
                      <a:pt x="10630" y="5745"/>
                    </a:cubicBezTo>
                    <a:cubicBezTo>
                      <a:pt x="10671" y="5745"/>
                      <a:pt x="10671" y="5724"/>
                      <a:pt x="10712" y="5724"/>
                    </a:cubicBezTo>
                    <a:cubicBezTo>
                      <a:pt x="10712" y="5704"/>
                      <a:pt x="10732" y="5704"/>
                      <a:pt x="10753" y="5704"/>
                    </a:cubicBezTo>
                    <a:cubicBezTo>
                      <a:pt x="10794" y="5683"/>
                      <a:pt x="10814" y="5683"/>
                      <a:pt x="10855" y="5663"/>
                    </a:cubicBezTo>
                    <a:lnTo>
                      <a:pt x="10876" y="5663"/>
                    </a:lnTo>
                    <a:cubicBezTo>
                      <a:pt x="10916" y="5663"/>
                      <a:pt x="10957" y="5642"/>
                      <a:pt x="10998" y="5642"/>
                    </a:cubicBezTo>
                    <a:close/>
                    <a:moveTo>
                      <a:pt x="7462" y="0"/>
                    </a:moveTo>
                    <a:cubicBezTo>
                      <a:pt x="7339" y="0"/>
                      <a:pt x="7257" y="103"/>
                      <a:pt x="7257" y="205"/>
                    </a:cubicBezTo>
                    <a:cubicBezTo>
                      <a:pt x="7257" y="327"/>
                      <a:pt x="7339" y="409"/>
                      <a:pt x="7462" y="409"/>
                    </a:cubicBezTo>
                    <a:lnTo>
                      <a:pt x="7768" y="409"/>
                    </a:lnTo>
                    <a:lnTo>
                      <a:pt x="7768" y="655"/>
                    </a:lnTo>
                    <a:lnTo>
                      <a:pt x="5683" y="655"/>
                    </a:lnTo>
                    <a:cubicBezTo>
                      <a:pt x="5009" y="655"/>
                      <a:pt x="4498" y="1554"/>
                      <a:pt x="4498" y="2699"/>
                    </a:cubicBezTo>
                    <a:cubicBezTo>
                      <a:pt x="4498" y="3843"/>
                      <a:pt x="5009" y="4743"/>
                      <a:pt x="5683" y="4743"/>
                    </a:cubicBezTo>
                    <a:lnTo>
                      <a:pt x="5806" y="4743"/>
                    </a:lnTo>
                    <a:lnTo>
                      <a:pt x="5806" y="4906"/>
                    </a:lnTo>
                    <a:lnTo>
                      <a:pt x="4252" y="4906"/>
                    </a:lnTo>
                    <a:lnTo>
                      <a:pt x="4252" y="1350"/>
                    </a:lnTo>
                    <a:cubicBezTo>
                      <a:pt x="4252" y="1227"/>
                      <a:pt x="4171" y="1145"/>
                      <a:pt x="4048" y="1145"/>
                    </a:cubicBezTo>
                    <a:lnTo>
                      <a:pt x="2372" y="1145"/>
                    </a:lnTo>
                    <a:cubicBezTo>
                      <a:pt x="2331" y="1145"/>
                      <a:pt x="2270" y="1166"/>
                      <a:pt x="2229" y="1206"/>
                    </a:cubicBezTo>
                    <a:lnTo>
                      <a:pt x="532" y="3067"/>
                    </a:lnTo>
                    <a:cubicBezTo>
                      <a:pt x="491" y="3108"/>
                      <a:pt x="471" y="3148"/>
                      <a:pt x="471" y="3189"/>
                    </a:cubicBezTo>
                    <a:lnTo>
                      <a:pt x="471" y="4906"/>
                    </a:lnTo>
                    <a:lnTo>
                      <a:pt x="205" y="4906"/>
                    </a:lnTo>
                    <a:cubicBezTo>
                      <a:pt x="82" y="4906"/>
                      <a:pt x="0" y="4988"/>
                      <a:pt x="0" y="5111"/>
                    </a:cubicBezTo>
                    <a:lnTo>
                      <a:pt x="0" y="5785"/>
                    </a:lnTo>
                    <a:cubicBezTo>
                      <a:pt x="0" y="5888"/>
                      <a:pt x="82" y="5990"/>
                      <a:pt x="205" y="5990"/>
                    </a:cubicBezTo>
                    <a:lnTo>
                      <a:pt x="1370" y="5990"/>
                    </a:lnTo>
                    <a:cubicBezTo>
                      <a:pt x="1309" y="6092"/>
                      <a:pt x="1288" y="6235"/>
                      <a:pt x="1288" y="6358"/>
                    </a:cubicBezTo>
                    <a:cubicBezTo>
                      <a:pt x="1288" y="6971"/>
                      <a:pt x="1799" y="7482"/>
                      <a:pt x="2413" y="7482"/>
                    </a:cubicBezTo>
                    <a:cubicBezTo>
                      <a:pt x="3046" y="7482"/>
                      <a:pt x="3537" y="6971"/>
                      <a:pt x="3537" y="6358"/>
                    </a:cubicBezTo>
                    <a:cubicBezTo>
                      <a:pt x="3537" y="6235"/>
                      <a:pt x="3517" y="6092"/>
                      <a:pt x="3476" y="5990"/>
                    </a:cubicBezTo>
                    <a:lnTo>
                      <a:pt x="7768" y="5990"/>
                    </a:lnTo>
                    <a:cubicBezTo>
                      <a:pt x="7728" y="6092"/>
                      <a:pt x="7707" y="6235"/>
                      <a:pt x="7707" y="6358"/>
                    </a:cubicBezTo>
                    <a:cubicBezTo>
                      <a:pt x="7707" y="6971"/>
                      <a:pt x="8218" y="7482"/>
                      <a:pt x="8831" y="7482"/>
                    </a:cubicBezTo>
                    <a:cubicBezTo>
                      <a:pt x="9342" y="7482"/>
                      <a:pt x="9792" y="7135"/>
                      <a:pt x="9915" y="6664"/>
                    </a:cubicBezTo>
                    <a:cubicBezTo>
                      <a:pt x="10058" y="7135"/>
                      <a:pt x="10487" y="7482"/>
                      <a:pt x="10998" y="7482"/>
                    </a:cubicBezTo>
                    <a:cubicBezTo>
                      <a:pt x="11611" y="7482"/>
                      <a:pt x="12123" y="6971"/>
                      <a:pt x="12123" y="6358"/>
                    </a:cubicBezTo>
                    <a:cubicBezTo>
                      <a:pt x="12123" y="6235"/>
                      <a:pt x="12102" y="6092"/>
                      <a:pt x="12061" y="5990"/>
                    </a:cubicBezTo>
                    <a:lnTo>
                      <a:pt x="12838" y="5990"/>
                    </a:lnTo>
                    <a:cubicBezTo>
                      <a:pt x="12940" y="5990"/>
                      <a:pt x="13042" y="5888"/>
                      <a:pt x="13042" y="5785"/>
                    </a:cubicBezTo>
                    <a:lnTo>
                      <a:pt x="13042" y="5111"/>
                    </a:lnTo>
                    <a:cubicBezTo>
                      <a:pt x="13042" y="4988"/>
                      <a:pt x="12940" y="4906"/>
                      <a:pt x="12838" y="4906"/>
                    </a:cubicBezTo>
                    <a:lnTo>
                      <a:pt x="11836" y="4906"/>
                    </a:lnTo>
                    <a:lnTo>
                      <a:pt x="11836" y="4743"/>
                    </a:lnTo>
                    <a:lnTo>
                      <a:pt x="12000" y="4743"/>
                    </a:lnTo>
                    <a:cubicBezTo>
                      <a:pt x="12674" y="4743"/>
                      <a:pt x="13186" y="3843"/>
                      <a:pt x="13186" y="2699"/>
                    </a:cubicBezTo>
                    <a:cubicBezTo>
                      <a:pt x="13186" y="1554"/>
                      <a:pt x="12674" y="655"/>
                      <a:pt x="12000" y="655"/>
                    </a:cubicBezTo>
                    <a:lnTo>
                      <a:pt x="8177" y="655"/>
                    </a:lnTo>
                    <a:lnTo>
                      <a:pt x="8177" y="409"/>
                    </a:lnTo>
                    <a:lnTo>
                      <a:pt x="8504" y="409"/>
                    </a:lnTo>
                    <a:cubicBezTo>
                      <a:pt x="8607" y="409"/>
                      <a:pt x="8709" y="327"/>
                      <a:pt x="8709" y="205"/>
                    </a:cubicBezTo>
                    <a:cubicBezTo>
                      <a:pt x="8709" y="103"/>
                      <a:pt x="8607" y="0"/>
                      <a:pt x="8504" y="0"/>
                    </a:cubicBezTo>
                    <a:close/>
                  </a:path>
                </a:pathLst>
              </a:custGeom>
              <a:solidFill>
                <a:srgbClr val="F8F8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81" name="Google Shape;181;p15"/>
          <p:cNvSpPr txBox="1">
            <a:spLocks noGrp="1"/>
          </p:cNvSpPr>
          <p:nvPr>
            <p:ph type="subTitle" idx="1"/>
          </p:nvPr>
        </p:nvSpPr>
        <p:spPr>
          <a:xfrm>
            <a:off x="720038" y="1615500"/>
            <a:ext cx="3652200" cy="265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82" name="Google Shape;182;p15"/>
          <p:cNvSpPr txBox="1">
            <a:spLocks noGrp="1"/>
          </p:cNvSpPr>
          <p:nvPr>
            <p:ph type="subTitle" idx="2"/>
          </p:nvPr>
        </p:nvSpPr>
        <p:spPr>
          <a:xfrm>
            <a:off x="4771763" y="1615500"/>
            <a:ext cx="3652200" cy="2658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83" name="Google Shape;183;p15"/>
          <p:cNvSpPr txBox="1">
            <a:spLocks noGrp="1"/>
          </p:cNvSpPr>
          <p:nvPr>
            <p:ph type="title"/>
          </p:nvPr>
        </p:nvSpPr>
        <p:spPr>
          <a:xfrm>
            <a:off x="899900" y="326287"/>
            <a:ext cx="73443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84" name="Google Shape;184;p15"/>
          <p:cNvSpPr/>
          <p:nvPr/>
        </p:nvSpPr>
        <p:spPr>
          <a:xfrm>
            <a:off x="4302688" y="4816600"/>
            <a:ext cx="222600" cy="222600"/>
          </a:xfrm>
          <a:prstGeom prst="ellipse">
            <a:avLst/>
          </a:prstGeom>
          <a:solidFill>
            <a:schemeClr val="l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15"/>
          <p:cNvSpPr/>
          <p:nvPr/>
        </p:nvSpPr>
        <p:spPr>
          <a:xfrm>
            <a:off x="8664125" y="300125"/>
            <a:ext cx="160500" cy="160500"/>
          </a:xfrm>
          <a:prstGeom prst="ellipse">
            <a:avLst/>
          </a:prstGeom>
          <a:solidFill>
            <a:schemeClr val="accen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6" name="Google Shape;186;p15"/>
          <p:cNvSpPr/>
          <p:nvPr/>
        </p:nvSpPr>
        <p:spPr>
          <a:xfrm>
            <a:off x="4580600" y="5016875"/>
            <a:ext cx="260700" cy="260700"/>
          </a:xfrm>
          <a:prstGeom prst="ellipse">
            <a:avLst/>
          </a:prstGeom>
          <a:solidFill>
            <a:schemeClr val="accent1"/>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Google Shape;187;p15"/>
          <p:cNvSpPr/>
          <p:nvPr/>
        </p:nvSpPr>
        <p:spPr>
          <a:xfrm flipH="1">
            <a:off x="197225" y="4685175"/>
            <a:ext cx="123300" cy="123300"/>
          </a:xfrm>
          <a:prstGeom prst="ellipse">
            <a:avLst/>
          </a:prstGeom>
          <a:solidFill>
            <a:schemeClr val="accent1"/>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15"/>
          <p:cNvSpPr/>
          <p:nvPr/>
        </p:nvSpPr>
        <p:spPr>
          <a:xfrm flipH="1">
            <a:off x="197225" y="2677025"/>
            <a:ext cx="123300" cy="123300"/>
          </a:xfrm>
          <a:prstGeom prst="ellipse">
            <a:avLst/>
          </a:prstGeom>
          <a:solidFill>
            <a:schemeClr val="l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189"/>
        <p:cNvGrpSpPr/>
        <p:nvPr/>
      </p:nvGrpSpPr>
      <p:grpSpPr>
        <a:xfrm>
          <a:off x="0" y="0"/>
          <a:ext cx="0" cy="0"/>
          <a:chOff x="0" y="0"/>
          <a:chExt cx="0" cy="0"/>
        </a:xfrm>
      </p:grpSpPr>
      <p:grpSp>
        <p:nvGrpSpPr>
          <p:cNvPr id="190" name="Google Shape;190;p16"/>
          <p:cNvGrpSpPr/>
          <p:nvPr/>
        </p:nvGrpSpPr>
        <p:grpSpPr>
          <a:xfrm>
            <a:off x="-2294905" y="-1608201"/>
            <a:ext cx="14075849" cy="8153883"/>
            <a:chOff x="-1711979" y="-1270524"/>
            <a:chExt cx="12910069" cy="7478568"/>
          </a:xfrm>
        </p:grpSpPr>
        <p:grpSp>
          <p:nvGrpSpPr>
            <p:cNvPr id="191" name="Google Shape;191;p16"/>
            <p:cNvGrpSpPr/>
            <p:nvPr/>
          </p:nvGrpSpPr>
          <p:grpSpPr>
            <a:xfrm>
              <a:off x="-307666" y="-1270524"/>
              <a:ext cx="11505756" cy="2966206"/>
              <a:chOff x="-553966" y="-1332424"/>
              <a:chExt cx="11505756" cy="2966206"/>
            </a:xfrm>
          </p:grpSpPr>
          <p:sp>
            <p:nvSpPr>
              <p:cNvPr id="192" name="Google Shape;192;p16"/>
              <p:cNvSpPr/>
              <p:nvPr/>
            </p:nvSpPr>
            <p:spPr>
              <a:xfrm rot="2700000">
                <a:off x="-219143" y="-798465"/>
                <a:ext cx="2296561" cy="1898288"/>
              </a:xfrm>
              <a:custGeom>
                <a:avLst/>
                <a:gdLst/>
                <a:ahLst/>
                <a:cxnLst/>
                <a:rect l="l" t="t" r="r" b="b"/>
                <a:pathLst>
                  <a:path w="10610" h="8770" extrusionOk="0">
                    <a:moveTo>
                      <a:pt x="5315" y="348"/>
                    </a:moveTo>
                    <a:cubicBezTo>
                      <a:pt x="5376" y="348"/>
                      <a:pt x="5417" y="389"/>
                      <a:pt x="5417" y="430"/>
                    </a:cubicBezTo>
                    <a:lnTo>
                      <a:pt x="5417" y="920"/>
                    </a:lnTo>
                    <a:lnTo>
                      <a:pt x="7625" y="920"/>
                    </a:lnTo>
                    <a:cubicBezTo>
                      <a:pt x="7666" y="920"/>
                      <a:pt x="7707" y="961"/>
                      <a:pt x="7707" y="1043"/>
                    </a:cubicBezTo>
                    <a:cubicBezTo>
                      <a:pt x="7707" y="1104"/>
                      <a:pt x="7666" y="1145"/>
                      <a:pt x="7625" y="1145"/>
                    </a:cubicBezTo>
                    <a:lnTo>
                      <a:pt x="5417" y="1145"/>
                    </a:lnTo>
                    <a:lnTo>
                      <a:pt x="5417" y="1717"/>
                    </a:lnTo>
                    <a:lnTo>
                      <a:pt x="5192" y="1717"/>
                    </a:lnTo>
                    <a:lnTo>
                      <a:pt x="5192" y="1145"/>
                    </a:lnTo>
                    <a:lnTo>
                      <a:pt x="2985" y="1145"/>
                    </a:lnTo>
                    <a:cubicBezTo>
                      <a:pt x="2944" y="1145"/>
                      <a:pt x="2903" y="1104"/>
                      <a:pt x="2903" y="1043"/>
                    </a:cubicBezTo>
                    <a:cubicBezTo>
                      <a:pt x="2903" y="961"/>
                      <a:pt x="2944" y="920"/>
                      <a:pt x="2985" y="920"/>
                    </a:cubicBezTo>
                    <a:lnTo>
                      <a:pt x="5192" y="920"/>
                    </a:lnTo>
                    <a:lnTo>
                      <a:pt x="5192" y="430"/>
                    </a:lnTo>
                    <a:cubicBezTo>
                      <a:pt x="5192" y="389"/>
                      <a:pt x="5233" y="348"/>
                      <a:pt x="5315" y="348"/>
                    </a:cubicBezTo>
                    <a:close/>
                    <a:moveTo>
                      <a:pt x="1022" y="4048"/>
                    </a:moveTo>
                    <a:cubicBezTo>
                      <a:pt x="1084" y="4048"/>
                      <a:pt x="1145" y="4109"/>
                      <a:pt x="1145" y="4170"/>
                    </a:cubicBezTo>
                    <a:lnTo>
                      <a:pt x="1145" y="7032"/>
                    </a:lnTo>
                    <a:cubicBezTo>
                      <a:pt x="1145" y="7094"/>
                      <a:pt x="1084" y="7135"/>
                      <a:pt x="1022" y="7135"/>
                    </a:cubicBezTo>
                    <a:lnTo>
                      <a:pt x="450" y="7135"/>
                    </a:lnTo>
                    <a:cubicBezTo>
                      <a:pt x="389" y="7135"/>
                      <a:pt x="348" y="7073"/>
                      <a:pt x="348" y="7032"/>
                    </a:cubicBezTo>
                    <a:lnTo>
                      <a:pt x="348" y="4170"/>
                    </a:lnTo>
                    <a:cubicBezTo>
                      <a:pt x="348" y="4109"/>
                      <a:pt x="389" y="4048"/>
                      <a:pt x="450" y="4048"/>
                    </a:cubicBezTo>
                    <a:close/>
                    <a:moveTo>
                      <a:pt x="10139" y="4048"/>
                    </a:moveTo>
                    <a:cubicBezTo>
                      <a:pt x="10201" y="4048"/>
                      <a:pt x="10262" y="4109"/>
                      <a:pt x="10262" y="4170"/>
                    </a:cubicBezTo>
                    <a:lnTo>
                      <a:pt x="10262" y="7032"/>
                    </a:lnTo>
                    <a:cubicBezTo>
                      <a:pt x="10262" y="7094"/>
                      <a:pt x="10221" y="7135"/>
                      <a:pt x="10139" y="7135"/>
                    </a:cubicBezTo>
                    <a:lnTo>
                      <a:pt x="9587" y="7135"/>
                    </a:lnTo>
                    <a:cubicBezTo>
                      <a:pt x="9526" y="7135"/>
                      <a:pt x="9465" y="7073"/>
                      <a:pt x="9465" y="7032"/>
                    </a:cubicBezTo>
                    <a:lnTo>
                      <a:pt x="9465" y="4170"/>
                    </a:lnTo>
                    <a:cubicBezTo>
                      <a:pt x="9465" y="4109"/>
                      <a:pt x="9526" y="4048"/>
                      <a:pt x="9587" y="4048"/>
                    </a:cubicBezTo>
                    <a:close/>
                    <a:moveTo>
                      <a:pt x="5990" y="2065"/>
                    </a:moveTo>
                    <a:lnTo>
                      <a:pt x="5990" y="2862"/>
                    </a:lnTo>
                    <a:lnTo>
                      <a:pt x="6112" y="2903"/>
                    </a:lnTo>
                    <a:cubicBezTo>
                      <a:pt x="6930" y="3128"/>
                      <a:pt x="7584" y="3741"/>
                      <a:pt x="7911" y="4518"/>
                    </a:cubicBezTo>
                    <a:lnTo>
                      <a:pt x="7952" y="4620"/>
                    </a:lnTo>
                    <a:lnTo>
                      <a:pt x="9138" y="4620"/>
                    </a:lnTo>
                    <a:lnTo>
                      <a:pt x="9138" y="6562"/>
                    </a:lnTo>
                    <a:lnTo>
                      <a:pt x="7952" y="6562"/>
                    </a:lnTo>
                    <a:lnTo>
                      <a:pt x="7911" y="6664"/>
                    </a:lnTo>
                    <a:cubicBezTo>
                      <a:pt x="7482" y="7727"/>
                      <a:pt x="6460" y="8422"/>
                      <a:pt x="5315" y="8422"/>
                    </a:cubicBezTo>
                    <a:cubicBezTo>
                      <a:pt x="4150" y="8422"/>
                      <a:pt x="3128" y="7727"/>
                      <a:pt x="2699" y="6664"/>
                    </a:cubicBezTo>
                    <a:lnTo>
                      <a:pt x="2658" y="6562"/>
                    </a:lnTo>
                    <a:lnTo>
                      <a:pt x="1492" y="6562"/>
                    </a:lnTo>
                    <a:lnTo>
                      <a:pt x="1492" y="4620"/>
                    </a:lnTo>
                    <a:lnTo>
                      <a:pt x="2658" y="4620"/>
                    </a:lnTo>
                    <a:lnTo>
                      <a:pt x="2699" y="4518"/>
                    </a:lnTo>
                    <a:cubicBezTo>
                      <a:pt x="3026" y="3741"/>
                      <a:pt x="3680" y="3148"/>
                      <a:pt x="4497" y="2903"/>
                    </a:cubicBezTo>
                    <a:lnTo>
                      <a:pt x="4620" y="2862"/>
                    </a:lnTo>
                    <a:lnTo>
                      <a:pt x="4620" y="2065"/>
                    </a:lnTo>
                    <a:close/>
                    <a:moveTo>
                      <a:pt x="5315" y="0"/>
                    </a:moveTo>
                    <a:cubicBezTo>
                      <a:pt x="5049" y="0"/>
                      <a:pt x="4845" y="205"/>
                      <a:pt x="4845" y="430"/>
                    </a:cubicBezTo>
                    <a:lnTo>
                      <a:pt x="4845" y="573"/>
                    </a:lnTo>
                    <a:lnTo>
                      <a:pt x="2985" y="573"/>
                    </a:lnTo>
                    <a:cubicBezTo>
                      <a:pt x="2760" y="573"/>
                      <a:pt x="2576" y="777"/>
                      <a:pt x="2576" y="1043"/>
                    </a:cubicBezTo>
                    <a:cubicBezTo>
                      <a:pt x="2576" y="1288"/>
                      <a:pt x="2760" y="1493"/>
                      <a:pt x="2985" y="1493"/>
                    </a:cubicBezTo>
                    <a:lnTo>
                      <a:pt x="4845" y="1493"/>
                    </a:lnTo>
                    <a:lnTo>
                      <a:pt x="4845" y="1717"/>
                    </a:lnTo>
                    <a:lnTo>
                      <a:pt x="4273" y="1717"/>
                    </a:lnTo>
                    <a:lnTo>
                      <a:pt x="4273" y="2596"/>
                    </a:lnTo>
                    <a:cubicBezTo>
                      <a:pt x="3455" y="2883"/>
                      <a:pt x="2801" y="3496"/>
                      <a:pt x="2433" y="4293"/>
                    </a:cubicBezTo>
                    <a:lnTo>
                      <a:pt x="1492" y="4293"/>
                    </a:lnTo>
                    <a:lnTo>
                      <a:pt x="1492" y="4170"/>
                    </a:lnTo>
                    <a:cubicBezTo>
                      <a:pt x="1492" y="3925"/>
                      <a:pt x="1288" y="3721"/>
                      <a:pt x="1022" y="3721"/>
                    </a:cubicBezTo>
                    <a:lnTo>
                      <a:pt x="470" y="3721"/>
                    </a:lnTo>
                    <a:cubicBezTo>
                      <a:pt x="205" y="3721"/>
                      <a:pt x="0" y="3925"/>
                      <a:pt x="0" y="4170"/>
                    </a:cubicBezTo>
                    <a:lnTo>
                      <a:pt x="0" y="7032"/>
                    </a:lnTo>
                    <a:cubicBezTo>
                      <a:pt x="0" y="7278"/>
                      <a:pt x="205" y="7482"/>
                      <a:pt x="470" y="7482"/>
                    </a:cubicBezTo>
                    <a:lnTo>
                      <a:pt x="1022" y="7482"/>
                    </a:lnTo>
                    <a:cubicBezTo>
                      <a:pt x="1288" y="7482"/>
                      <a:pt x="1492" y="7278"/>
                      <a:pt x="1492" y="7032"/>
                    </a:cubicBezTo>
                    <a:lnTo>
                      <a:pt x="1492" y="6910"/>
                    </a:lnTo>
                    <a:lnTo>
                      <a:pt x="2433" y="6910"/>
                    </a:lnTo>
                    <a:cubicBezTo>
                      <a:pt x="2944" y="8034"/>
                      <a:pt x="4048" y="8770"/>
                      <a:pt x="5295" y="8770"/>
                    </a:cubicBezTo>
                    <a:cubicBezTo>
                      <a:pt x="6542" y="8770"/>
                      <a:pt x="7666" y="8034"/>
                      <a:pt x="8177" y="6910"/>
                    </a:cubicBezTo>
                    <a:lnTo>
                      <a:pt x="9117" y="6910"/>
                    </a:lnTo>
                    <a:lnTo>
                      <a:pt x="9117" y="7032"/>
                    </a:lnTo>
                    <a:cubicBezTo>
                      <a:pt x="9117" y="7278"/>
                      <a:pt x="9322" y="7482"/>
                      <a:pt x="9587" y="7482"/>
                    </a:cubicBezTo>
                    <a:lnTo>
                      <a:pt x="10139" y="7482"/>
                    </a:lnTo>
                    <a:cubicBezTo>
                      <a:pt x="10405" y="7482"/>
                      <a:pt x="10610" y="7278"/>
                      <a:pt x="10610" y="7032"/>
                    </a:cubicBezTo>
                    <a:lnTo>
                      <a:pt x="10610" y="4170"/>
                    </a:lnTo>
                    <a:cubicBezTo>
                      <a:pt x="10610" y="3925"/>
                      <a:pt x="10405" y="3721"/>
                      <a:pt x="10160" y="3721"/>
                    </a:cubicBezTo>
                    <a:lnTo>
                      <a:pt x="9587" y="3721"/>
                    </a:lnTo>
                    <a:cubicBezTo>
                      <a:pt x="9322" y="3721"/>
                      <a:pt x="9117" y="3925"/>
                      <a:pt x="9117" y="4170"/>
                    </a:cubicBezTo>
                    <a:lnTo>
                      <a:pt x="9117" y="4293"/>
                    </a:lnTo>
                    <a:lnTo>
                      <a:pt x="8177" y="4293"/>
                    </a:lnTo>
                    <a:cubicBezTo>
                      <a:pt x="7829" y="3496"/>
                      <a:pt x="7155" y="2883"/>
                      <a:pt x="6337" y="2596"/>
                    </a:cubicBezTo>
                    <a:lnTo>
                      <a:pt x="6337" y="1717"/>
                    </a:lnTo>
                    <a:lnTo>
                      <a:pt x="5765" y="1717"/>
                    </a:lnTo>
                    <a:lnTo>
                      <a:pt x="5765" y="1493"/>
                    </a:lnTo>
                    <a:lnTo>
                      <a:pt x="7625" y="1493"/>
                    </a:lnTo>
                    <a:cubicBezTo>
                      <a:pt x="7850" y="1493"/>
                      <a:pt x="8034" y="1288"/>
                      <a:pt x="8034" y="1043"/>
                    </a:cubicBezTo>
                    <a:cubicBezTo>
                      <a:pt x="8034" y="777"/>
                      <a:pt x="7850" y="573"/>
                      <a:pt x="7625" y="573"/>
                    </a:cubicBezTo>
                    <a:lnTo>
                      <a:pt x="5765" y="573"/>
                    </a:lnTo>
                    <a:lnTo>
                      <a:pt x="5765" y="430"/>
                    </a:lnTo>
                    <a:cubicBezTo>
                      <a:pt x="5765" y="184"/>
                      <a:pt x="5560" y="0"/>
                      <a:pt x="531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16"/>
              <p:cNvSpPr/>
              <p:nvPr/>
            </p:nvSpPr>
            <p:spPr>
              <a:xfrm rot="2700000">
                <a:off x="5473890" y="-798465"/>
                <a:ext cx="2296561" cy="1898288"/>
              </a:xfrm>
              <a:custGeom>
                <a:avLst/>
                <a:gdLst/>
                <a:ahLst/>
                <a:cxnLst/>
                <a:rect l="l" t="t" r="r" b="b"/>
                <a:pathLst>
                  <a:path w="10610" h="8770" extrusionOk="0">
                    <a:moveTo>
                      <a:pt x="5315" y="348"/>
                    </a:moveTo>
                    <a:cubicBezTo>
                      <a:pt x="5376" y="348"/>
                      <a:pt x="5417" y="389"/>
                      <a:pt x="5417" y="430"/>
                    </a:cubicBezTo>
                    <a:lnTo>
                      <a:pt x="5417" y="920"/>
                    </a:lnTo>
                    <a:lnTo>
                      <a:pt x="7625" y="920"/>
                    </a:lnTo>
                    <a:cubicBezTo>
                      <a:pt x="7666" y="920"/>
                      <a:pt x="7707" y="961"/>
                      <a:pt x="7707" y="1043"/>
                    </a:cubicBezTo>
                    <a:cubicBezTo>
                      <a:pt x="7707" y="1104"/>
                      <a:pt x="7666" y="1145"/>
                      <a:pt x="7625" y="1145"/>
                    </a:cubicBezTo>
                    <a:lnTo>
                      <a:pt x="5417" y="1145"/>
                    </a:lnTo>
                    <a:lnTo>
                      <a:pt x="5417" y="1717"/>
                    </a:lnTo>
                    <a:lnTo>
                      <a:pt x="5192" y="1717"/>
                    </a:lnTo>
                    <a:lnTo>
                      <a:pt x="5192" y="1145"/>
                    </a:lnTo>
                    <a:lnTo>
                      <a:pt x="2985" y="1145"/>
                    </a:lnTo>
                    <a:cubicBezTo>
                      <a:pt x="2944" y="1145"/>
                      <a:pt x="2903" y="1104"/>
                      <a:pt x="2903" y="1043"/>
                    </a:cubicBezTo>
                    <a:cubicBezTo>
                      <a:pt x="2903" y="961"/>
                      <a:pt x="2944" y="920"/>
                      <a:pt x="2985" y="920"/>
                    </a:cubicBezTo>
                    <a:lnTo>
                      <a:pt x="5192" y="920"/>
                    </a:lnTo>
                    <a:lnTo>
                      <a:pt x="5192" y="430"/>
                    </a:lnTo>
                    <a:cubicBezTo>
                      <a:pt x="5192" y="389"/>
                      <a:pt x="5233" y="348"/>
                      <a:pt x="5315" y="348"/>
                    </a:cubicBezTo>
                    <a:close/>
                    <a:moveTo>
                      <a:pt x="1022" y="4048"/>
                    </a:moveTo>
                    <a:cubicBezTo>
                      <a:pt x="1084" y="4048"/>
                      <a:pt x="1145" y="4109"/>
                      <a:pt x="1145" y="4170"/>
                    </a:cubicBezTo>
                    <a:lnTo>
                      <a:pt x="1145" y="7032"/>
                    </a:lnTo>
                    <a:cubicBezTo>
                      <a:pt x="1145" y="7094"/>
                      <a:pt x="1084" y="7135"/>
                      <a:pt x="1022" y="7135"/>
                    </a:cubicBezTo>
                    <a:lnTo>
                      <a:pt x="450" y="7135"/>
                    </a:lnTo>
                    <a:cubicBezTo>
                      <a:pt x="389" y="7135"/>
                      <a:pt x="348" y="7073"/>
                      <a:pt x="348" y="7032"/>
                    </a:cubicBezTo>
                    <a:lnTo>
                      <a:pt x="348" y="4170"/>
                    </a:lnTo>
                    <a:cubicBezTo>
                      <a:pt x="348" y="4109"/>
                      <a:pt x="389" y="4048"/>
                      <a:pt x="450" y="4048"/>
                    </a:cubicBezTo>
                    <a:close/>
                    <a:moveTo>
                      <a:pt x="10139" y="4048"/>
                    </a:moveTo>
                    <a:cubicBezTo>
                      <a:pt x="10201" y="4048"/>
                      <a:pt x="10262" y="4109"/>
                      <a:pt x="10262" y="4170"/>
                    </a:cubicBezTo>
                    <a:lnTo>
                      <a:pt x="10262" y="7032"/>
                    </a:lnTo>
                    <a:cubicBezTo>
                      <a:pt x="10262" y="7094"/>
                      <a:pt x="10221" y="7135"/>
                      <a:pt x="10139" y="7135"/>
                    </a:cubicBezTo>
                    <a:lnTo>
                      <a:pt x="9587" y="7135"/>
                    </a:lnTo>
                    <a:cubicBezTo>
                      <a:pt x="9526" y="7135"/>
                      <a:pt x="9465" y="7073"/>
                      <a:pt x="9465" y="7032"/>
                    </a:cubicBezTo>
                    <a:lnTo>
                      <a:pt x="9465" y="4170"/>
                    </a:lnTo>
                    <a:cubicBezTo>
                      <a:pt x="9465" y="4109"/>
                      <a:pt x="9526" y="4048"/>
                      <a:pt x="9587" y="4048"/>
                    </a:cubicBezTo>
                    <a:close/>
                    <a:moveTo>
                      <a:pt x="5990" y="2065"/>
                    </a:moveTo>
                    <a:lnTo>
                      <a:pt x="5990" y="2862"/>
                    </a:lnTo>
                    <a:lnTo>
                      <a:pt x="6112" y="2903"/>
                    </a:lnTo>
                    <a:cubicBezTo>
                      <a:pt x="6930" y="3128"/>
                      <a:pt x="7584" y="3741"/>
                      <a:pt x="7911" y="4518"/>
                    </a:cubicBezTo>
                    <a:lnTo>
                      <a:pt x="7952" y="4620"/>
                    </a:lnTo>
                    <a:lnTo>
                      <a:pt x="9138" y="4620"/>
                    </a:lnTo>
                    <a:lnTo>
                      <a:pt x="9138" y="6562"/>
                    </a:lnTo>
                    <a:lnTo>
                      <a:pt x="7952" y="6562"/>
                    </a:lnTo>
                    <a:lnTo>
                      <a:pt x="7911" y="6664"/>
                    </a:lnTo>
                    <a:cubicBezTo>
                      <a:pt x="7482" y="7727"/>
                      <a:pt x="6460" y="8422"/>
                      <a:pt x="5315" y="8422"/>
                    </a:cubicBezTo>
                    <a:cubicBezTo>
                      <a:pt x="4150" y="8422"/>
                      <a:pt x="3128" y="7727"/>
                      <a:pt x="2699" y="6664"/>
                    </a:cubicBezTo>
                    <a:lnTo>
                      <a:pt x="2658" y="6562"/>
                    </a:lnTo>
                    <a:lnTo>
                      <a:pt x="1492" y="6562"/>
                    </a:lnTo>
                    <a:lnTo>
                      <a:pt x="1492" y="4620"/>
                    </a:lnTo>
                    <a:lnTo>
                      <a:pt x="2658" y="4620"/>
                    </a:lnTo>
                    <a:lnTo>
                      <a:pt x="2699" y="4518"/>
                    </a:lnTo>
                    <a:cubicBezTo>
                      <a:pt x="3026" y="3741"/>
                      <a:pt x="3680" y="3148"/>
                      <a:pt x="4497" y="2903"/>
                    </a:cubicBezTo>
                    <a:lnTo>
                      <a:pt x="4620" y="2862"/>
                    </a:lnTo>
                    <a:lnTo>
                      <a:pt x="4620" y="2065"/>
                    </a:lnTo>
                    <a:close/>
                    <a:moveTo>
                      <a:pt x="5315" y="0"/>
                    </a:moveTo>
                    <a:cubicBezTo>
                      <a:pt x="5049" y="0"/>
                      <a:pt x="4845" y="205"/>
                      <a:pt x="4845" y="430"/>
                    </a:cubicBezTo>
                    <a:lnTo>
                      <a:pt x="4845" y="573"/>
                    </a:lnTo>
                    <a:lnTo>
                      <a:pt x="2985" y="573"/>
                    </a:lnTo>
                    <a:cubicBezTo>
                      <a:pt x="2760" y="573"/>
                      <a:pt x="2576" y="777"/>
                      <a:pt x="2576" y="1043"/>
                    </a:cubicBezTo>
                    <a:cubicBezTo>
                      <a:pt x="2576" y="1288"/>
                      <a:pt x="2760" y="1493"/>
                      <a:pt x="2985" y="1493"/>
                    </a:cubicBezTo>
                    <a:lnTo>
                      <a:pt x="4845" y="1493"/>
                    </a:lnTo>
                    <a:lnTo>
                      <a:pt x="4845" y="1717"/>
                    </a:lnTo>
                    <a:lnTo>
                      <a:pt x="4273" y="1717"/>
                    </a:lnTo>
                    <a:lnTo>
                      <a:pt x="4273" y="2596"/>
                    </a:lnTo>
                    <a:cubicBezTo>
                      <a:pt x="3455" y="2883"/>
                      <a:pt x="2801" y="3496"/>
                      <a:pt x="2433" y="4293"/>
                    </a:cubicBezTo>
                    <a:lnTo>
                      <a:pt x="1492" y="4293"/>
                    </a:lnTo>
                    <a:lnTo>
                      <a:pt x="1492" y="4170"/>
                    </a:lnTo>
                    <a:cubicBezTo>
                      <a:pt x="1492" y="3925"/>
                      <a:pt x="1288" y="3721"/>
                      <a:pt x="1022" y="3721"/>
                    </a:cubicBezTo>
                    <a:lnTo>
                      <a:pt x="470" y="3721"/>
                    </a:lnTo>
                    <a:cubicBezTo>
                      <a:pt x="205" y="3721"/>
                      <a:pt x="0" y="3925"/>
                      <a:pt x="0" y="4170"/>
                    </a:cubicBezTo>
                    <a:lnTo>
                      <a:pt x="0" y="7032"/>
                    </a:lnTo>
                    <a:cubicBezTo>
                      <a:pt x="0" y="7278"/>
                      <a:pt x="205" y="7482"/>
                      <a:pt x="470" y="7482"/>
                    </a:cubicBezTo>
                    <a:lnTo>
                      <a:pt x="1022" y="7482"/>
                    </a:lnTo>
                    <a:cubicBezTo>
                      <a:pt x="1288" y="7482"/>
                      <a:pt x="1492" y="7278"/>
                      <a:pt x="1492" y="7032"/>
                    </a:cubicBezTo>
                    <a:lnTo>
                      <a:pt x="1492" y="6910"/>
                    </a:lnTo>
                    <a:lnTo>
                      <a:pt x="2433" y="6910"/>
                    </a:lnTo>
                    <a:cubicBezTo>
                      <a:pt x="2944" y="8034"/>
                      <a:pt x="4048" y="8770"/>
                      <a:pt x="5295" y="8770"/>
                    </a:cubicBezTo>
                    <a:cubicBezTo>
                      <a:pt x="6542" y="8770"/>
                      <a:pt x="7666" y="8034"/>
                      <a:pt x="8177" y="6910"/>
                    </a:cubicBezTo>
                    <a:lnTo>
                      <a:pt x="9117" y="6910"/>
                    </a:lnTo>
                    <a:lnTo>
                      <a:pt x="9117" y="7032"/>
                    </a:lnTo>
                    <a:cubicBezTo>
                      <a:pt x="9117" y="7278"/>
                      <a:pt x="9322" y="7482"/>
                      <a:pt x="9587" y="7482"/>
                    </a:cubicBezTo>
                    <a:lnTo>
                      <a:pt x="10139" y="7482"/>
                    </a:lnTo>
                    <a:cubicBezTo>
                      <a:pt x="10405" y="7482"/>
                      <a:pt x="10610" y="7278"/>
                      <a:pt x="10610" y="7032"/>
                    </a:cubicBezTo>
                    <a:lnTo>
                      <a:pt x="10610" y="4170"/>
                    </a:lnTo>
                    <a:cubicBezTo>
                      <a:pt x="10610" y="3925"/>
                      <a:pt x="10405" y="3721"/>
                      <a:pt x="10160" y="3721"/>
                    </a:cubicBezTo>
                    <a:lnTo>
                      <a:pt x="9587" y="3721"/>
                    </a:lnTo>
                    <a:cubicBezTo>
                      <a:pt x="9322" y="3721"/>
                      <a:pt x="9117" y="3925"/>
                      <a:pt x="9117" y="4170"/>
                    </a:cubicBezTo>
                    <a:lnTo>
                      <a:pt x="9117" y="4293"/>
                    </a:lnTo>
                    <a:lnTo>
                      <a:pt x="8177" y="4293"/>
                    </a:lnTo>
                    <a:cubicBezTo>
                      <a:pt x="7829" y="3496"/>
                      <a:pt x="7155" y="2883"/>
                      <a:pt x="6337" y="2596"/>
                    </a:cubicBezTo>
                    <a:lnTo>
                      <a:pt x="6337" y="1717"/>
                    </a:lnTo>
                    <a:lnTo>
                      <a:pt x="5765" y="1717"/>
                    </a:lnTo>
                    <a:lnTo>
                      <a:pt x="5765" y="1493"/>
                    </a:lnTo>
                    <a:lnTo>
                      <a:pt x="7625" y="1493"/>
                    </a:lnTo>
                    <a:cubicBezTo>
                      <a:pt x="7850" y="1493"/>
                      <a:pt x="8034" y="1288"/>
                      <a:pt x="8034" y="1043"/>
                    </a:cubicBezTo>
                    <a:cubicBezTo>
                      <a:pt x="8034" y="777"/>
                      <a:pt x="7850" y="573"/>
                      <a:pt x="7625" y="573"/>
                    </a:cubicBezTo>
                    <a:lnTo>
                      <a:pt x="5765" y="573"/>
                    </a:lnTo>
                    <a:lnTo>
                      <a:pt x="5765" y="430"/>
                    </a:lnTo>
                    <a:cubicBezTo>
                      <a:pt x="5765" y="184"/>
                      <a:pt x="5560" y="0"/>
                      <a:pt x="531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16"/>
              <p:cNvSpPr/>
              <p:nvPr/>
            </p:nvSpPr>
            <p:spPr>
              <a:xfrm rot="2700000">
                <a:off x="8320407" y="-798465"/>
                <a:ext cx="2296561" cy="1898288"/>
              </a:xfrm>
              <a:custGeom>
                <a:avLst/>
                <a:gdLst/>
                <a:ahLst/>
                <a:cxnLst/>
                <a:rect l="l" t="t" r="r" b="b"/>
                <a:pathLst>
                  <a:path w="10610" h="8770" extrusionOk="0">
                    <a:moveTo>
                      <a:pt x="5315" y="348"/>
                    </a:moveTo>
                    <a:cubicBezTo>
                      <a:pt x="5376" y="348"/>
                      <a:pt x="5417" y="389"/>
                      <a:pt x="5417" y="430"/>
                    </a:cubicBezTo>
                    <a:lnTo>
                      <a:pt x="5417" y="920"/>
                    </a:lnTo>
                    <a:lnTo>
                      <a:pt x="7625" y="920"/>
                    </a:lnTo>
                    <a:cubicBezTo>
                      <a:pt x="7666" y="920"/>
                      <a:pt x="7707" y="961"/>
                      <a:pt x="7707" y="1043"/>
                    </a:cubicBezTo>
                    <a:cubicBezTo>
                      <a:pt x="7707" y="1104"/>
                      <a:pt x="7666" y="1145"/>
                      <a:pt x="7625" y="1145"/>
                    </a:cubicBezTo>
                    <a:lnTo>
                      <a:pt x="5417" y="1145"/>
                    </a:lnTo>
                    <a:lnTo>
                      <a:pt x="5417" y="1717"/>
                    </a:lnTo>
                    <a:lnTo>
                      <a:pt x="5192" y="1717"/>
                    </a:lnTo>
                    <a:lnTo>
                      <a:pt x="5192" y="1145"/>
                    </a:lnTo>
                    <a:lnTo>
                      <a:pt x="2985" y="1145"/>
                    </a:lnTo>
                    <a:cubicBezTo>
                      <a:pt x="2944" y="1145"/>
                      <a:pt x="2903" y="1104"/>
                      <a:pt x="2903" y="1043"/>
                    </a:cubicBezTo>
                    <a:cubicBezTo>
                      <a:pt x="2903" y="961"/>
                      <a:pt x="2944" y="920"/>
                      <a:pt x="2985" y="920"/>
                    </a:cubicBezTo>
                    <a:lnTo>
                      <a:pt x="5192" y="920"/>
                    </a:lnTo>
                    <a:lnTo>
                      <a:pt x="5192" y="430"/>
                    </a:lnTo>
                    <a:cubicBezTo>
                      <a:pt x="5192" y="389"/>
                      <a:pt x="5233" y="348"/>
                      <a:pt x="5315" y="348"/>
                    </a:cubicBezTo>
                    <a:close/>
                    <a:moveTo>
                      <a:pt x="1022" y="4048"/>
                    </a:moveTo>
                    <a:cubicBezTo>
                      <a:pt x="1084" y="4048"/>
                      <a:pt x="1145" y="4109"/>
                      <a:pt x="1145" y="4170"/>
                    </a:cubicBezTo>
                    <a:lnTo>
                      <a:pt x="1145" y="7032"/>
                    </a:lnTo>
                    <a:cubicBezTo>
                      <a:pt x="1145" y="7094"/>
                      <a:pt x="1084" y="7135"/>
                      <a:pt x="1022" y="7135"/>
                    </a:cubicBezTo>
                    <a:lnTo>
                      <a:pt x="450" y="7135"/>
                    </a:lnTo>
                    <a:cubicBezTo>
                      <a:pt x="389" y="7135"/>
                      <a:pt x="348" y="7073"/>
                      <a:pt x="348" y="7032"/>
                    </a:cubicBezTo>
                    <a:lnTo>
                      <a:pt x="348" y="4170"/>
                    </a:lnTo>
                    <a:cubicBezTo>
                      <a:pt x="348" y="4109"/>
                      <a:pt x="389" y="4048"/>
                      <a:pt x="450" y="4048"/>
                    </a:cubicBezTo>
                    <a:close/>
                    <a:moveTo>
                      <a:pt x="10139" y="4048"/>
                    </a:moveTo>
                    <a:cubicBezTo>
                      <a:pt x="10201" y="4048"/>
                      <a:pt x="10262" y="4109"/>
                      <a:pt x="10262" y="4170"/>
                    </a:cubicBezTo>
                    <a:lnTo>
                      <a:pt x="10262" y="7032"/>
                    </a:lnTo>
                    <a:cubicBezTo>
                      <a:pt x="10262" y="7094"/>
                      <a:pt x="10221" y="7135"/>
                      <a:pt x="10139" y="7135"/>
                    </a:cubicBezTo>
                    <a:lnTo>
                      <a:pt x="9587" y="7135"/>
                    </a:lnTo>
                    <a:cubicBezTo>
                      <a:pt x="9526" y="7135"/>
                      <a:pt x="9465" y="7073"/>
                      <a:pt x="9465" y="7032"/>
                    </a:cubicBezTo>
                    <a:lnTo>
                      <a:pt x="9465" y="4170"/>
                    </a:lnTo>
                    <a:cubicBezTo>
                      <a:pt x="9465" y="4109"/>
                      <a:pt x="9526" y="4048"/>
                      <a:pt x="9587" y="4048"/>
                    </a:cubicBezTo>
                    <a:close/>
                    <a:moveTo>
                      <a:pt x="5990" y="2065"/>
                    </a:moveTo>
                    <a:lnTo>
                      <a:pt x="5990" y="2862"/>
                    </a:lnTo>
                    <a:lnTo>
                      <a:pt x="6112" y="2903"/>
                    </a:lnTo>
                    <a:cubicBezTo>
                      <a:pt x="6930" y="3128"/>
                      <a:pt x="7584" y="3741"/>
                      <a:pt x="7911" y="4518"/>
                    </a:cubicBezTo>
                    <a:lnTo>
                      <a:pt x="7952" y="4620"/>
                    </a:lnTo>
                    <a:lnTo>
                      <a:pt x="9138" y="4620"/>
                    </a:lnTo>
                    <a:lnTo>
                      <a:pt x="9138" y="6562"/>
                    </a:lnTo>
                    <a:lnTo>
                      <a:pt x="7952" y="6562"/>
                    </a:lnTo>
                    <a:lnTo>
                      <a:pt x="7911" y="6664"/>
                    </a:lnTo>
                    <a:cubicBezTo>
                      <a:pt x="7482" y="7727"/>
                      <a:pt x="6460" y="8422"/>
                      <a:pt x="5315" y="8422"/>
                    </a:cubicBezTo>
                    <a:cubicBezTo>
                      <a:pt x="4150" y="8422"/>
                      <a:pt x="3128" y="7727"/>
                      <a:pt x="2699" y="6664"/>
                    </a:cubicBezTo>
                    <a:lnTo>
                      <a:pt x="2658" y="6562"/>
                    </a:lnTo>
                    <a:lnTo>
                      <a:pt x="1492" y="6562"/>
                    </a:lnTo>
                    <a:lnTo>
                      <a:pt x="1492" y="4620"/>
                    </a:lnTo>
                    <a:lnTo>
                      <a:pt x="2658" y="4620"/>
                    </a:lnTo>
                    <a:lnTo>
                      <a:pt x="2699" y="4518"/>
                    </a:lnTo>
                    <a:cubicBezTo>
                      <a:pt x="3026" y="3741"/>
                      <a:pt x="3680" y="3148"/>
                      <a:pt x="4497" y="2903"/>
                    </a:cubicBezTo>
                    <a:lnTo>
                      <a:pt x="4620" y="2862"/>
                    </a:lnTo>
                    <a:lnTo>
                      <a:pt x="4620" y="2065"/>
                    </a:lnTo>
                    <a:close/>
                    <a:moveTo>
                      <a:pt x="5315" y="0"/>
                    </a:moveTo>
                    <a:cubicBezTo>
                      <a:pt x="5049" y="0"/>
                      <a:pt x="4845" y="205"/>
                      <a:pt x="4845" y="430"/>
                    </a:cubicBezTo>
                    <a:lnTo>
                      <a:pt x="4845" y="573"/>
                    </a:lnTo>
                    <a:lnTo>
                      <a:pt x="2985" y="573"/>
                    </a:lnTo>
                    <a:cubicBezTo>
                      <a:pt x="2760" y="573"/>
                      <a:pt x="2576" y="777"/>
                      <a:pt x="2576" y="1043"/>
                    </a:cubicBezTo>
                    <a:cubicBezTo>
                      <a:pt x="2576" y="1288"/>
                      <a:pt x="2760" y="1493"/>
                      <a:pt x="2985" y="1493"/>
                    </a:cubicBezTo>
                    <a:lnTo>
                      <a:pt x="4845" y="1493"/>
                    </a:lnTo>
                    <a:lnTo>
                      <a:pt x="4845" y="1717"/>
                    </a:lnTo>
                    <a:lnTo>
                      <a:pt x="4273" y="1717"/>
                    </a:lnTo>
                    <a:lnTo>
                      <a:pt x="4273" y="2596"/>
                    </a:lnTo>
                    <a:cubicBezTo>
                      <a:pt x="3455" y="2883"/>
                      <a:pt x="2801" y="3496"/>
                      <a:pt x="2433" y="4293"/>
                    </a:cubicBezTo>
                    <a:lnTo>
                      <a:pt x="1492" y="4293"/>
                    </a:lnTo>
                    <a:lnTo>
                      <a:pt x="1492" y="4170"/>
                    </a:lnTo>
                    <a:cubicBezTo>
                      <a:pt x="1492" y="3925"/>
                      <a:pt x="1288" y="3721"/>
                      <a:pt x="1022" y="3721"/>
                    </a:cubicBezTo>
                    <a:lnTo>
                      <a:pt x="470" y="3721"/>
                    </a:lnTo>
                    <a:cubicBezTo>
                      <a:pt x="205" y="3721"/>
                      <a:pt x="0" y="3925"/>
                      <a:pt x="0" y="4170"/>
                    </a:cubicBezTo>
                    <a:lnTo>
                      <a:pt x="0" y="7032"/>
                    </a:lnTo>
                    <a:cubicBezTo>
                      <a:pt x="0" y="7278"/>
                      <a:pt x="205" y="7482"/>
                      <a:pt x="470" y="7482"/>
                    </a:cubicBezTo>
                    <a:lnTo>
                      <a:pt x="1022" y="7482"/>
                    </a:lnTo>
                    <a:cubicBezTo>
                      <a:pt x="1288" y="7482"/>
                      <a:pt x="1492" y="7278"/>
                      <a:pt x="1492" y="7032"/>
                    </a:cubicBezTo>
                    <a:lnTo>
                      <a:pt x="1492" y="6910"/>
                    </a:lnTo>
                    <a:lnTo>
                      <a:pt x="2433" y="6910"/>
                    </a:lnTo>
                    <a:cubicBezTo>
                      <a:pt x="2944" y="8034"/>
                      <a:pt x="4048" y="8770"/>
                      <a:pt x="5295" y="8770"/>
                    </a:cubicBezTo>
                    <a:cubicBezTo>
                      <a:pt x="6542" y="8770"/>
                      <a:pt x="7666" y="8034"/>
                      <a:pt x="8177" y="6910"/>
                    </a:cubicBezTo>
                    <a:lnTo>
                      <a:pt x="9117" y="6910"/>
                    </a:lnTo>
                    <a:lnTo>
                      <a:pt x="9117" y="7032"/>
                    </a:lnTo>
                    <a:cubicBezTo>
                      <a:pt x="9117" y="7278"/>
                      <a:pt x="9322" y="7482"/>
                      <a:pt x="9587" y="7482"/>
                    </a:cubicBezTo>
                    <a:lnTo>
                      <a:pt x="10139" y="7482"/>
                    </a:lnTo>
                    <a:cubicBezTo>
                      <a:pt x="10405" y="7482"/>
                      <a:pt x="10610" y="7278"/>
                      <a:pt x="10610" y="7032"/>
                    </a:cubicBezTo>
                    <a:lnTo>
                      <a:pt x="10610" y="4170"/>
                    </a:lnTo>
                    <a:cubicBezTo>
                      <a:pt x="10610" y="3925"/>
                      <a:pt x="10405" y="3721"/>
                      <a:pt x="10160" y="3721"/>
                    </a:cubicBezTo>
                    <a:lnTo>
                      <a:pt x="9587" y="3721"/>
                    </a:lnTo>
                    <a:cubicBezTo>
                      <a:pt x="9322" y="3721"/>
                      <a:pt x="9117" y="3925"/>
                      <a:pt x="9117" y="4170"/>
                    </a:cubicBezTo>
                    <a:lnTo>
                      <a:pt x="9117" y="4293"/>
                    </a:lnTo>
                    <a:lnTo>
                      <a:pt x="8177" y="4293"/>
                    </a:lnTo>
                    <a:cubicBezTo>
                      <a:pt x="7829" y="3496"/>
                      <a:pt x="7155" y="2883"/>
                      <a:pt x="6337" y="2596"/>
                    </a:cubicBezTo>
                    <a:lnTo>
                      <a:pt x="6337" y="1717"/>
                    </a:lnTo>
                    <a:lnTo>
                      <a:pt x="5765" y="1717"/>
                    </a:lnTo>
                    <a:lnTo>
                      <a:pt x="5765" y="1493"/>
                    </a:lnTo>
                    <a:lnTo>
                      <a:pt x="7625" y="1493"/>
                    </a:lnTo>
                    <a:cubicBezTo>
                      <a:pt x="7850" y="1493"/>
                      <a:pt x="8034" y="1288"/>
                      <a:pt x="8034" y="1043"/>
                    </a:cubicBezTo>
                    <a:cubicBezTo>
                      <a:pt x="8034" y="777"/>
                      <a:pt x="7850" y="573"/>
                      <a:pt x="7625" y="573"/>
                    </a:cubicBezTo>
                    <a:lnTo>
                      <a:pt x="5765" y="573"/>
                    </a:lnTo>
                    <a:lnTo>
                      <a:pt x="5765" y="430"/>
                    </a:lnTo>
                    <a:cubicBezTo>
                      <a:pt x="5765" y="184"/>
                      <a:pt x="5560" y="0"/>
                      <a:pt x="531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16"/>
              <p:cNvSpPr/>
              <p:nvPr/>
            </p:nvSpPr>
            <p:spPr>
              <a:xfrm rot="2700000">
                <a:off x="2627373" y="-798465"/>
                <a:ext cx="2296561" cy="1898288"/>
              </a:xfrm>
              <a:custGeom>
                <a:avLst/>
                <a:gdLst/>
                <a:ahLst/>
                <a:cxnLst/>
                <a:rect l="l" t="t" r="r" b="b"/>
                <a:pathLst>
                  <a:path w="10610" h="8770" extrusionOk="0">
                    <a:moveTo>
                      <a:pt x="5315" y="348"/>
                    </a:moveTo>
                    <a:cubicBezTo>
                      <a:pt x="5376" y="348"/>
                      <a:pt x="5417" y="389"/>
                      <a:pt x="5417" y="430"/>
                    </a:cubicBezTo>
                    <a:lnTo>
                      <a:pt x="5417" y="920"/>
                    </a:lnTo>
                    <a:lnTo>
                      <a:pt x="7625" y="920"/>
                    </a:lnTo>
                    <a:cubicBezTo>
                      <a:pt x="7666" y="920"/>
                      <a:pt x="7707" y="961"/>
                      <a:pt x="7707" y="1043"/>
                    </a:cubicBezTo>
                    <a:cubicBezTo>
                      <a:pt x="7707" y="1104"/>
                      <a:pt x="7666" y="1145"/>
                      <a:pt x="7625" y="1145"/>
                    </a:cubicBezTo>
                    <a:lnTo>
                      <a:pt x="5417" y="1145"/>
                    </a:lnTo>
                    <a:lnTo>
                      <a:pt x="5417" y="1717"/>
                    </a:lnTo>
                    <a:lnTo>
                      <a:pt x="5192" y="1717"/>
                    </a:lnTo>
                    <a:lnTo>
                      <a:pt x="5192" y="1145"/>
                    </a:lnTo>
                    <a:lnTo>
                      <a:pt x="2985" y="1145"/>
                    </a:lnTo>
                    <a:cubicBezTo>
                      <a:pt x="2944" y="1145"/>
                      <a:pt x="2903" y="1104"/>
                      <a:pt x="2903" y="1043"/>
                    </a:cubicBezTo>
                    <a:cubicBezTo>
                      <a:pt x="2903" y="961"/>
                      <a:pt x="2944" y="920"/>
                      <a:pt x="2985" y="920"/>
                    </a:cubicBezTo>
                    <a:lnTo>
                      <a:pt x="5192" y="920"/>
                    </a:lnTo>
                    <a:lnTo>
                      <a:pt x="5192" y="430"/>
                    </a:lnTo>
                    <a:cubicBezTo>
                      <a:pt x="5192" y="389"/>
                      <a:pt x="5233" y="348"/>
                      <a:pt x="5315" y="348"/>
                    </a:cubicBezTo>
                    <a:close/>
                    <a:moveTo>
                      <a:pt x="1022" y="4048"/>
                    </a:moveTo>
                    <a:cubicBezTo>
                      <a:pt x="1084" y="4048"/>
                      <a:pt x="1145" y="4109"/>
                      <a:pt x="1145" y="4170"/>
                    </a:cubicBezTo>
                    <a:lnTo>
                      <a:pt x="1145" y="7032"/>
                    </a:lnTo>
                    <a:cubicBezTo>
                      <a:pt x="1145" y="7094"/>
                      <a:pt x="1084" y="7135"/>
                      <a:pt x="1022" y="7135"/>
                    </a:cubicBezTo>
                    <a:lnTo>
                      <a:pt x="450" y="7135"/>
                    </a:lnTo>
                    <a:cubicBezTo>
                      <a:pt x="389" y="7135"/>
                      <a:pt x="348" y="7073"/>
                      <a:pt x="348" y="7032"/>
                    </a:cubicBezTo>
                    <a:lnTo>
                      <a:pt x="348" y="4170"/>
                    </a:lnTo>
                    <a:cubicBezTo>
                      <a:pt x="348" y="4109"/>
                      <a:pt x="389" y="4048"/>
                      <a:pt x="450" y="4048"/>
                    </a:cubicBezTo>
                    <a:close/>
                    <a:moveTo>
                      <a:pt x="10139" y="4048"/>
                    </a:moveTo>
                    <a:cubicBezTo>
                      <a:pt x="10201" y="4048"/>
                      <a:pt x="10262" y="4109"/>
                      <a:pt x="10262" y="4170"/>
                    </a:cubicBezTo>
                    <a:lnTo>
                      <a:pt x="10262" y="7032"/>
                    </a:lnTo>
                    <a:cubicBezTo>
                      <a:pt x="10262" y="7094"/>
                      <a:pt x="10221" y="7135"/>
                      <a:pt x="10139" y="7135"/>
                    </a:cubicBezTo>
                    <a:lnTo>
                      <a:pt x="9587" y="7135"/>
                    </a:lnTo>
                    <a:cubicBezTo>
                      <a:pt x="9526" y="7135"/>
                      <a:pt x="9465" y="7073"/>
                      <a:pt x="9465" y="7032"/>
                    </a:cubicBezTo>
                    <a:lnTo>
                      <a:pt x="9465" y="4170"/>
                    </a:lnTo>
                    <a:cubicBezTo>
                      <a:pt x="9465" y="4109"/>
                      <a:pt x="9526" y="4048"/>
                      <a:pt x="9587" y="4048"/>
                    </a:cubicBezTo>
                    <a:close/>
                    <a:moveTo>
                      <a:pt x="5990" y="2065"/>
                    </a:moveTo>
                    <a:lnTo>
                      <a:pt x="5990" y="2862"/>
                    </a:lnTo>
                    <a:lnTo>
                      <a:pt x="6112" y="2903"/>
                    </a:lnTo>
                    <a:cubicBezTo>
                      <a:pt x="6930" y="3128"/>
                      <a:pt x="7584" y="3741"/>
                      <a:pt x="7911" y="4518"/>
                    </a:cubicBezTo>
                    <a:lnTo>
                      <a:pt x="7952" y="4620"/>
                    </a:lnTo>
                    <a:lnTo>
                      <a:pt x="9138" y="4620"/>
                    </a:lnTo>
                    <a:lnTo>
                      <a:pt x="9138" y="6562"/>
                    </a:lnTo>
                    <a:lnTo>
                      <a:pt x="7952" y="6562"/>
                    </a:lnTo>
                    <a:lnTo>
                      <a:pt x="7911" y="6664"/>
                    </a:lnTo>
                    <a:cubicBezTo>
                      <a:pt x="7482" y="7727"/>
                      <a:pt x="6460" y="8422"/>
                      <a:pt x="5315" y="8422"/>
                    </a:cubicBezTo>
                    <a:cubicBezTo>
                      <a:pt x="4150" y="8422"/>
                      <a:pt x="3128" y="7727"/>
                      <a:pt x="2699" y="6664"/>
                    </a:cubicBezTo>
                    <a:lnTo>
                      <a:pt x="2658" y="6562"/>
                    </a:lnTo>
                    <a:lnTo>
                      <a:pt x="1492" y="6562"/>
                    </a:lnTo>
                    <a:lnTo>
                      <a:pt x="1492" y="4620"/>
                    </a:lnTo>
                    <a:lnTo>
                      <a:pt x="2658" y="4620"/>
                    </a:lnTo>
                    <a:lnTo>
                      <a:pt x="2699" y="4518"/>
                    </a:lnTo>
                    <a:cubicBezTo>
                      <a:pt x="3026" y="3741"/>
                      <a:pt x="3680" y="3148"/>
                      <a:pt x="4497" y="2903"/>
                    </a:cubicBezTo>
                    <a:lnTo>
                      <a:pt x="4620" y="2862"/>
                    </a:lnTo>
                    <a:lnTo>
                      <a:pt x="4620" y="2065"/>
                    </a:lnTo>
                    <a:close/>
                    <a:moveTo>
                      <a:pt x="5315" y="0"/>
                    </a:moveTo>
                    <a:cubicBezTo>
                      <a:pt x="5049" y="0"/>
                      <a:pt x="4845" y="205"/>
                      <a:pt x="4845" y="430"/>
                    </a:cubicBezTo>
                    <a:lnTo>
                      <a:pt x="4845" y="573"/>
                    </a:lnTo>
                    <a:lnTo>
                      <a:pt x="2985" y="573"/>
                    </a:lnTo>
                    <a:cubicBezTo>
                      <a:pt x="2760" y="573"/>
                      <a:pt x="2576" y="777"/>
                      <a:pt x="2576" y="1043"/>
                    </a:cubicBezTo>
                    <a:cubicBezTo>
                      <a:pt x="2576" y="1288"/>
                      <a:pt x="2760" y="1493"/>
                      <a:pt x="2985" y="1493"/>
                    </a:cubicBezTo>
                    <a:lnTo>
                      <a:pt x="4845" y="1493"/>
                    </a:lnTo>
                    <a:lnTo>
                      <a:pt x="4845" y="1717"/>
                    </a:lnTo>
                    <a:lnTo>
                      <a:pt x="4273" y="1717"/>
                    </a:lnTo>
                    <a:lnTo>
                      <a:pt x="4273" y="2596"/>
                    </a:lnTo>
                    <a:cubicBezTo>
                      <a:pt x="3455" y="2883"/>
                      <a:pt x="2801" y="3496"/>
                      <a:pt x="2433" y="4293"/>
                    </a:cubicBezTo>
                    <a:lnTo>
                      <a:pt x="1492" y="4293"/>
                    </a:lnTo>
                    <a:lnTo>
                      <a:pt x="1492" y="4170"/>
                    </a:lnTo>
                    <a:cubicBezTo>
                      <a:pt x="1492" y="3925"/>
                      <a:pt x="1288" y="3721"/>
                      <a:pt x="1022" y="3721"/>
                    </a:cubicBezTo>
                    <a:lnTo>
                      <a:pt x="470" y="3721"/>
                    </a:lnTo>
                    <a:cubicBezTo>
                      <a:pt x="205" y="3721"/>
                      <a:pt x="0" y="3925"/>
                      <a:pt x="0" y="4170"/>
                    </a:cubicBezTo>
                    <a:lnTo>
                      <a:pt x="0" y="7032"/>
                    </a:lnTo>
                    <a:cubicBezTo>
                      <a:pt x="0" y="7278"/>
                      <a:pt x="205" y="7482"/>
                      <a:pt x="470" y="7482"/>
                    </a:cubicBezTo>
                    <a:lnTo>
                      <a:pt x="1022" y="7482"/>
                    </a:lnTo>
                    <a:cubicBezTo>
                      <a:pt x="1288" y="7482"/>
                      <a:pt x="1492" y="7278"/>
                      <a:pt x="1492" y="7032"/>
                    </a:cubicBezTo>
                    <a:lnTo>
                      <a:pt x="1492" y="6910"/>
                    </a:lnTo>
                    <a:lnTo>
                      <a:pt x="2433" y="6910"/>
                    </a:lnTo>
                    <a:cubicBezTo>
                      <a:pt x="2944" y="8034"/>
                      <a:pt x="4048" y="8770"/>
                      <a:pt x="5295" y="8770"/>
                    </a:cubicBezTo>
                    <a:cubicBezTo>
                      <a:pt x="6542" y="8770"/>
                      <a:pt x="7666" y="8034"/>
                      <a:pt x="8177" y="6910"/>
                    </a:cubicBezTo>
                    <a:lnTo>
                      <a:pt x="9117" y="6910"/>
                    </a:lnTo>
                    <a:lnTo>
                      <a:pt x="9117" y="7032"/>
                    </a:lnTo>
                    <a:cubicBezTo>
                      <a:pt x="9117" y="7278"/>
                      <a:pt x="9322" y="7482"/>
                      <a:pt x="9587" y="7482"/>
                    </a:cubicBezTo>
                    <a:lnTo>
                      <a:pt x="10139" y="7482"/>
                    </a:lnTo>
                    <a:cubicBezTo>
                      <a:pt x="10405" y="7482"/>
                      <a:pt x="10610" y="7278"/>
                      <a:pt x="10610" y="7032"/>
                    </a:cubicBezTo>
                    <a:lnTo>
                      <a:pt x="10610" y="4170"/>
                    </a:lnTo>
                    <a:cubicBezTo>
                      <a:pt x="10610" y="3925"/>
                      <a:pt x="10405" y="3721"/>
                      <a:pt x="10160" y="3721"/>
                    </a:cubicBezTo>
                    <a:lnTo>
                      <a:pt x="9587" y="3721"/>
                    </a:lnTo>
                    <a:cubicBezTo>
                      <a:pt x="9322" y="3721"/>
                      <a:pt x="9117" y="3925"/>
                      <a:pt x="9117" y="4170"/>
                    </a:cubicBezTo>
                    <a:lnTo>
                      <a:pt x="9117" y="4293"/>
                    </a:lnTo>
                    <a:lnTo>
                      <a:pt x="8177" y="4293"/>
                    </a:lnTo>
                    <a:cubicBezTo>
                      <a:pt x="7829" y="3496"/>
                      <a:pt x="7155" y="2883"/>
                      <a:pt x="6337" y="2596"/>
                    </a:cubicBezTo>
                    <a:lnTo>
                      <a:pt x="6337" y="1717"/>
                    </a:lnTo>
                    <a:lnTo>
                      <a:pt x="5765" y="1717"/>
                    </a:lnTo>
                    <a:lnTo>
                      <a:pt x="5765" y="1493"/>
                    </a:lnTo>
                    <a:lnTo>
                      <a:pt x="7625" y="1493"/>
                    </a:lnTo>
                    <a:cubicBezTo>
                      <a:pt x="7850" y="1493"/>
                      <a:pt x="8034" y="1288"/>
                      <a:pt x="8034" y="1043"/>
                    </a:cubicBezTo>
                    <a:cubicBezTo>
                      <a:pt x="8034" y="777"/>
                      <a:pt x="7850" y="573"/>
                      <a:pt x="7625" y="573"/>
                    </a:cubicBezTo>
                    <a:lnTo>
                      <a:pt x="5765" y="573"/>
                    </a:lnTo>
                    <a:lnTo>
                      <a:pt x="5765" y="430"/>
                    </a:lnTo>
                    <a:cubicBezTo>
                      <a:pt x="5765" y="184"/>
                      <a:pt x="5560" y="0"/>
                      <a:pt x="531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6" name="Google Shape;196;p16"/>
            <p:cNvGrpSpPr/>
            <p:nvPr/>
          </p:nvGrpSpPr>
          <p:grpSpPr>
            <a:xfrm>
              <a:off x="-1180878" y="985657"/>
              <a:ext cx="11505756" cy="2966206"/>
              <a:chOff x="-2361766" y="833838"/>
              <a:chExt cx="11505756" cy="2966206"/>
            </a:xfrm>
          </p:grpSpPr>
          <p:sp>
            <p:nvSpPr>
              <p:cNvPr id="197" name="Google Shape;197;p16"/>
              <p:cNvSpPr/>
              <p:nvPr/>
            </p:nvSpPr>
            <p:spPr>
              <a:xfrm rot="2700000">
                <a:off x="-2026943" y="1367797"/>
                <a:ext cx="2296561" cy="1898288"/>
              </a:xfrm>
              <a:custGeom>
                <a:avLst/>
                <a:gdLst/>
                <a:ahLst/>
                <a:cxnLst/>
                <a:rect l="l" t="t" r="r" b="b"/>
                <a:pathLst>
                  <a:path w="10610" h="8770" extrusionOk="0">
                    <a:moveTo>
                      <a:pt x="5315" y="348"/>
                    </a:moveTo>
                    <a:cubicBezTo>
                      <a:pt x="5376" y="348"/>
                      <a:pt x="5417" y="389"/>
                      <a:pt x="5417" y="430"/>
                    </a:cubicBezTo>
                    <a:lnTo>
                      <a:pt x="5417" y="920"/>
                    </a:lnTo>
                    <a:lnTo>
                      <a:pt x="7625" y="920"/>
                    </a:lnTo>
                    <a:cubicBezTo>
                      <a:pt x="7666" y="920"/>
                      <a:pt x="7707" y="961"/>
                      <a:pt x="7707" y="1043"/>
                    </a:cubicBezTo>
                    <a:cubicBezTo>
                      <a:pt x="7707" y="1104"/>
                      <a:pt x="7666" y="1145"/>
                      <a:pt x="7625" y="1145"/>
                    </a:cubicBezTo>
                    <a:lnTo>
                      <a:pt x="5417" y="1145"/>
                    </a:lnTo>
                    <a:lnTo>
                      <a:pt x="5417" y="1717"/>
                    </a:lnTo>
                    <a:lnTo>
                      <a:pt x="5192" y="1717"/>
                    </a:lnTo>
                    <a:lnTo>
                      <a:pt x="5192" y="1145"/>
                    </a:lnTo>
                    <a:lnTo>
                      <a:pt x="2985" y="1145"/>
                    </a:lnTo>
                    <a:cubicBezTo>
                      <a:pt x="2944" y="1145"/>
                      <a:pt x="2903" y="1104"/>
                      <a:pt x="2903" y="1043"/>
                    </a:cubicBezTo>
                    <a:cubicBezTo>
                      <a:pt x="2903" y="961"/>
                      <a:pt x="2944" y="920"/>
                      <a:pt x="2985" y="920"/>
                    </a:cubicBezTo>
                    <a:lnTo>
                      <a:pt x="5192" y="920"/>
                    </a:lnTo>
                    <a:lnTo>
                      <a:pt x="5192" y="430"/>
                    </a:lnTo>
                    <a:cubicBezTo>
                      <a:pt x="5192" y="389"/>
                      <a:pt x="5233" y="348"/>
                      <a:pt x="5315" y="348"/>
                    </a:cubicBezTo>
                    <a:close/>
                    <a:moveTo>
                      <a:pt x="1022" y="4048"/>
                    </a:moveTo>
                    <a:cubicBezTo>
                      <a:pt x="1084" y="4048"/>
                      <a:pt x="1145" y="4109"/>
                      <a:pt x="1145" y="4170"/>
                    </a:cubicBezTo>
                    <a:lnTo>
                      <a:pt x="1145" y="7032"/>
                    </a:lnTo>
                    <a:cubicBezTo>
                      <a:pt x="1145" y="7094"/>
                      <a:pt x="1084" y="7135"/>
                      <a:pt x="1022" y="7135"/>
                    </a:cubicBezTo>
                    <a:lnTo>
                      <a:pt x="450" y="7135"/>
                    </a:lnTo>
                    <a:cubicBezTo>
                      <a:pt x="389" y="7135"/>
                      <a:pt x="348" y="7073"/>
                      <a:pt x="348" y="7032"/>
                    </a:cubicBezTo>
                    <a:lnTo>
                      <a:pt x="348" y="4170"/>
                    </a:lnTo>
                    <a:cubicBezTo>
                      <a:pt x="348" y="4109"/>
                      <a:pt x="389" y="4048"/>
                      <a:pt x="450" y="4048"/>
                    </a:cubicBezTo>
                    <a:close/>
                    <a:moveTo>
                      <a:pt x="10139" y="4048"/>
                    </a:moveTo>
                    <a:cubicBezTo>
                      <a:pt x="10201" y="4048"/>
                      <a:pt x="10262" y="4109"/>
                      <a:pt x="10262" y="4170"/>
                    </a:cubicBezTo>
                    <a:lnTo>
                      <a:pt x="10262" y="7032"/>
                    </a:lnTo>
                    <a:cubicBezTo>
                      <a:pt x="10262" y="7094"/>
                      <a:pt x="10221" y="7135"/>
                      <a:pt x="10139" y="7135"/>
                    </a:cubicBezTo>
                    <a:lnTo>
                      <a:pt x="9587" y="7135"/>
                    </a:lnTo>
                    <a:cubicBezTo>
                      <a:pt x="9526" y="7135"/>
                      <a:pt x="9465" y="7073"/>
                      <a:pt x="9465" y="7032"/>
                    </a:cubicBezTo>
                    <a:lnTo>
                      <a:pt x="9465" y="4170"/>
                    </a:lnTo>
                    <a:cubicBezTo>
                      <a:pt x="9465" y="4109"/>
                      <a:pt x="9526" y="4048"/>
                      <a:pt x="9587" y="4048"/>
                    </a:cubicBezTo>
                    <a:close/>
                    <a:moveTo>
                      <a:pt x="5990" y="2065"/>
                    </a:moveTo>
                    <a:lnTo>
                      <a:pt x="5990" y="2862"/>
                    </a:lnTo>
                    <a:lnTo>
                      <a:pt x="6112" y="2903"/>
                    </a:lnTo>
                    <a:cubicBezTo>
                      <a:pt x="6930" y="3128"/>
                      <a:pt x="7584" y="3741"/>
                      <a:pt x="7911" y="4518"/>
                    </a:cubicBezTo>
                    <a:lnTo>
                      <a:pt x="7952" y="4620"/>
                    </a:lnTo>
                    <a:lnTo>
                      <a:pt x="9138" y="4620"/>
                    </a:lnTo>
                    <a:lnTo>
                      <a:pt x="9138" y="6562"/>
                    </a:lnTo>
                    <a:lnTo>
                      <a:pt x="7952" y="6562"/>
                    </a:lnTo>
                    <a:lnTo>
                      <a:pt x="7911" y="6664"/>
                    </a:lnTo>
                    <a:cubicBezTo>
                      <a:pt x="7482" y="7727"/>
                      <a:pt x="6460" y="8422"/>
                      <a:pt x="5315" y="8422"/>
                    </a:cubicBezTo>
                    <a:cubicBezTo>
                      <a:pt x="4150" y="8422"/>
                      <a:pt x="3128" y="7727"/>
                      <a:pt x="2699" y="6664"/>
                    </a:cubicBezTo>
                    <a:lnTo>
                      <a:pt x="2658" y="6562"/>
                    </a:lnTo>
                    <a:lnTo>
                      <a:pt x="1492" y="6562"/>
                    </a:lnTo>
                    <a:lnTo>
                      <a:pt x="1492" y="4620"/>
                    </a:lnTo>
                    <a:lnTo>
                      <a:pt x="2658" y="4620"/>
                    </a:lnTo>
                    <a:lnTo>
                      <a:pt x="2699" y="4518"/>
                    </a:lnTo>
                    <a:cubicBezTo>
                      <a:pt x="3026" y="3741"/>
                      <a:pt x="3680" y="3148"/>
                      <a:pt x="4497" y="2903"/>
                    </a:cubicBezTo>
                    <a:lnTo>
                      <a:pt x="4620" y="2862"/>
                    </a:lnTo>
                    <a:lnTo>
                      <a:pt x="4620" y="2065"/>
                    </a:lnTo>
                    <a:close/>
                    <a:moveTo>
                      <a:pt x="5315" y="0"/>
                    </a:moveTo>
                    <a:cubicBezTo>
                      <a:pt x="5049" y="0"/>
                      <a:pt x="4845" y="205"/>
                      <a:pt x="4845" y="430"/>
                    </a:cubicBezTo>
                    <a:lnTo>
                      <a:pt x="4845" y="573"/>
                    </a:lnTo>
                    <a:lnTo>
                      <a:pt x="2985" y="573"/>
                    </a:lnTo>
                    <a:cubicBezTo>
                      <a:pt x="2760" y="573"/>
                      <a:pt x="2576" y="777"/>
                      <a:pt x="2576" y="1043"/>
                    </a:cubicBezTo>
                    <a:cubicBezTo>
                      <a:pt x="2576" y="1288"/>
                      <a:pt x="2760" y="1493"/>
                      <a:pt x="2985" y="1493"/>
                    </a:cubicBezTo>
                    <a:lnTo>
                      <a:pt x="4845" y="1493"/>
                    </a:lnTo>
                    <a:lnTo>
                      <a:pt x="4845" y="1717"/>
                    </a:lnTo>
                    <a:lnTo>
                      <a:pt x="4273" y="1717"/>
                    </a:lnTo>
                    <a:lnTo>
                      <a:pt x="4273" y="2596"/>
                    </a:lnTo>
                    <a:cubicBezTo>
                      <a:pt x="3455" y="2883"/>
                      <a:pt x="2801" y="3496"/>
                      <a:pt x="2433" y="4293"/>
                    </a:cubicBezTo>
                    <a:lnTo>
                      <a:pt x="1492" y="4293"/>
                    </a:lnTo>
                    <a:lnTo>
                      <a:pt x="1492" y="4170"/>
                    </a:lnTo>
                    <a:cubicBezTo>
                      <a:pt x="1492" y="3925"/>
                      <a:pt x="1288" y="3721"/>
                      <a:pt x="1022" y="3721"/>
                    </a:cubicBezTo>
                    <a:lnTo>
                      <a:pt x="470" y="3721"/>
                    </a:lnTo>
                    <a:cubicBezTo>
                      <a:pt x="205" y="3721"/>
                      <a:pt x="0" y="3925"/>
                      <a:pt x="0" y="4170"/>
                    </a:cubicBezTo>
                    <a:lnTo>
                      <a:pt x="0" y="7032"/>
                    </a:lnTo>
                    <a:cubicBezTo>
                      <a:pt x="0" y="7278"/>
                      <a:pt x="205" y="7482"/>
                      <a:pt x="470" y="7482"/>
                    </a:cubicBezTo>
                    <a:lnTo>
                      <a:pt x="1022" y="7482"/>
                    </a:lnTo>
                    <a:cubicBezTo>
                      <a:pt x="1288" y="7482"/>
                      <a:pt x="1492" y="7278"/>
                      <a:pt x="1492" y="7032"/>
                    </a:cubicBezTo>
                    <a:lnTo>
                      <a:pt x="1492" y="6910"/>
                    </a:lnTo>
                    <a:lnTo>
                      <a:pt x="2433" y="6910"/>
                    </a:lnTo>
                    <a:cubicBezTo>
                      <a:pt x="2944" y="8034"/>
                      <a:pt x="4048" y="8770"/>
                      <a:pt x="5295" y="8770"/>
                    </a:cubicBezTo>
                    <a:cubicBezTo>
                      <a:pt x="6542" y="8770"/>
                      <a:pt x="7666" y="8034"/>
                      <a:pt x="8177" y="6910"/>
                    </a:cubicBezTo>
                    <a:lnTo>
                      <a:pt x="9117" y="6910"/>
                    </a:lnTo>
                    <a:lnTo>
                      <a:pt x="9117" y="7032"/>
                    </a:lnTo>
                    <a:cubicBezTo>
                      <a:pt x="9117" y="7278"/>
                      <a:pt x="9322" y="7482"/>
                      <a:pt x="9587" y="7482"/>
                    </a:cubicBezTo>
                    <a:lnTo>
                      <a:pt x="10139" y="7482"/>
                    </a:lnTo>
                    <a:cubicBezTo>
                      <a:pt x="10405" y="7482"/>
                      <a:pt x="10610" y="7278"/>
                      <a:pt x="10610" y="7032"/>
                    </a:cubicBezTo>
                    <a:lnTo>
                      <a:pt x="10610" y="4170"/>
                    </a:lnTo>
                    <a:cubicBezTo>
                      <a:pt x="10610" y="3925"/>
                      <a:pt x="10405" y="3721"/>
                      <a:pt x="10160" y="3721"/>
                    </a:cubicBezTo>
                    <a:lnTo>
                      <a:pt x="9587" y="3721"/>
                    </a:lnTo>
                    <a:cubicBezTo>
                      <a:pt x="9322" y="3721"/>
                      <a:pt x="9117" y="3925"/>
                      <a:pt x="9117" y="4170"/>
                    </a:cubicBezTo>
                    <a:lnTo>
                      <a:pt x="9117" y="4293"/>
                    </a:lnTo>
                    <a:lnTo>
                      <a:pt x="8177" y="4293"/>
                    </a:lnTo>
                    <a:cubicBezTo>
                      <a:pt x="7829" y="3496"/>
                      <a:pt x="7155" y="2883"/>
                      <a:pt x="6337" y="2596"/>
                    </a:cubicBezTo>
                    <a:lnTo>
                      <a:pt x="6337" y="1717"/>
                    </a:lnTo>
                    <a:lnTo>
                      <a:pt x="5765" y="1717"/>
                    </a:lnTo>
                    <a:lnTo>
                      <a:pt x="5765" y="1493"/>
                    </a:lnTo>
                    <a:lnTo>
                      <a:pt x="7625" y="1493"/>
                    </a:lnTo>
                    <a:cubicBezTo>
                      <a:pt x="7850" y="1493"/>
                      <a:pt x="8034" y="1288"/>
                      <a:pt x="8034" y="1043"/>
                    </a:cubicBezTo>
                    <a:cubicBezTo>
                      <a:pt x="8034" y="777"/>
                      <a:pt x="7850" y="573"/>
                      <a:pt x="7625" y="573"/>
                    </a:cubicBezTo>
                    <a:lnTo>
                      <a:pt x="5765" y="573"/>
                    </a:lnTo>
                    <a:lnTo>
                      <a:pt x="5765" y="430"/>
                    </a:lnTo>
                    <a:cubicBezTo>
                      <a:pt x="5765" y="184"/>
                      <a:pt x="5560" y="0"/>
                      <a:pt x="531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6"/>
              <p:cNvSpPr/>
              <p:nvPr/>
            </p:nvSpPr>
            <p:spPr>
              <a:xfrm rot="2700000">
                <a:off x="3666090" y="1367797"/>
                <a:ext cx="2296561" cy="1898288"/>
              </a:xfrm>
              <a:custGeom>
                <a:avLst/>
                <a:gdLst/>
                <a:ahLst/>
                <a:cxnLst/>
                <a:rect l="l" t="t" r="r" b="b"/>
                <a:pathLst>
                  <a:path w="10610" h="8770" extrusionOk="0">
                    <a:moveTo>
                      <a:pt x="5315" y="348"/>
                    </a:moveTo>
                    <a:cubicBezTo>
                      <a:pt x="5376" y="348"/>
                      <a:pt x="5417" y="389"/>
                      <a:pt x="5417" y="430"/>
                    </a:cubicBezTo>
                    <a:lnTo>
                      <a:pt x="5417" y="920"/>
                    </a:lnTo>
                    <a:lnTo>
                      <a:pt x="7625" y="920"/>
                    </a:lnTo>
                    <a:cubicBezTo>
                      <a:pt x="7666" y="920"/>
                      <a:pt x="7707" y="961"/>
                      <a:pt x="7707" y="1043"/>
                    </a:cubicBezTo>
                    <a:cubicBezTo>
                      <a:pt x="7707" y="1104"/>
                      <a:pt x="7666" y="1145"/>
                      <a:pt x="7625" y="1145"/>
                    </a:cubicBezTo>
                    <a:lnTo>
                      <a:pt x="5417" y="1145"/>
                    </a:lnTo>
                    <a:lnTo>
                      <a:pt x="5417" y="1717"/>
                    </a:lnTo>
                    <a:lnTo>
                      <a:pt x="5192" y="1717"/>
                    </a:lnTo>
                    <a:lnTo>
                      <a:pt x="5192" y="1145"/>
                    </a:lnTo>
                    <a:lnTo>
                      <a:pt x="2985" y="1145"/>
                    </a:lnTo>
                    <a:cubicBezTo>
                      <a:pt x="2944" y="1145"/>
                      <a:pt x="2903" y="1104"/>
                      <a:pt x="2903" y="1043"/>
                    </a:cubicBezTo>
                    <a:cubicBezTo>
                      <a:pt x="2903" y="961"/>
                      <a:pt x="2944" y="920"/>
                      <a:pt x="2985" y="920"/>
                    </a:cubicBezTo>
                    <a:lnTo>
                      <a:pt x="5192" y="920"/>
                    </a:lnTo>
                    <a:lnTo>
                      <a:pt x="5192" y="430"/>
                    </a:lnTo>
                    <a:cubicBezTo>
                      <a:pt x="5192" y="389"/>
                      <a:pt x="5233" y="348"/>
                      <a:pt x="5315" y="348"/>
                    </a:cubicBezTo>
                    <a:close/>
                    <a:moveTo>
                      <a:pt x="1022" y="4048"/>
                    </a:moveTo>
                    <a:cubicBezTo>
                      <a:pt x="1084" y="4048"/>
                      <a:pt x="1145" y="4109"/>
                      <a:pt x="1145" y="4170"/>
                    </a:cubicBezTo>
                    <a:lnTo>
                      <a:pt x="1145" y="7032"/>
                    </a:lnTo>
                    <a:cubicBezTo>
                      <a:pt x="1145" y="7094"/>
                      <a:pt x="1084" y="7135"/>
                      <a:pt x="1022" y="7135"/>
                    </a:cubicBezTo>
                    <a:lnTo>
                      <a:pt x="450" y="7135"/>
                    </a:lnTo>
                    <a:cubicBezTo>
                      <a:pt x="389" y="7135"/>
                      <a:pt x="348" y="7073"/>
                      <a:pt x="348" y="7032"/>
                    </a:cubicBezTo>
                    <a:lnTo>
                      <a:pt x="348" y="4170"/>
                    </a:lnTo>
                    <a:cubicBezTo>
                      <a:pt x="348" y="4109"/>
                      <a:pt x="389" y="4048"/>
                      <a:pt x="450" y="4048"/>
                    </a:cubicBezTo>
                    <a:close/>
                    <a:moveTo>
                      <a:pt x="10139" y="4048"/>
                    </a:moveTo>
                    <a:cubicBezTo>
                      <a:pt x="10201" y="4048"/>
                      <a:pt x="10262" y="4109"/>
                      <a:pt x="10262" y="4170"/>
                    </a:cubicBezTo>
                    <a:lnTo>
                      <a:pt x="10262" y="7032"/>
                    </a:lnTo>
                    <a:cubicBezTo>
                      <a:pt x="10262" y="7094"/>
                      <a:pt x="10221" y="7135"/>
                      <a:pt x="10139" y="7135"/>
                    </a:cubicBezTo>
                    <a:lnTo>
                      <a:pt x="9587" y="7135"/>
                    </a:lnTo>
                    <a:cubicBezTo>
                      <a:pt x="9526" y="7135"/>
                      <a:pt x="9465" y="7073"/>
                      <a:pt x="9465" y="7032"/>
                    </a:cubicBezTo>
                    <a:lnTo>
                      <a:pt x="9465" y="4170"/>
                    </a:lnTo>
                    <a:cubicBezTo>
                      <a:pt x="9465" y="4109"/>
                      <a:pt x="9526" y="4048"/>
                      <a:pt x="9587" y="4048"/>
                    </a:cubicBezTo>
                    <a:close/>
                    <a:moveTo>
                      <a:pt x="5990" y="2065"/>
                    </a:moveTo>
                    <a:lnTo>
                      <a:pt x="5990" y="2862"/>
                    </a:lnTo>
                    <a:lnTo>
                      <a:pt x="6112" y="2903"/>
                    </a:lnTo>
                    <a:cubicBezTo>
                      <a:pt x="6930" y="3128"/>
                      <a:pt x="7584" y="3741"/>
                      <a:pt x="7911" y="4518"/>
                    </a:cubicBezTo>
                    <a:lnTo>
                      <a:pt x="7952" y="4620"/>
                    </a:lnTo>
                    <a:lnTo>
                      <a:pt x="9138" y="4620"/>
                    </a:lnTo>
                    <a:lnTo>
                      <a:pt x="9138" y="6562"/>
                    </a:lnTo>
                    <a:lnTo>
                      <a:pt x="7952" y="6562"/>
                    </a:lnTo>
                    <a:lnTo>
                      <a:pt x="7911" y="6664"/>
                    </a:lnTo>
                    <a:cubicBezTo>
                      <a:pt x="7482" y="7727"/>
                      <a:pt x="6460" y="8422"/>
                      <a:pt x="5315" y="8422"/>
                    </a:cubicBezTo>
                    <a:cubicBezTo>
                      <a:pt x="4150" y="8422"/>
                      <a:pt x="3128" y="7727"/>
                      <a:pt x="2699" y="6664"/>
                    </a:cubicBezTo>
                    <a:lnTo>
                      <a:pt x="2658" y="6562"/>
                    </a:lnTo>
                    <a:lnTo>
                      <a:pt x="1492" y="6562"/>
                    </a:lnTo>
                    <a:lnTo>
                      <a:pt x="1492" y="4620"/>
                    </a:lnTo>
                    <a:lnTo>
                      <a:pt x="2658" y="4620"/>
                    </a:lnTo>
                    <a:lnTo>
                      <a:pt x="2699" y="4518"/>
                    </a:lnTo>
                    <a:cubicBezTo>
                      <a:pt x="3026" y="3741"/>
                      <a:pt x="3680" y="3148"/>
                      <a:pt x="4497" y="2903"/>
                    </a:cubicBezTo>
                    <a:lnTo>
                      <a:pt x="4620" y="2862"/>
                    </a:lnTo>
                    <a:lnTo>
                      <a:pt x="4620" y="2065"/>
                    </a:lnTo>
                    <a:close/>
                    <a:moveTo>
                      <a:pt x="5315" y="0"/>
                    </a:moveTo>
                    <a:cubicBezTo>
                      <a:pt x="5049" y="0"/>
                      <a:pt x="4845" y="205"/>
                      <a:pt x="4845" y="430"/>
                    </a:cubicBezTo>
                    <a:lnTo>
                      <a:pt x="4845" y="573"/>
                    </a:lnTo>
                    <a:lnTo>
                      <a:pt x="2985" y="573"/>
                    </a:lnTo>
                    <a:cubicBezTo>
                      <a:pt x="2760" y="573"/>
                      <a:pt x="2576" y="777"/>
                      <a:pt x="2576" y="1043"/>
                    </a:cubicBezTo>
                    <a:cubicBezTo>
                      <a:pt x="2576" y="1288"/>
                      <a:pt x="2760" y="1493"/>
                      <a:pt x="2985" y="1493"/>
                    </a:cubicBezTo>
                    <a:lnTo>
                      <a:pt x="4845" y="1493"/>
                    </a:lnTo>
                    <a:lnTo>
                      <a:pt x="4845" y="1717"/>
                    </a:lnTo>
                    <a:lnTo>
                      <a:pt x="4273" y="1717"/>
                    </a:lnTo>
                    <a:lnTo>
                      <a:pt x="4273" y="2596"/>
                    </a:lnTo>
                    <a:cubicBezTo>
                      <a:pt x="3455" y="2883"/>
                      <a:pt x="2801" y="3496"/>
                      <a:pt x="2433" y="4293"/>
                    </a:cubicBezTo>
                    <a:lnTo>
                      <a:pt x="1492" y="4293"/>
                    </a:lnTo>
                    <a:lnTo>
                      <a:pt x="1492" y="4170"/>
                    </a:lnTo>
                    <a:cubicBezTo>
                      <a:pt x="1492" y="3925"/>
                      <a:pt x="1288" y="3721"/>
                      <a:pt x="1022" y="3721"/>
                    </a:cubicBezTo>
                    <a:lnTo>
                      <a:pt x="470" y="3721"/>
                    </a:lnTo>
                    <a:cubicBezTo>
                      <a:pt x="205" y="3721"/>
                      <a:pt x="0" y="3925"/>
                      <a:pt x="0" y="4170"/>
                    </a:cubicBezTo>
                    <a:lnTo>
                      <a:pt x="0" y="7032"/>
                    </a:lnTo>
                    <a:cubicBezTo>
                      <a:pt x="0" y="7278"/>
                      <a:pt x="205" y="7482"/>
                      <a:pt x="470" y="7482"/>
                    </a:cubicBezTo>
                    <a:lnTo>
                      <a:pt x="1022" y="7482"/>
                    </a:lnTo>
                    <a:cubicBezTo>
                      <a:pt x="1288" y="7482"/>
                      <a:pt x="1492" y="7278"/>
                      <a:pt x="1492" y="7032"/>
                    </a:cubicBezTo>
                    <a:lnTo>
                      <a:pt x="1492" y="6910"/>
                    </a:lnTo>
                    <a:lnTo>
                      <a:pt x="2433" y="6910"/>
                    </a:lnTo>
                    <a:cubicBezTo>
                      <a:pt x="2944" y="8034"/>
                      <a:pt x="4048" y="8770"/>
                      <a:pt x="5295" y="8770"/>
                    </a:cubicBezTo>
                    <a:cubicBezTo>
                      <a:pt x="6542" y="8770"/>
                      <a:pt x="7666" y="8034"/>
                      <a:pt x="8177" y="6910"/>
                    </a:cubicBezTo>
                    <a:lnTo>
                      <a:pt x="9117" y="6910"/>
                    </a:lnTo>
                    <a:lnTo>
                      <a:pt x="9117" y="7032"/>
                    </a:lnTo>
                    <a:cubicBezTo>
                      <a:pt x="9117" y="7278"/>
                      <a:pt x="9322" y="7482"/>
                      <a:pt x="9587" y="7482"/>
                    </a:cubicBezTo>
                    <a:lnTo>
                      <a:pt x="10139" y="7482"/>
                    </a:lnTo>
                    <a:cubicBezTo>
                      <a:pt x="10405" y="7482"/>
                      <a:pt x="10610" y="7278"/>
                      <a:pt x="10610" y="7032"/>
                    </a:cubicBezTo>
                    <a:lnTo>
                      <a:pt x="10610" y="4170"/>
                    </a:lnTo>
                    <a:cubicBezTo>
                      <a:pt x="10610" y="3925"/>
                      <a:pt x="10405" y="3721"/>
                      <a:pt x="10160" y="3721"/>
                    </a:cubicBezTo>
                    <a:lnTo>
                      <a:pt x="9587" y="3721"/>
                    </a:lnTo>
                    <a:cubicBezTo>
                      <a:pt x="9322" y="3721"/>
                      <a:pt x="9117" y="3925"/>
                      <a:pt x="9117" y="4170"/>
                    </a:cubicBezTo>
                    <a:lnTo>
                      <a:pt x="9117" y="4293"/>
                    </a:lnTo>
                    <a:lnTo>
                      <a:pt x="8177" y="4293"/>
                    </a:lnTo>
                    <a:cubicBezTo>
                      <a:pt x="7829" y="3496"/>
                      <a:pt x="7155" y="2883"/>
                      <a:pt x="6337" y="2596"/>
                    </a:cubicBezTo>
                    <a:lnTo>
                      <a:pt x="6337" y="1717"/>
                    </a:lnTo>
                    <a:lnTo>
                      <a:pt x="5765" y="1717"/>
                    </a:lnTo>
                    <a:lnTo>
                      <a:pt x="5765" y="1493"/>
                    </a:lnTo>
                    <a:lnTo>
                      <a:pt x="7625" y="1493"/>
                    </a:lnTo>
                    <a:cubicBezTo>
                      <a:pt x="7850" y="1493"/>
                      <a:pt x="8034" y="1288"/>
                      <a:pt x="8034" y="1043"/>
                    </a:cubicBezTo>
                    <a:cubicBezTo>
                      <a:pt x="8034" y="777"/>
                      <a:pt x="7850" y="573"/>
                      <a:pt x="7625" y="573"/>
                    </a:cubicBezTo>
                    <a:lnTo>
                      <a:pt x="5765" y="573"/>
                    </a:lnTo>
                    <a:lnTo>
                      <a:pt x="5765" y="430"/>
                    </a:lnTo>
                    <a:cubicBezTo>
                      <a:pt x="5765" y="184"/>
                      <a:pt x="5560" y="0"/>
                      <a:pt x="531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16"/>
              <p:cNvSpPr/>
              <p:nvPr/>
            </p:nvSpPr>
            <p:spPr>
              <a:xfrm rot="2700000">
                <a:off x="6512607" y="1367797"/>
                <a:ext cx="2296561" cy="1898288"/>
              </a:xfrm>
              <a:custGeom>
                <a:avLst/>
                <a:gdLst/>
                <a:ahLst/>
                <a:cxnLst/>
                <a:rect l="l" t="t" r="r" b="b"/>
                <a:pathLst>
                  <a:path w="10610" h="8770" extrusionOk="0">
                    <a:moveTo>
                      <a:pt x="5315" y="348"/>
                    </a:moveTo>
                    <a:cubicBezTo>
                      <a:pt x="5376" y="348"/>
                      <a:pt x="5417" y="389"/>
                      <a:pt x="5417" y="430"/>
                    </a:cubicBezTo>
                    <a:lnTo>
                      <a:pt x="5417" y="920"/>
                    </a:lnTo>
                    <a:lnTo>
                      <a:pt x="7625" y="920"/>
                    </a:lnTo>
                    <a:cubicBezTo>
                      <a:pt x="7666" y="920"/>
                      <a:pt x="7707" y="961"/>
                      <a:pt x="7707" y="1043"/>
                    </a:cubicBezTo>
                    <a:cubicBezTo>
                      <a:pt x="7707" y="1104"/>
                      <a:pt x="7666" y="1145"/>
                      <a:pt x="7625" y="1145"/>
                    </a:cubicBezTo>
                    <a:lnTo>
                      <a:pt x="5417" y="1145"/>
                    </a:lnTo>
                    <a:lnTo>
                      <a:pt x="5417" y="1717"/>
                    </a:lnTo>
                    <a:lnTo>
                      <a:pt x="5192" y="1717"/>
                    </a:lnTo>
                    <a:lnTo>
                      <a:pt x="5192" y="1145"/>
                    </a:lnTo>
                    <a:lnTo>
                      <a:pt x="2985" y="1145"/>
                    </a:lnTo>
                    <a:cubicBezTo>
                      <a:pt x="2944" y="1145"/>
                      <a:pt x="2903" y="1104"/>
                      <a:pt x="2903" y="1043"/>
                    </a:cubicBezTo>
                    <a:cubicBezTo>
                      <a:pt x="2903" y="961"/>
                      <a:pt x="2944" y="920"/>
                      <a:pt x="2985" y="920"/>
                    </a:cubicBezTo>
                    <a:lnTo>
                      <a:pt x="5192" y="920"/>
                    </a:lnTo>
                    <a:lnTo>
                      <a:pt x="5192" y="430"/>
                    </a:lnTo>
                    <a:cubicBezTo>
                      <a:pt x="5192" y="389"/>
                      <a:pt x="5233" y="348"/>
                      <a:pt x="5315" y="348"/>
                    </a:cubicBezTo>
                    <a:close/>
                    <a:moveTo>
                      <a:pt x="1022" y="4048"/>
                    </a:moveTo>
                    <a:cubicBezTo>
                      <a:pt x="1084" y="4048"/>
                      <a:pt x="1145" y="4109"/>
                      <a:pt x="1145" y="4170"/>
                    </a:cubicBezTo>
                    <a:lnTo>
                      <a:pt x="1145" y="7032"/>
                    </a:lnTo>
                    <a:cubicBezTo>
                      <a:pt x="1145" y="7094"/>
                      <a:pt x="1084" y="7135"/>
                      <a:pt x="1022" y="7135"/>
                    </a:cubicBezTo>
                    <a:lnTo>
                      <a:pt x="450" y="7135"/>
                    </a:lnTo>
                    <a:cubicBezTo>
                      <a:pt x="389" y="7135"/>
                      <a:pt x="348" y="7073"/>
                      <a:pt x="348" y="7032"/>
                    </a:cubicBezTo>
                    <a:lnTo>
                      <a:pt x="348" y="4170"/>
                    </a:lnTo>
                    <a:cubicBezTo>
                      <a:pt x="348" y="4109"/>
                      <a:pt x="389" y="4048"/>
                      <a:pt x="450" y="4048"/>
                    </a:cubicBezTo>
                    <a:close/>
                    <a:moveTo>
                      <a:pt x="10139" y="4048"/>
                    </a:moveTo>
                    <a:cubicBezTo>
                      <a:pt x="10201" y="4048"/>
                      <a:pt x="10262" y="4109"/>
                      <a:pt x="10262" y="4170"/>
                    </a:cubicBezTo>
                    <a:lnTo>
                      <a:pt x="10262" y="7032"/>
                    </a:lnTo>
                    <a:cubicBezTo>
                      <a:pt x="10262" y="7094"/>
                      <a:pt x="10221" y="7135"/>
                      <a:pt x="10139" y="7135"/>
                    </a:cubicBezTo>
                    <a:lnTo>
                      <a:pt x="9587" y="7135"/>
                    </a:lnTo>
                    <a:cubicBezTo>
                      <a:pt x="9526" y="7135"/>
                      <a:pt x="9465" y="7073"/>
                      <a:pt x="9465" y="7032"/>
                    </a:cubicBezTo>
                    <a:lnTo>
                      <a:pt x="9465" y="4170"/>
                    </a:lnTo>
                    <a:cubicBezTo>
                      <a:pt x="9465" y="4109"/>
                      <a:pt x="9526" y="4048"/>
                      <a:pt x="9587" y="4048"/>
                    </a:cubicBezTo>
                    <a:close/>
                    <a:moveTo>
                      <a:pt x="5990" y="2065"/>
                    </a:moveTo>
                    <a:lnTo>
                      <a:pt x="5990" y="2862"/>
                    </a:lnTo>
                    <a:lnTo>
                      <a:pt x="6112" y="2903"/>
                    </a:lnTo>
                    <a:cubicBezTo>
                      <a:pt x="6930" y="3128"/>
                      <a:pt x="7584" y="3741"/>
                      <a:pt x="7911" y="4518"/>
                    </a:cubicBezTo>
                    <a:lnTo>
                      <a:pt x="7952" y="4620"/>
                    </a:lnTo>
                    <a:lnTo>
                      <a:pt x="9138" y="4620"/>
                    </a:lnTo>
                    <a:lnTo>
                      <a:pt x="9138" y="6562"/>
                    </a:lnTo>
                    <a:lnTo>
                      <a:pt x="7952" y="6562"/>
                    </a:lnTo>
                    <a:lnTo>
                      <a:pt x="7911" y="6664"/>
                    </a:lnTo>
                    <a:cubicBezTo>
                      <a:pt x="7482" y="7727"/>
                      <a:pt x="6460" y="8422"/>
                      <a:pt x="5315" y="8422"/>
                    </a:cubicBezTo>
                    <a:cubicBezTo>
                      <a:pt x="4150" y="8422"/>
                      <a:pt x="3128" y="7727"/>
                      <a:pt x="2699" y="6664"/>
                    </a:cubicBezTo>
                    <a:lnTo>
                      <a:pt x="2658" y="6562"/>
                    </a:lnTo>
                    <a:lnTo>
                      <a:pt x="1492" y="6562"/>
                    </a:lnTo>
                    <a:lnTo>
                      <a:pt x="1492" y="4620"/>
                    </a:lnTo>
                    <a:lnTo>
                      <a:pt x="2658" y="4620"/>
                    </a:lnTo>
                    <a:lnTo>
                      <a:pt x="2699" y="4518"/>
                    </a:lnTo>
                    <a:cubicBezTo>
                      <a:pt x="3026" y="3741"/>
                      <a:pt x="3680" y="3148"/>
                      <a:pt x="4497" y="2903"/>
                    </a:cubicBezTo>
                    <a:lnTo>
                      <a:pt x="4620" y="2862"/>
                    </a:lnTo>
                    <a:lnTo>
                      <a:pt x="4620" y="2065"/>
                    </a:lnTo>
                    <a:close/>
                    <a:moveTo>
                      <a:pt x="5315" y="0"/>
                    </a:moveTo>
                    <a:cubicBezTo>
                      <a:pt x="5049" y="0"/>
                      <a:pt x="4845" y="205"/>
                      <a:pt x="4845" y="430"/>
                    </a:cubicBezTo>
                    <a:lnTo>
                      <a:pt x="4845" y="573"/>
                    </a:lnTo>
                    <a:lnTo>
                      <a:pt x="2985" y="573"/>
                    </a:lnTo>
                    <a:cubicBezTo>
                      <a:pt x="2760" y="573"/>
                      <a:pt x="2576" y="777"/>
                      <a:pt x="2576" y="1043"/>
                    </a:cubicBezTo>
                    <a:cubicBezTo>
                      <a:pt x="2576" y="1288"/>
                      <a:pt x="2760" y="1493"/>
                      <a:pt x="2985" y="1493"/>
                    </a:cubicBezTo>
                    <a:lnTo>
                      <a:pt x="4845" y="1493"/>
                    </a:lnTo>
                    <a:lnTo>
                      <a:pt x="4845" y="1717"/>
                    </a:lnTo>
                    <a:lnTo>
                      <a:pt x="4273" y="1717"/>
                    </a:lnTo>
                    <a:lnTo>
                      <a:pt x="4273" y="2596"/>
                    </a:lnTo>
                    <a:cubicBezTo>
                      <a:pt x="3455" y="2883"/>
                      <a:pt x="2801" y="3496"/>
                      <a:pt x="2433" y="4293"/>
                    </a:cubicBezTo>
                    <a:lnTo>
                      <a:pt x="1492" y="4293"/>
                    </a:lnTo>
                    <a:lnTo>
                      <a:pt x="1492" y="4170"/>
                    </a:lnTo>
                    <a:cubicBezTo>
                      <a:pt x="1492" y="3925"/>
                      <a:pt x="1288" y="3721"/>
                      <a:pt x="1022" y="3721"/>
                    </a:cubicBezTo>
                    <a:lnTo>
                      <a:pt x="470" y="3721"/>
                    </a:lnTo>
                    <a:cubicBezTo>
                      <a:pt x="205" y="3721"/>
                      <a:pt x="0" y="3925"/>
                      <a:pt x="0" y="4170"/>
                    </a:cubicBezTo>
                    <a:lnTo>
                      <a:pt x="0" y="7032"/>
                    </a:lnTo>
                    <a:cubicBezTo>
                      <a:pt x="0" y="7278"/>
                      <a:pt x="205" y="7482"/>
                      <a:pt x="470" y="7482"/>
                    </a:cubicBezTo>
                    <a:lnTo>
                      <a:pt x="1022" y="7482"/>
                    </a:lnTo>
                    <a:cubicBezTo>
                      <a:pt x="1288" y="7482"/>
                      <a:pt x="1492" y="7278"/>
                      <a:pt x="1492" y="7032"/>
                    </a:cubicBezTo>
                    <a:lnTo>
                      <a:pt x="1492" y="6910"/>
                    </a:lnTo>
                    <a:lnTo>
                      <a:pt x="2433" y="6910"/>
                    </a:lnTo>
                    <a:cubicBezTo>
                      <a:pt x="2944" y="8034"/>
                      <a:pt x="4048" y="8770"/>
                      <a:pt x="5295" y="8770"/>
                    </a:cubicBezTo>
                    <a:cubicBezTo>
                      <a:pt x="6542" y="8770"/>
                      <a:pt x="7666" y="8034"/>
                      <a:pt x="8177" y="6910"/>
                    </a:cubicBezTo>
                    <a:lnTo>
                      <a:pt x="9117" y="6910"/>
                    </a:lnTo>
                    <a:lnTo>
                      <a:pt x="9117" y="7032"/>
                    </a:lnTo>
                    <a:cubicBezTo>
                      <a:pt x="9117" y="7278"/>
                      <a:pt x="9322" y="7482"/>
                      <a:pt x="9587" y="7482"/>
                    </a:cubicBezTo>
                    <a:lnTo>
                      <a:pt x="10139" y="7482"/>
                    </a:lnTo>
                    <a:cubicBezTo>
                      <a:pt x="10405" y="7482"/>
                      <a:pt x="10610" y="7278"/>
                      <a:pt x="10610" y="7032"/>
                    </a:cubicBezTo>
                    <a:lnTo>
                      <a:pt x="10610" y="4170"/>
                    </a:lnTo>
                    <a:cubicBezTo>
                      <a:pt x="10610" y="3925"/>
                      <a:pt x="10405" y="3721"/>
                      <a:pt x="10160" y="3721"/>
                    </a:cubicBezTo>
                    <a:lnTo>
                      <a:pt x="9587" y="3721"/>
                    </a:lnTo>
                    <a:cubicBezTo>
                      <a:pt x="9322" y="3721"/>
                      <a:pt x="9117" y="3925"/>
                      <a:pt x="9117" y="4170"/>
                    </a:cubicBezTo>
                    <a:lnTo>
                      <a:pt x="9117" y="4293"/>
                    </a:lnTo>
                    <a:lnTo>
                      <a:pt x="8177" y="4293"/>
                    </a:lnTo>
                    <a:cubicBezTo>
                      <a:pt x="7829" y="3496"/>
                      <a:pt x="7155" y="2883"/>
                      <a:pt x="6337" y="2596"/>
                    </a:cubicBezTo>
                    <a:lnTo>
                      <a:pt x="6337" y="1717"/>
                    </a:lnTo>
                    <a:lnTo>
                      <a:pt x="5765" y="1717"/>
                    </a:lnTo>
                    <a:lnTo>
                      <a:pt x="5765" y="1493"/>
                    </a:lnTo>
                    <a:lnTo>
                      <a:pt x="7625" y="1493"/>
                    </a:lnTo>
                    <a:cubicBezTo>
                      <a:pt x="7850" y="1493"/>
                      <a:pt x="8034" y="1288"/>
                      <a:pt x="8034" y="1043"/>
                    </a:cubicBezTo>
                    <a:cubicBezTo>
                      <a:pt x="8034" y="777"/>
                      <a:pt x="7850" y="573"/>
                      <a:pt x="7625" y="573"/>
                    </a:cubicBezTo>
                    <a:lnTo>
                      <a:pt x="5765" y="573"/>
                    </a:lnTo>
                    <a:lnTo>
                      <a:pt x="5765" y="430"/>
                    </a:lnTo>
                    <a:cubicBezTo>
                      <a:pt x="5765" y="184"/>
                      <a:pt x="5560" y="0"/>
                      <a:pt x="531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16"/>
              <p:cNvSpPr/>
              <p:nvPr/>
            </p:nvSpPr>
            <p:spPr>
              <a:xfrm rot="2700000">
                <a:off x="819573" y="1367797"/>
                <a:ext cx="2296561" cy="1898288"/>
              </a:xfrm>
              <a:custGeom>
                <a:avLst/>
                <a:gdLst/>
                <a:ahLst/>
                <a:cxnLst/>
                <a:rect l="l" t="t" r="r" b="b"/>
                <a:pathLst>
                  <a:path w="10610" h="8770" extrusionOk="0">
                    <a:moveTo>
                      <a:pt x="5315" y="348"/>
                    </a:moveTo>
                    <a:cubicBezTo>
                      <a:pt x="5376" y="348"/>
                      <a:pt x="5417" y="389"/>
                      <a:pt x="5417" y="430"/>
                    </a:cubicBezTo>
                    <a:lnTo>
                      <a:pt x="5417" y="920"/>
                    </a:lnTo>
                    <a:lnTo>
                      <a:pt x="7625" y="920"/>
                    </a:lnTo>
                    <a:cubicBezTo>
                      <a:pt x="7666" y="920"/>
                      <a:pt x="7707" y="961"/>
                      <a:pt x="7707" y="1043"/>
                    </a:cubicBezTo>
                    <a:cubicBezTo>
                      <a:pt x="7707" y="1104"/>
                      <a:pt x="7666" y="1145"/>
                      <a:pt x="7625" y="1145"/>
                    </a:cubicBezTo>
                    <a:lnTo>
                      <a:pt x="5417" y="1145"/>
                    </a:lnTo>
                    <a:lnTo>
                      <a:pt x="5417" y="1717"/>
                    </a:lnTo>
                    <a:lnTo>
                      <a:pt x="5192" y="1717"/>
                    </a:lnTo>
                    <a:lnTo>
                      <a:pt x="5192" y="1145"/>
                    </a:lnTo>
                    <a:lnTo>
                      <a:pt x="2985" y="1145"/>
                    </a:lnTo>
                    <a:cubicBezTo>
                      <a:pt x="2944" y="1145"/>
                      <a:pt x="2903" y="1104"/>
                      <a:pt x="2903" y="1043"/>
                    </a:cubicBezTo>
                    <a:cubicBezTo>
                      <a:pt x="2903" y="961"/>
                      <a:pt x="2944" y="920"/>
                      <a:pt x="2985" y="920"/>
                    </a:cubicBezTo>
                    <a:lnTo>
                      <a:pt x="5192" y="920"/>
                    </a:lnTo>
                    <a:lnTo>
                      <a:pt x="5192" y="430"/>
                    </a:lnTo>
                    <a:cubicBezTo>
                      <a:pt x="5192" y="389"/>
                      <a:pt x="5233" y="348"/>
                      <a:pt x="5315" y="348"/>
                    </a:cubicBezTo>
                    <a:close/>
                    <a:moveTo>
                      <a:pt x="1022" y="4048"/>
                    </a:moveTo>
                    <a:cubicBezTo>
                      <a:pt x="1084" y="4048"/>
                      <a:pt x="1145" y="4109"/>
                      <a:pt x="1145" y="4170"/>
                    </a:cubicBezTo>
                    <a:lnTo>
                      <a:pt x="1145" y="7032"/>
                    </a:lnTo>
                    <a:cubicBezTo>
                      <a:pt x="1145" y="7094"/>
                      <a:pt x="1084" y="7135"/>
                      <a:pt x="1022" y="7135"/>
                    </a:cubicBezTo>
                    <a:lnTo>
                      <a:pt x="450" y="7135"/>
                    </a:lnTo>
                    <a:cubicBezTo>
                      <a:pt x="389" y="7135"/>
                      <a:pt x="348" y="7073"/>
                      <a:pt x="348" y="7032"/>
                    </a:cubicBezTo>
                    <a:lnTo>
                      <a:pt x="348" y="4170"/>
                    </a:lnTo>
                    <a:cubicBezTo>
                      <a:pt x="348" y="4109"/>
                      <a:pt x="389" y="4048"/>
                      <a:pt x="450" y="4048"/>
                    </a:cubicBezTo>
                    <a:close/>
                    <a:moveTo>
                      <a:pt x="10139" y="4048"/>
                    </a:moveTo>
                    <a:cubicBezTo>
                      <a:pt x="10201" y="4048"/>
                      <a:pt x="10262" y="4109"/>
                      <a:pt x="10262" y="4170"/>
                    </a:cubicBezTo>
                    <a:lnTo>
                      <a:pt x="10262" y="7032"/>
                    </a:lnTo>
                    <a:cubicBezTo>
                      <a:pt x="10262" y="7094"/>
                      <a:pt x="10221" y="7135"/>
                      <a:pt x="10139" y="7135"/>
                    </a:cubicBezTo>
                    <a:lnTo>
                      <a:pt x="9587" y="7135"/>
                    </a:lnTo>
                    <a:cubicBezTo>
                      <a:pt x="9526" y="7135"/>
                      <a:pt x="9465" y="7073"/>
                      <a:pt x="9465" y="7032"/>
                    </a:cubicBezTo>
                    <a:lnTo>
                      <a:pt x="9465" y="4170"/>
                    </a:lnTo>
                    <a:cubicBezTo>
                      <a:pt x="9465" y="4109"/>
                      <a:pt x="9526" y="4048"/>
                      <a:pt x="9587" y="4048"/>
                    </a:cubicBezTo>
                    <a:close/>
                    <a:moveTo>
                      <a:pt x="5990" y="2065"/>
                    </a:moveTo>
                    <a:lnTo>
                      <a:pt x="5990" y="2862"/>
                    </a:lnTo>
                    <a:lnTo>
                      <a:pt x="6112" y="2903"/>
                    </a:lnTo>
                    <a:cubicBezTo>
                      <a:pt x="6930" y="3128"/>
                      <a:pt x="7584" y="3741"/>
                      <a:pt x="7911" y="4518"/>
                    </a:cubicBezTo>
                    <a:lnTo>
                      <a:pt x="7952" y="4620"/>
                    </a:lnTo>
                    <a:lnTo>
                      <a:pt x="9138" y="4620"/>
                    </a:lnTo>
                    <a:lnTo>
                      <a:pt x="9138" y="6562"/>
                    </a:lnTo>
                    <a:lnTo>
                      <a:pt x="7952" y="6562"/>
                    </a:lnTo>
                    <a:lnTo>
                      <a:pt x="7911" y="6664"/>
                    </a:lnTo>
                    <a:cubicBezTo>
                      <a:pt x="7482" y="7727"/>
                      <a:pt x="6460" y="8422"/>
                      <a:pt x="5315" y="8422"/>
                    </a:cubicBezTo>
                    <a:cubicBezTo>
                      <a:pt x="4150" y="8422"/>
                      <a:pt x="3128" y="7727"/>
                      <a:pt x="2699" y="6664"/>
                    </a:cubicBezTo>
                    <a:lnTo>
                      <a:pt x="2658" y="6562"/>
                    </a:lnTo>
                    <a:lnTo>
                      <a:pt x="1492" y="6562"/>
                    </a:lnTo>
                    <a:lnTo>
                      <a:pt x="1492" y="4620"/>
                    </a:lnTo>
                    <a:lnTo>
                      <a:pt x="2658" y="4620"/>
                    </a:lnTo>
                    <a:lnTo>
                      <a:pt x="2699" y="4518"/>
                    </a:lnTo>
                    <a:cubicBezTo>
                      <a:pt x="3026" y="3741"/>
                      <a:pt x="3680" y="3148"/>
                      <a:pt x="4497" y="2903"/>
                    </a:cubicBezTo>
                    <a:lnTo>
                      <a:pt x="4620" y="2862"/>
                    </a:lnTo>
                    <a:lnTo>
                      <a:pt x="4620" y="2065"/>
                    </a:lnTo>
                    <a:close/>
                    <a:moveTo>
                      <a:pt x="5315" y="0"/>
                    </a:moveTo>
                    <a:cubicBezTo>
                      <a:pt x="5049" y="0"/>
                      <a:pt x="4845" y="205"/>
                      <a:pt x="4845" y="430"/>
                    </a:cubicBezTo>
                    <a:lnTo>
                      <a:pt x="4845" y="573"/>
                    </a:lnTo>
                    <a:lnTo>
                      <a:pt x="2985" y="573"/>
                    </a:lnTo>
                    <a:cubicBezTo>
                      <a:pt x="2760" y="573"/>
                      <a:pt x="2576" y="777"/>
                      <a:pt x="2576" y="1043"/>
                    </a:cubicBezTo>
                    <a:cubicBezTo>
                      <a:pt x="2576" y="1288"/>
                      <a:pt x="2760" y="1493"/>
                      <a:pt x="2985" y="1493"/>
                    </a:cubicBezTo>
                    <a:lnTo>
                      <a:pt x="4845" y="1493"/>
                    </a:lnTo>
                    <a:lnTo>
                      <a:pt x="4845" y="1717"/>
                    </a:lnTo>
                    <a:lnTo>
                      <a:pt x="4273" y="1717"/>
                    </a:lnTo>
                    <a:lnTo>
                      <a:pt x="4273" y="2596"/>
                    </a:lnTo>
                    <a:cubicBezTo>
                      <a:pt x="3455" y="2883"/>
                      <a:pt x="2801" y="3496"/>
                      <a:pt x="2433" y="4293"/>
                    </a:cubicBezTo>
                    <a:lnTo>
                      <a:pt x="1492" y="4293"/>
                    </a:lnTo>
                    <a:lnTo>
                      <a:pt x="1492" y="4170"/>
                    </a:lnTo>
                    <a:cubicBezTo>
                      <a:pt x="1492" y="3925"/>
                      <a:pt x="1288" y="3721"/>
                      <a:pt x="1022" y="3721"/>
                    </a:cubicBezTo>
                    <a:lnTo>
                      <a:pt x="470" y="3721"/>
                    </a:lnTo>
                    <a:cubicBezTo>
                      <a:pt x="205" y="3721"/>
                      <a:pt x="0" y="3925"/>
                      <a:pt x="0" y="4170"/>
                    </a:cubicBezTo>
                    <a:lnTo>
                      <a:pt x="0" y="7032"/>
                    </a:lnTo>
                    <a:cubicBezTo>
                      <a:pt x="0" y="7278"/>
                      <a:pt x="205" y="7482"/>
                      <a:pt x="470" y="7482"/>
                    </a:cubicBezTo>
                    <a:lnTo>
                      <a:pt x="1022" y="7482"/>
                    </a:lnTo>
                    <a:cubicBezTo>
                      <a:pt x="1288" y="7482"/>
                      <a:pt x="1492" y="7278"/>
                      <a:pt x="1492" y="7032"/>
                    </a:cubicBezTo>
                    <a:lnTo>
                      <a:pt x="1492" y="6910"/>
                    </a:lnTo>
                    <a:lnTo>
                      <a:pt x="2433" y="6910"/>
                    </a:lnTo>
                    <a:cubicBezTo>
                      <a:pt x="2944" y="8034"/>
                      <a:pt x="4048" y="8770"/>
                      <a:pt x="5295" y="8770"/>
                    </a:cubicBezTo>
                    <a:cubicBezTo>
                      <a:pt x="6542" y="8770"/>
                      <a:pt x="7666" y="8034"/>
                      <a:pt x="8177" y="6910"/>
                    </a:cubicBezTo>
                    <a:lnTo>
                      <a:pt x="9117" y="6910"/>
                    </a:lnTo>
                    <a:lnTo>
                      <a:pt x="9117" y="7032"/>
                    </a:lnTo>
                    <a:cubicBezTo>
                      <a:pt x="9117" y="7278"/>
                      <a:pt x="9322" y="7482"/>
                      <a:pt x="9587" y="7482"/>
                    </a:cubicBezTo>
                    <a:lnTo>
                      <a:pt x="10139" y="7482"/>
                    </a:lnTo>
                    <a:cubicBezTo>
                      <a:pt x="10405" y="7482"/>
                      <a:pt x="10610" y="7278"/>
                      <a:pt x="10610" y="7032"/>
                    </a:cubicBezTo>
                    <a:lnTo>
                      <a:pt x="10610" y="4170"/>
                    </a:lnTo>
                    <a:cubicBezTo>
                      <a:pt x="10610" y="3925"/>
                      <a:pt x="10405" y="3721"/>
                      <a:pt x="10160" y="3721"/>
                    </a:cubicBezTo>
                    <a:lnTo>
                      <a:pt x="9587" y="3721"/>
                    </a:lnTo>
                    <a:cubicBezTo>
                      <a:pt x="9322" y="3721"/>
                      <a:pt x="9117" y="3925"/>
                      <a:pt x="9117" y="4170"/>
                    </a:cubicBezTo>
                    <a:lnTo>
                      <a:pt x="9117" y="4293"/>
                    </a:lnTo>
                    <a:lnTo>
                      <a:pt x="8177" y="4293"/>
                    </a:lnTo>
                    <a:cubicBezTo>
                      <a:pt x="7829" y="3496"/>
                      <a:pt x="7155" y="2883"/>
                      <a:pt x="6337" y="2596"/>
                    </a:cubicBezTo>
                    <a:lnTo>
                      <a:pt x="6337" y="1717"/>
                    </a:lnTo>
                    <a:lnTo>
                      <a:pt x="5765" y="1717"/>
                    </a:lnTo>
                    <a:lnTo>
                      <a:pt x="5765" y="1493"/>
                    </a:lnTo>
                    <a:lnTo>
                      <a:pt x="7625" y="1493"/>
                    </a:lnTo>
                    <a:cubicBezTo>
                      <a:pt x="7850" y="1493"/>
                      <a:pt x="8034" y="1288"/>
                      <a:pt x="8034" y="1043"/>
                    </a:cubicBezTo>
                    <a:cubicBezTo>
                      <a:pt x="8034" y="777"/>
                      <a:pt x="7850" y="573"/>
                      <a:pt x="7625" y="573"/>
                    </a:cubicBezTo>
                    <a:lnTo>
                      <a:pt x="5765" y="573"/>
                    </a:lnTo>
                    <a:lnTo>
                      <a:pt x="5765" y="430"/>
                    </a:lnTo>
                    <a:cubicBezTo>
                      <a:pt x="5765" y="184"/>
                      <a:pt x="5560" y="0"/>
                      <a:pt x="531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1" name="Google Shape;201;p16"/>
            <p:cNvGrpSpPr/>
            <p:nvPr/>
          </p:nvGrpSpPr>
          <p:grpSpPr>
            <a:xfrm>
              <a:off x="-1711979" y="3241838"/>
              <a:ext cx="11505756" cy="2966206"/>
              <a:chOff x="-2361766" y="833838"/>
              <a:chExt cx="11505756" cy="2966206"/>
            </a:xfrm>
          </p:grpSpPr>
          <p:sp>
            <p:nvSpPr>
              <p:cNvPr id="202" name="Google Shape;202;p16"/>
              <p:cNvSpPr/>
              <p:nvPr/>
            </p:nvSpPr>
            <p:spPr>
              <a:xfrm rot="2700000">
                <a:off x="-2026943" y="1367797"/>
                <a:ext cx="2296561" cy="1898288"/>
              </a:xfrm>
              <a:custGeom>
                <a:avLst/>
                <a:gdLst/>
                <a:ahLst/>
                <a:cxnLst/>
                <a:rect l="l" t="t" r="r" b="b"/>
                <a:pathLst>
                  <a:path w="10610" h="8770" extrusionOk="0">
                    <a:moveTo>
                      <a:pt x="5315" y="348"/>
                    </a:moveTo>
                    <a:cubicBezTo>
                      <a:pt x="5376" y="348"/>
                      <a:pt x="5417" y="389"/>
                      <a:pt x="5417" y="430"/>
                    </a:cubicBezTo>
                    <a:lnTo>
                      <a:pt x="5417" y="920"/>
                    </a:lnTo>
                    <a:lnTo>
                      <a:pt x="7625" y="920"/>
                    </a:lnTo>
                    <a:cubicBezTo>
                      <a:pt x="7666" y="920"/>
                      <a:pt x="7707" y="961"/>
                      <a:pt x="7707" y="1043"/>
                    </a:cubicBezTo>
                    <a:cubicBezTo>
                      <a:pt x="7707" y="1104"/>
                      <a:pt x="7666" y="1145"/>
                      <a:pt x="7625" y="1145"/>
                    </a:cubicBezTo>
                    <a:lnTo>
                      <a:pt x="5417" y="1145"/>
                    </a:lnTo>
                    <a:lnTo>
                      <a:pt x="5417" y="1717"/>
                    </a:lnTo>
                    <a:lnTo>
                      <a:pt x="5192" y="1717"/>
                    </a:lnTo>
                    <a:lnTo>
                      <a:pt x="5192" y="1145"/>
                    </a:lnTo>
                    <a:lnTo>
                      <a:pt x="2985" y="1145"/>
                    </a:lnTo>
                    <a:cubicBezTo>
                      <a:pt x="2944" y="1145"/>
                      <a:pt x="2903" y="1104"/>
                      <a:pt x="2903" y="1043"/>
                    </a:cubicBezTo>
                    <a:cubicBezTo>
                      <a:pt x="2903" y="961"/>
                      <a:pt x="2944" y="920"/>
                      <a:pt x="2985" y="920"/>
                    </a:cubicBezTo>
                    <a:lnTo>
                      <a:pt x="5192" y="920"/>
                    </a:lnTo>
                    <a:lnTo>
                      <a:pt x="5192" y="430"/>
                    </a:lnTo>
                    <a:cubicBezTo>
                      <a:pt x="5192" y="389"/>
                      <a:pt x="5233" y="348"/>
                      <a:pt x="5315" y="348"/>
                    </a:cubicBezTo>
                    <a:close/>
                    <a:moveTo>
                      <a:pt x="1022" y="4048"/>
                    </a:moveTo>
                    <a:cubicBezTo>
                      <a:pt x="1084" y="4048"/>
                      <a:pt x="1145" y="4109"/>
                      <a:pt x="1145" y="4170"/>
                    </a:cubicBezTo>
                    <a:lnTo>
                      <a:pt x="1145" y="7032"/>
                    </a:lnTo>
                    <a:cubicBezTo>
                      <a:pt x="1145" y="7094"/>
                      <a:pt x="1084" y="7135"/>
                      <a:pt x="1022" y="7135"/>
                    </a:cubicBezTo>
                    <a:lnTo>
                      <a:pt x="450" y="7135"/>
                    </a:lnTo>
                    <a:cubicBezTo>
                      <a:pt x="389" y="7135"/>
                      <a:pt x="348" y="7073"/>
                      <a:pt x="348" y="7032"/>
                    </a:cubicBezTo>
                    <a:lnTo>
                      <a:pt x="348" y="4170"/>
                    </a:lnTo>
                    <a:cubicBezTo>
                      <a:pt x="348" y="4109"/>
                      <a:pt x="389" y="4048"/>
                      <a:pt x="450" y="4048"/>
                    </a:cubicBezTo>
                    <a:close/>
                    <a:moveTo>
                      <a:pt x="10139" y="4048"/>
                    </a:moveTo>
                    <a:cubicBezTo>
                      <a:pt x="10201" y="4048"/>
                      <a:pt x="10262" y="4109"/>
                      <a:pt x="10262" y="4170"/>
                    </a:cubicBezTo>
                    <a:lnTo>
                      <a:pt x="10262" y="7032"/>
                    </a:lnTo>
                    <a:cubicBezTo>
                      <a:pt x="10262" y="7094"/>
                      <a:pt x="10221" y="7135"/>
                      <a:pt x="10139" y="7135"/>
                    </a:cubicBezTo>
                    <a:lnTo>
                      <a:pt x="9587" y="7135"/>
                    </a:lnTo>
                    <a:cubicBezTo>
                      <a:pt x="9526" y="7135"/>
                      <a:pt x="9465" y="7073"/>
                      <a:pt x="9465" y="7032"/>
                    </a:cubicBezTo>
                    <a:lnTo>
                      <a:pt x="9465" y="4170"/>
                    </a:lnTo>
                    <a:cubicBezTo>
                      <a:pt x="9465" y="4109"/>
                      <a:pt x="9526" y="4048"/>
                      <a:pt x="9587" y="4048"/>
                    </a:cubicBezTo>
                    <a:close/>
                    <a:moveTo>
                      <a:pt x="5990" y="2065"/>
                    </a:moveTo>
                    <a:lnTo>
                      <a:pt x="5990" y="2862"/>
                    </a:lnTo>
                    <a:lnTo>
                      <a:pt x="6112" y="2903"/>
                    </a:lnTo>
                    <a:cubicBezTo>
                      <a:pt x="6930" y="3128"/>
                      <a:pt x="7584" y="3741"/>
                      <a:pt x="7911" y="4518"/>
                    </a:cubicBezTo>
                    <a:lnTo>
                      <a:pt x="7952" y="4620"/>
                    </a:lnTo>
                    <a:lnTo>
                      <a:pt x="9138" y="4620"/>
                    </a:lnTo>
                    <a:lnTo>
                      <a:pt x="9138" y="6562"/>
                    </a:lnTo>
                    <a:lnTo>
                      <a:pt x="7952" y="6562"/>
                    </a:lnTo>
                    <a:lnTo>
                      <a:pt x="7911" y="6664"/>
                    </a:lnTo>
                    <a:cubicBezTo>
                      <a:pt x="7482" y="7727"/>
                      <a:pt x="6460" y="8422"/>
                      <a:pt x="5315" y="8422"/>
                    </a:cubicBezTo>
                    <a:cubicBezTo>
                      <a:pt x="4150" y="8422"/>
                      <a:pt x="3128" y="7727"/>
                      <a:pt x="2699" y="6664"/>
                    </a:cubicBezTo>
                    <a:lnTo>
                      <a:pt x="2658" y="6562"/>
                    </a:lnTo>
                    <a:lnTo>
                      <a:pt x="1492" y="6562"/>
                    </a:lnTo>
                    <a:lnTo>
                      <a:pt x="1492" y="4620"/>
                    </a:lnTo>
                    <a:lnTo>
                      <a:pt x="2658" y="4620"/>
                    </a:lnTo>
                    <a:lnTo>
                      <a:pt x="2699" y="4518"/>
                    </a:lnTo>
                    <a:cubicBezTo>
                      <a:pt x="3026" y="3741"/>
                      <a:pt x="3680" y="3148"/>
                      <a:pt x="4497" y="2903"/>
                    </a:cubicBezTo>
                    <a:lnTo>
                      <a:pt x="4620" y="2862"/>
                    </a:lnTo>
                    <a:lnTo>
                      <a:pt x="4620" y="2065"/>
                    </a:lnTo>
                    <a:close/>
                    <a:moveTo>
                      <a:pt x="5315" y="0"/>
                    </a:moveTo>
                    <a:cubicBezTo>
                      <a:pt x="5049" y="0"/>
                      <a:pt x="4845" y="205"/>
                      <a:pt x="4845" y="430"/>
                    </a:cubicBezTo>
                    <a:lnTo>
                      <a:pt x="4845" y="573"/>
                    </a:lnTo>
                    <a:lnTo>
                      <a:pt x="2985" y="573"/>
                    </a:lnTo>
                    <a:cubicBezTo>
                      <a:pt x="2760" y="573"/>
                      <a:pt x="2576" y="777"/>
                      <a:pt x="2576" y="1043"/>
                    </a:cubicBezTo>
                    <a:cubicBezTo>
                      <a:pt x="2576" y="1288"/>
                      <a:pt x="2760" y="1493"/>
                      <a:pt x="2985" y="1493"/>
                    </a:cubicBezTo>
                    <a:lnTo>
                      <a:pt x="4845" y="1493"/>
                    </a:lnTo>
                    <a:lnTo>
                      <a:pt x="4845" y="1717"/>
                    </a:lnTo>
                    <a:lnTo>
                      <a:pt x="4273" y="1717"/>
                    </a:lnTo>
                    <a:lnTo>
                      <a:pt x="4273" y="2596"/>
                    </a:lnTo>
                    <a:cubicBezTo>
                      <a:pt x="3455" y="2883"/>
                      <a:pt x="2801" y="3496"/>
                      <a:pt x="2433" y="4293"/>
                    </a:cubicBezTo>
                    <a:lnTo>
                      <a:pt x="1492" y="4293"/>
                    </a:lnTo>
                    <a:lnTo>
                      <a:pt x="1492" y="4170"/>
                    </a:lnTo>
                    <a:cubicBezTo>
                      <a:pt x="1492" y="3925"/>
                      <a:pt x="1288" y="3721"/>
                      <a:pt x="1022" y="3721"/>
                    </a:cubicBezTo>
                    <a:lnTo>
                      <a:pt x="470" y="3721"/>
                    </a:lnTo>
                    <a:cubicBezTo>
                      <a:pt x="205" y="3721"/>
                      <a:pt x="0" y="3925"/>
                      <a:pt x="0" y="4170"/>
                    </a:cubicBezTo>
                    <a:lnTo>
                      <a:pt x="0" y="7032"/>
                    </a:lnTo>
                    <a:cubicBezTo>
                      <a:pt x="0" y="7278"/>
                      <a:pt x="205" y="7482"/>
                      <a:pt x="470" y="7482"/>
                    </a:cubicBezTo>
                    <a:lnTo>
                      <a:pt x="1022" y="7482"/>
                    </a:lnTo>
                    <a:cubicBezTo>
                      <a:pt x="1288" y="7482"/>
                      <a:pt x="1492" y="7278"/>
                      <a:pt x="1492" y="7032"/>
                    </a:cubicBezTo>
                    <a:lnTo>
                      <a:pt x="1492" y="6910"/>
                    </a:lnTo>
                    <a:lnTo>
                      <a:pt x="2433" y="6910"/>
                    </a:lnTo>
                    <a:cubicBezTo>
                      <a:pt x="2944" y="8034"/>
                      <a:pt x="4048" y="8770"/>
                      <a:pt x="5295" y="8770"/>
                    </a:cubicBezTo>
                    <a:cubicBezTo>
                      <a:pt x="6542" y="8770"/>
                      <a:pt x="7666" y="8034"/>
                      <a:pt x="8177" y="6910"/>
                    </a:cubicBezTo>
                    <a:lnTo>
                      <a:pt x="9117" y="6910"/>
                    </a:lnTo>
                    <a:lnTo>
                      <a:pt x="9117" y="7032"/>
                    </a:lnTo>
                    <a:cubicBezTo>
                      <a:pt x="9117" y="7278"/>
                      <a:pt x="9322" y="7482"/>
                      <a:pt x="9587" y="7482"/>
                    </a:cubicBezTo>
                    <a:lnTo>
                      <a:pt x="10139" y="7482"/>
                    </a:lnTo>
                    <a:cubicBezTo>
                      <a:pt x="10405" y="7482"/>
                      <a:pt x="10610" y="7278"/>
                      <a:pt x="10610" y="7032"/>
                    </a:cubicBezTo>
                    <a:lnTo>
                      <a:pt x="10610" y="4170"/>
                    </a:lnTo>
                    <a:cubicBezTo>
                      <a:pt x="10610" y="3925"/>
                      <a:pt x="10405" y="3721"/>
                      <a:pt x="10160" y="3721"/>
                    </a:cubicBezTo>
                    <a:lnTo>
                      <a:pt x="9587" y="3721"/>
                    </a:lnTo>
                    <a:cubicBezTo>
                      <a:pt x="9322" y="3721"/>
                      <a:pt x="9117" y="3925"/>
                      <a:pt x="9117" y="4170"/>
                    </a:cubicBezTo>
                    <a:lnTo>
                      <a:pt x="9117" y="4293"/>
                    </a:lnTo>
                    <a:lnTo>
                      <a:pt x="8177" y="4293"/>
                    </a:lnTo>
                    <a:cubicBezTo>
                      <a:pt x="7829" y="3496"/>
                      <a:pt x="7155" y="2883"/>
                      <a:pt x="6337" y="2596"/>
                    </a:cubicBezTo>
                    <a:lnTo>
                      <a:pt x="6337" y="1717"/>
                    </a:lnTo>
                    <a:lnTo>
                      <a:pt x="5765" y="1717"/>
                    </a:lnTo>
                    <a:lnTo>
                      <a:pt x="5765" y="1493"/>
                    </a:lnTo>
                    <a:lnTo>
                      <a:pt x="7625" y="1493"/>
                    </a:lnTo>
                    <a:cubicBezTo>
                      <a:pt x="7850" y="1493"/>
                      <a:pt x="8034" y="1288"/>
                      <a:pt x="8034" y="1043"/>
                    </a:cubicBezTo>
                    <a:cubicBezTo>
                      <a:pt x="8034" y="777"/>
                      <a:pt x="7850" y="573"/>
                      <a:pt x="7625" y="573"/>
                    </a:cubicBezTo>
                    <a:lnTo>
                      <a:pt x="5765" y="573"/>
                    </a:lnTo>
                    <a:lnTo>
                      <a:pt x="5765" y="430"/>
                    </a:lnTo>
                    <a:cubicBezTo>
                      <a:pt x="5765" y="184"/>
                      <a:pt x="5560" y="0"/>
                      <a:pt x="531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6"/>
              <p:cNvSpPr/>
              <p:nvPr/>
            </p:nvSpPr>
            <p:spPr>
              <a:xfrm rot="2700000">
                <a:off x="3666090" y="1367797"/>
                <a:ext cx="2296561" cy="1898288"/>
              </a:xfrm>
              <a:custGeom>
                <a:avLst/>
                <a:gdLst/>
                <a:ahLst/>
                <a:cxnLst/>
                <a:rect l="l" t="t" r="r" b="b"/>
                <a:pathLst>
                  <a:path w="10610" h="8770" extrusionOk="0">
                    <a:moveTo>
                      <a:pt x="5315" y="348"/>
                    </a:moveTo>
                    <a:cubicBezTo>
                      <a:pt x="5376" y="348"/>
                      <a:pt x="5417" y="389"/>
                      <a:pt x="5417" y="430"/>
                    </a:cubicBezTo>
                    <a:lnTo>
                      <a:pt x="5417" y="920"/>
                    </a:lnTo>
                    <a:lnTo>
                      <a:pt x="7625" y="920"/>
                    </a:lnTo>
                    <a:cubicBezTo>
                      <a:pt x="7666" y="920"/>
                      <a:pt x="7707" y="961"/>
                      <a:pt x="7707" y="1043"/>
                    </a:cubicBezTo>
                    <a:cubicBezTo>
                      <a:pt x="7707" y="1104"/>
                      <a:pt x="7666" y="1145"/>
                      <a:pt x="7625" y="1145"/>
                    </a:cubicBezTo>
                    <a:lnTo>
                      <a:pt x="5417" y="1145"/>
                    </a:lnTo>
                    <a:lnTo>
                      <a:pt x="5417" y="1717"/>
                    </a:lnTo>
                    <a:lnTo>
                      <a:pt x="5192" y="1717"/>
                    </a:lnTo>
                    <a:lnTo>
                      <a:pt x="5192" y="1145"/>
                    </a:lnTo>
                    <a:lnTo>
                      <a:pt x="2985" y="1145"/>
                    </a:lnTo>
                    <a:cubicBezTo>
                      <a:pt x="2944" y="1145"/>
                      <a:pt x="2903" y="1104"/>
                      <a:pt x="2903" y="1043"/>
                    </a:cubicBezTo>
                    <a:cubicBezTo>
                      <a:pt x="2903" y="961"/>
                      <a:pt x="2944" y="920"/>
                      <a:pt x="2985" y="920"/>
                    </a:cubicBezTo>
                    <a:lnTo>
                      <a:pt x="5192" y="920"/>
                    </a:lnTo>
                    <a:lnTo>
                      <a:pt x="5192" y="430"/>
                    </a:lnTo>
                    <a:cubicBezTo>
                      <a:pt x="5192" y="389"/>
                      <a:pt x="5233" y="348"/>
                      <a:pt x="5315" y="348"/>
                    </a:cubicBezTo>
                    <a:close/>
                    <a:moveTo>
                      <a:pt x="1022" y="4048"/>
                    </a:moveTo>
                    <a:cubicBezTo>
                      <a:pt x="1084" y="4048"/>
                      <a:pt x="1145" y="4109"/>
                      <a:pt x="1145" y="4170"/>
                    </a:cubicBezTo>
                    <a:lnTo>
                      <a:pt x="1145" y="7032"/>
                    </a:lnTo>
                    <a:cubicBezTo>
                      <a:pt x="1145" y="7094"/>
                      <a:pt x="1084" y="7135"/>
                      <a:pt x="1022" y="7135"/>
                    </a:cubicBezTo>
                    <a:lnTo>
                      <a:pt x="450" y="7135"/>
                    </a:lnTo>
                    <a:cubicBezTo>
                      <a:pt x="389" y="7135"/>
                      <a:pt x="348" y="7073"/>
                      <a:pt x="348" y="7032"/>
                    </a:cubicBezTo>
                    <a:lnTo>
                      <a:pt x="348" y="4170"/>
                    </a:lnTo>
                    <a:cubicBezTo>
                      <a:pt x="348" y="4109"/>
                      <a:pt x="389" y="4048"/>
                      <a:pt x="450" y="4048"/>
                    </a:cubicBezTo>
                    <a:close/>
                    <a:moveTo>
                      <a:pt x="10139" y="4048"/>
                    </a:moveTo>
                    <a:cubicBezTo>
                      <a:pt x="10201" y="4048"/>
                      <a:pt x="10262" y="4109"/>
                      <a:pt x="10262" y="4170"/>
                    </a:cubicBezTo>
                    <a:lnTo>
                      <a:pt x="10262" y="7032"/>
                    </a:lnTo>
                    <a:cubicBezTo>
                      <a:pt x="10262" y="7094"/>
                      <a:pt x="10221" y="7135"/>
                      <a:pt x="10139" y="7135"/>
                    </a:cubicBezTo>
                    <a:lnTo>
                      <a:pt x="9587" y="7135"/>
                    </a:lnTo>
                    <a:cubicBezTo>
                      <a:pt x="9526" y="7135"/>
                      <a:pt x="9465" y="7073"/>
                      <a:pt x="9465" y="7032"/>
                    </a:cubicBezTo>
                    <a:lnTo>
                      <a:pt x="9465" y="4170"/>
                    </a:lnTo>
                    <a:cubicBezTo>
                      <a:pt x="9465" y="4109"/>
                      <a:pt x="9526" y="4048"/>
                      <a:pt x="9587" y="4048"/>
                    </a:cubicBezTo>
                    <a:close/>
                    <a:moveTo>
                      <a:pt x="5990" y="2065"/>
                    </a:moveTo>
                    <a:lnTo>
                      <a:pt x="5990" y="2862"/>
                    </a:lnTo>
                    <a:lnTo>
                      <a:pt x="6112" y="2903"/>
                    </a:lnTo>
                    <a:cubicBezTo>
                      <a:pt x="6930" y="3128"/>
                      <a:pt x="7584" y="3741"/>
                      <a:pt x="7911" y="4518"/>
                    </a:cubicBezTo>
                    <a:lnTo>
                      <a:pt x="7952" y="4620"/>
                    </a:lnTo>
                    <a:lnTo>
                      <a:pt x="9138" y="4620"/>
                    </a:lnTo>
                    <a:lnTo>
                      <a:pt x="9138" y="6562"/>
                    </a:lnTo>
                    <a:lnTo>
                      <a:pt x="7952" y="6562"/>
                    </a:lnTo>
                    <a:lnTo>
                      <a:pt x="7911" y="6664"/>
                    </a:lnTo>
                    <a:cubicBezTo>
                      <a:pt x="7482" y="7727"/>
                      <a:pt x="6460" y="8422"/>
                      <a:pt x="5315" y="8422"/>
                    </a:cubicBezTo>
                    <a:cubicBezTo>
                      <a:pt x="4150" y="8422"/>
                      <a:pt x="3128" y="7727"/>
                      <a:pt x="2699" y="6664"/>
                    </a:cubicBezTo>
                    <a:lnTo>
                      <a:pt x="2658" y="6562"/>
                    </a:lnTo>
                    <a:lnTo>
                      <a:pt x="1492" y="6562"/>
                    </a:lnTo>
                    <a:lnTo>
                      <a:pt x="1492" y="4620"/>
                    </a:lnTo>
                    <a:lnTo>
                      <a:pt x="2658" y="4620"/>
                    </a:lnTo>
                    <a:lnTo>
                      <a:pt x="2699" y="4518"/>
                    </a:lnTo>
                    <a:cubicBezTo>
                      <a:pt x="3026" y="3741"/>
                      <a:pt x="3680" y="3148"/>
                      <a:pt x="4497" y="2903"/>
                    </a:cubicBezTo>
                    <a:lnTo>
                      <a:pt x="4620" y="2862"/>
                    </a:lnTo>
                    <a:lnTo>
                      <a:pt x="4620" y="2065"/>
                    </a:lnTo>
                    <a:close/>
                    <a:moveTo>
                      <a:pt x="5315" y="0"/>
                    </a:moveTo>
                    <a:cubicBezTo>
                      <a:pt x="5049" y="0"/>
                      <a:pt x="4845" y="205"/>
                      <a:pt x="4845" y="430"/>
                    </a:cubicBezTo>
                    <a:lnTo>
                      <a:pt x="4845" y="573"/>
                    </a:lnTo>
                    <a:lnTo>
                      <a:pt x="2985" y="573"/>
                    </a:lnTo>
                    <a:cubicBezTo>
                      <a:pt x="2760" y="573"/>
                      <a:pt x="2576" y="777"/>
                      <a:pt x="2576" y="1043"/>
                    </a:cubicBezTo>
                    <a:cubicBezTo>
                      <a:pt x="2576" y="1288"/>
                      <a:pt x="2760" y="1493"/>
                      <a:pt x="2985" y="1493"/>
                    </a:cubicBezTo>
                    <a:lnTo>
                      <a:pt x="4845" y="1493"/>
                    </a:lnTo>
                    <a:lnTo>
                      <a:pt x="4845" y="1717"/>
                    </a:lnTo>
                    <a:lnTo>
                      <a:pt x="4273" y="1717"/>
                    </a:lnTo>
                    <a:lnTo>
                      <a:pt x="4273" y="2596"/>
                    </a:lnTo>
                    <a:cubicBezTo>
                      <a:pt x="3455" y="2883"/>
                      <a:pt x="2801" y="3496"/>
                      <a:pt x="2433" y="4293"/>
                    </a:cubicBezTo>
                    <a:lnTo>
                      <a:pt x="1492" y="4293"/>
                    </a:lnTo>
                    <a:lnTo>
                      <a:pt x="1492" y="4170"/>
                    </a:lnTo>
                    <a:cubicBezTo>
                      <a:pt x="1492" y="3925"/>
                      <a:pt x="1288" y="3721"/>
                      <a:pt x="1022" y="3721"/>
                    </a:cubicBezTo>
                    <a:lnTo>
                      <a:pt x="470" y="3721"/>
                    </a:lnTo>
                    <a:cubicBezTo>
                      <a:pt x="205" y="3721"/>
                      <a:pt x="0" y="3925"/>
                      <a:pt x="0" y="4170"/>
                    </a:cubicBezTo>
                    <a:lnTo>
                      <a:pt x="0" y="7032"/>
                    </a:lnTo>
                    <a:cubicBezTo>
                      <a:pt x="0" y="7278"/>
                      <a:pt x="205" y="7482"/>
                      <a:pt x="470" y="7482"/>
                    </a:cubicBezTo>
                    <a:lnTo>
                      <a:pt x="1022" y="7482"/>
                    </a:lnTo>
                    <a:cubicBezTo>
                      <a:pt x="1288" y="7482"/>
                      <a:pt x="1492" y="7278"/>
                      <a:pt x="1492" y="7032"/>
                    </a:cubicBezTo>
                    <a:lnTo>
                      <a:pt x="1492" y="6910"/>
                    </a:lnTo>
                    <a:lnTo>
                      <a:pt x="2433" y="6910"/>
                    </a:lnTo>
                    <a:cubicBezTo>
                      <a:pt x="2944" y="8034"/>
                      <a:pt x="4048" y="8770"/>
                      <a:pt x="5295" y="8770"/>
                    </a:cubicBezTo>
                    <a:cubicBezTo>
                      <a:pt x="6542" y="8770"/>
                      <a:pt x="7666" y="8034"/>
                      <a:pt x="8177" y="6910"/>
                    </a:cubicBezTo>
                    <a:lnTo>
                      <a:pt x="9117" y="6910"/>
                    </a:lnTo>
                    <a:lnTo>
                      <a:pt x="9117" y="7032"/>
                    </a:lnTo>
                    <a:cubicBezTo>
                      <a:pt x="9117" y="7278"/>
                      <a:pt x="9322" y="7482"/>
                      <a:pt x="9587" y="7482"/>
                    </a:cubicBezTo>
                    <a:lnTo>
                      <a:pt x="10139" y="7482"/>
                    </a:lnTo>
                    <a:cubicBezTo>
                      <a:pt x="10405" y="7482"/>
                      <a:pt x="10610" y="7278"/>
                      <a:pt x="10610" y="7032"/>
                    </a:cubicBezTo>
                    <a:lnTo>
                      <a:pt x="10610" y="4170"/>
                    </a:lnTo>
                    <a:cubicBezTo>
                      <a:pt x="10610" y="3925"/>
                      <a:pt x="10405" y="3721"/>
                      <a:pt x="10160" y="3721"/>
                    </a:cubicBezTo>
                    <a:lnTo>
                      <a:pt x="9587" y="3721"/>
                    </a:lnTo>
                    <a:cubicBezTo>
                      <a:pt x="9322" y="3721"/>
                      <a:pt x="9117" y="3925"/>
                      <a:pt x="9117" y="4170"/>
                    </a:cubicBezTo>
                    <a:lnTo>
                      <a:pt x="9117" y="4293"/>
                    </a:lnTo>
                    <a:lnTo>
                      <a:pt x="8177" y="4293"/>
                    </a:lnTo>
                    <a:cubicBezTo>
                      <a:pt x="7829" y="3496"/>
                      <a:pt x="7155" y="2883"/>
                      <a:pt x="6337" y="2596"/>
                    </a:cubicBezTo>
                    <a:lnTo>
                      <a:pt x="6337" y="1717"/>
                    </a:lnTo>
                    <a:lnTo>
                      <a:pt x="5765" y="1717"/>
                    </a:lnTo>
                    <a:lnTo>
                      <a:pt x="5765" y="1493"/>
                    </a:lnTo>
                    <a:lnTo>
                      <a:pt x="7625" y="1493"/>
                    </a:lnTo>
                    <a:cubicBezTo>
                      <a:pt x="7850" y="1493"/>
                      <a:pt x="8034" y="1288"/>
                      <a:pt x="8034" y="1043"/>
                    </a:cubicBezTo>
                    <a:cubicBezTo>
                      <a:pt x="8034" y="777"/>
                      <a:pt x="7850" y="573"/>
                      <a:pt x="7625" y="573"/>
                    </a:cubicBezTo>
                    <a:lnTo>
                      <a:pt x="5765" y="573"/>
                    </a:lnTo>
                    <a:lnTo>
                      <a:pt x="5765" y="430"/>
                    </a:lnTo>
                    <a:cubicBezTo>
                      <a:pt x="5765" y="184"/>
                      <a:pt x="5560" y="0"/>
                      <a:pt x="531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16"/>
              <p:cNvSpPr/>
              <p:nvPr/>
            </p:nvSpPr>
            <p:spPr>
              <a:xfrm rot="2700000">
                <a:off x="6512607" y="1367797"/>
                <a:ext cx="2296561" cy="1898288"/>
              </a:xfrm>
              <a:custGeom>
                <a:avLst/>
                <a:gdLst/>
                <a:ahLst/>
                <a:cxnLst/>
                <a:rect l="l" t="t" r="r" b="b"/>
                <a:pathLst>
                  <a:path w="10610" h="8770" extrusionOk="0">
                    <a:moveTo>
                      <a:pt x="5315" y="348"/>
                    </a:moveTo>
                    <a:cubicBezTo>
                      <a:pt x="5376" y="348"/>
                      <a:pt x="5417" y="389"/>
                      <a:pt x="5417" y="430"/>
                    </a:cubicBezTo>
                    <a:lnTo>
                      <a:pt x="5417" y="920"/>
                    </a:lnTo>
                    <a:lnTo>
                      <a:pt x="7625" y="920"/>
                    </a:lnTo>
                    <a:cubicBezTo>
                      <a:pt x="7666" y="920"/>
                      <a:pt x="7707" y="961"/>
                      <a:pt x="7707" y="1043"/>
                    </a:cubicBezTo>
                    <a:cubicBezTo>
                      <a:pt x="7707" y="1104"/>
                      <a:pt x="7666" y="1145"/>
                      <a:pt x="7625" y="1145"/>
                    </a:cubicBezTo>
                    <a:lnTo>
                      <a:pt x="5417" y="1145"/>
                    </a:lnTo>
                    <a:lnTo>
                      <a:pt x="5417" y="1717"/>
                    </a:lnTo>
                    <a:lnTo>
                      <a:pt x="5192" y="1717"/>
                    </a:lnTo>
                    <a:lnTo>
                      <a:pt x="5192" y="1145"/>
                    </a:lnTo>
                    <a:lnTo>
                      <a:pt x="2985" y="1145"/>
                    </a:lnTo>
                    <a:cubicBezTo>
                      <a:pt x="2944" y="1145"/>
                      <a:pt x="2903" y="1104"/>
                      <a:pt x="2903" y="1043"/>
                    </a:cubicBezTo>
                    <a:cubicBezTo>
                      <a:pt x="2903" y="961"/>
                      <a:pt x="2944" y="920"/>
                      <a:pt x="2985" y="920"/>
                    </a:cubicBezTo>
                    <a:lnTo>
                      <a:pt x="5192" y="920"/>
                    </a:lnTo>
                    <a:lnTo>
                      <a:pt x="5192" y="430"/>
                    </a:lnTo>
                    <a:cubicBezTo>
                      <a:pt x="5192" y="389"/>
                      <a:pt x="5233" y="348"/>
                      <a:pt x="5315" y="348"/>
                    </a:cubicBezTo>
                    <a:close/>
                    <a:moveTo>
                      <a:pt x="1022" y="4048"/>
                    </a:moveTo>
                    <a:cubicBezTo>
                      <a:pt x="1084" y="4048"/>
                      <a:pt x="1145" y="4109"/>
                      <a:pt x="1145" y="4170"/>
                    </a:cubicBezTo>
                    <a:lnTo>
                      <a:pt x="1145" y="7032"/>
                    </a:lnTo>
                    <a:cubicBezTo>
                      <a:pt x="1145" y="7094"/>
                      <a:pt x="1084" y="7135"/>
                      <a:pt x="1022" y="7135"/>
                    </a:cubicBezTo>
                    <a:lnTo>
                      <a:pt x="450" y="7135"/>
                    </a:lnTo>
                    <a:cubicBezTo>
                      <a:pt x="389" y="7135"/>
                      <a:pt x="348" y="7073"/>
                      <a:pt x="348" y="7032"/>
                    </a:cubicBezTo>
                    <a:lnTo>
                      <a:pt x="348" y="4170"/>
                    </a:lnTo>
                    <a:cubicBezTo>
                      <a:pt x="348" y="4109"/>
                      <a:pt x="389" y="4048"/>
                      <a:pt x="450" y="4048"/>
                    </a:cubicBezTo>
                    <a:close/>
                    <a:moveTo>
                      <a:pt x="10139" y="4048"/>
                    </a:moveTo>
                    <a:cubicBezTo>
                      <a:pt x="10201" y="4048"/>
                      <a:pt x="10262" y="4109"/>
                      <a:pt x="10262" y="4170"/>
                    </a:cubicBezTo>
                    <a:lnTo>
                      <a:pt x="10262" y="7032"/>
                    </a:lnTo>
                    <a:cubicBezTo>
                      <a:pt x="10262" y="7094"/>
                      <a:pt x="10221" y="7135"/>
                      <a:pt x="10139" y="7135"/>
                    </a:cubicBezTo>
                    <a:lnTo>
                      <a:pt x="9587" y="7135"/>
                    </a:lnTo>
                    <a:cubicBezTo>
                      <a:pt x="9526" y="7135"/>
                      <a:pt x="9465" y="7073"/>
                      <a:pt x="9465" y="7032"/>
                    </a:cubicBezTo>
                    <a:lnTo>
                      <a:pt x="9465" y="4170"/>
                    </a:lnTo>
                    <a:cubicBezTo>
                      <a:pt x="9465" y="4109"/>
                      <a:pt x="9526" y="4048"/>
                      <a:pt x="9587" y="4048"/>
                    </a:cubicBezTo>
                    <a:close/>
                    <a:moveTo>
                      <a:pt x="5990" y="2065"/>
                    </a:moveTo>
                    <a:lnTo>
                      <a:pt x="5990" y="2862"/>
                    </a:lnTo>
                    <a:lnTo>
                      <a:pt x="6112" y="2903"/>
                    </a:lnTo>
                    <a:cubicBezTo>
                      <a:pt x="6930" y="3128"/>
                      <a:pt x="7584" y="3741"/>
                      <a:pt x="7911" y="4518"/>
                    </a:cubicBezTo>
                    <a:lnTo>
                      <a:pt x="7952" y="4620"/>
                    </a:lnTo>
                    <a:lnTo>
                      <a:pt x="9138" y="4620"/>
                    </a:lnTo>
                    <a:lnTo>
                      <a:pt x="9138" y="6562"/>
                    </a:lnTo>
                    <a:lnTo>
                      <a:pt x="7952" y="6562"/>
                    </a:lnTo>
                    <a:lnTo>
                      <a:pt x="7911" y="6664"/>
                    </a:lnTo>
                    <a:cubicBezTo>
                      <a:pt x="7482" y="7727"/>
                      <a:pt x="6460" y="8422"/>
                      <a:pt x="5315" y="8422"/>
                    </a:cubicBezTo>
                    <a:cubicBezTo>
                      <a:pt x="4150" y="8422"/>
                      <a:pt x="3128" y="7727"/>
                      <a:pt x="2699" y="6664"/>
                    </a:cubicBezTo>
                    <a:lnTo>
                      <a:pt x="2658" y="6562"/>
                    </a:lnTo>
                    <a:lnTo>
                      <a:pt x="1492" y="6562"/>
                    </a:lnTo>
                    <a:lnTo>
                      <a:pt x="1492" y="4620"/>
                    </a:lnTo>
                    <a:lnTo>
                      <a:pt x="2658" y="4620"/>
                    </a:lnTo>
                    <a:lnTo>
                      <a:pt x="2699" y="4518"/>
                    </a:lnTo>
                    <a:cubicBezTo>
                      <a:pt x="3026" y="3741"/>
                      <a:pt x="3680" y="3148"/>
                      <a:pt x="4497" y="2903"/>
                    </a:cubicBezTo>
                    <a:lnTo>
                      <a:pt x="4620" y="2862"/>
                    </a:lnTo>
                    <a:lnTo>
                      <a:pt x="4620" y="2065"/>
                    </a:lnTo>
                    <a:close/>
                    <a:moveTo>
                      <a:pt x="5315" y="0"/>
                    </a:moveTo>
                    <a:cubicBezTo>
                      <a:pt x="5049" y="0"/>
                      <a:pt x="4845" y="205"/>
                      <a:pt x="4845" y="430"/>
                    </a:cubicBezTo>
                    <a:lnTo>
                      <a:pt x="4845" y="573"/>
                    </a:lnTo>
                    <a:lnTo>
                      <a:pt x="2985" y="573"/>
                    </a:lnTo>
                    <a:cubicBezTo>
                      <a:pt x="2760" y="573"/>
                      <a:pt x="2576" y="777"/>
                      <a:pt x="2576" y="1043"/>
                    </a:cubicBezTo>
                    <a:cubicBezTo>
                      <a:pt x="2576" y="1288"/>
                      <a:pt x="2760" y="1493"/>
                      <a:pt x="2985" y="1493"/>
                    </a:cubicBezTo>
                    <a:lnTo>
                      <a:pt x="4845" y="1493"/>
                    </a:lnTo>
                    <a:lnTo>
                      <a:pt x="4845" y="1717"/>
                    </a:lnTo>
                    <a:lnTo>
                      <a:pt x="4273" y="1717"/>
                    </a:lnTo>
                    <a:lnTo>
                      <a:pt x="4273" y="2596"/>
                    </a:lnTo>
                    <a:cubicBezTo>
                      <a:pt x="3455" y="2883"/>
                      <a:pt x="2801" y="3496"/>
                      <a:pt x="2433" y="4293"/>
                    </a:cubicBezTo>
                    <a:lnTo>
                      <a:pt x="1492" y="4293"/>
                    </a:lnTo>
                    <a:lnTo>
                      <a:pt x="1492" y="4170"/>
                    </a:lnTo>
                    <a:cubicBezTo>
                      <a:pt x="1492" y="3925"/>
                      <a:pt x="1288" y="3721"/>
                      <a:pt x="1022" y="3721"/>
                    </a:cubicBezTo>
                    <a:lnTo>
                      <a:pt x="470" y="3721"/>
                    </a:lnTo>
                    <a:cubicBezTo>
                      <a:pt x="205" y="3721"/>
                      <a:pt x="0" y="3925"/>
                      <a:pt x="0" y="4170"/>
                    </a:cubicBezTo>
                    <a:lnTo>
                      <a:pt x="0" y="7032"/>
                    </a:lnTo>
                    <a:cubicBezTo>
                      <a:pt x="0" y="7278"/>
                      <a:pt x="205" y="7482"/>
                      <a:pt x="470" y="7482"/>
                    </a:cubicBezTo>
                    <a:lnTo>
                      <a:pt x="1022" y="7482"/>
                    </a:lnTo>
                    <a:cubicBezTo>
                      <a:pt x="1288" y="7482"/>
                      <a:pt x="1492" y="7278"/>
                      <a:pt x="1492" y="7032"/>
                    </a:cubicBezTo>
                    <a:lnTo>
                      <a:pt x="1492" y="6910"/>
                    </a:lnTo>
                    <a:lnTo>
                      <a:pt x="2433" y="6910"/>
                    </a:lnTo>
                    <a:cubicBezTo>
                      <a:pt x="2944" y="8034"/>
                      <a:pt x="4048" y="8770"/>
                      <a:pt x="5295" y="8770"/>
                    </a:cubicBezTo>
                    <a:cubicBezTo>
                      <a:pt x="6542" y="8770"/>
                      <a:pt x="7666" y="8034"/>
                      <a:pt x="8177" y="6910"/>
                    </a:cubicBezTo>
                    <a:lnTo>
                      <a:pt x="9117" y="6910"/>
                    </a:lnTo>
                    <a:lnTo>
                      <a:pt x="9117" y="7032"/>
                    </a:lnTo>
                    <a:cubicBezTo>
                      <a:pt x="9117" y="7278"/>
                      <a:pt x="9322" y="7482"/>
                      <a:pt x="9587" y="7482"/>
                    </a:cubicBezTo>
                    <a:lnTo>
                      <a:pt x="10139" y="7482"/>
                    </a:lnTo>
                    <a:cubicBezTo>
                      <a:pt x="10405" y="7482"/>
                      <a:pt x="10610" y="7278"/>
                      <a:pt x="10610" y="7032"/>
                    </a:cubicBezTo>
                    <a:lnTo>
                      <a:pt x="10610" y="4170"/>
                    </a:lnTo>
                    <a:cubicBezTo>
                      <a:pt x="10610" y="3925"/>
                      <a:pt x="10405" y="3721"/>
                      <a:pt x="10160" y="3721"/>
                    </a:cubicBezTo>
                    <a:lnTo>
                      <a:pt x="9587" y="3721"/>
                    </a:lnTo>
                    <a:cubicBezTo>
                      <a:pt x="9322" y="3721"/>
                      <a:pt x="9117" y="3925"/>
                      <a:pt x="9117" y="4170"/>
                    </a:cubicBezTo>
                    <a:lnTo>
                      <a:pt x="9117" y="4293"/>
                    </a:lnTo>
                    <a:lnTo>
                      <a:pt x="8177" y="4293"/>
                    </a:lnTo>
                    <a:cubicBezTo>
                      <a:pt x="7829" y="3496"/>
                      <a:pt x="7155" y="2883"/>
                      <a:pt x="6337" y="2596"/>
                    </a:cubicBezTo>
                    <a:lnTo>
                      <a:pt x="6337" y="1717"/>
                    </a:lnTo>
                    <a:lnTo>
                      <a:pt x="5765" y="1717"/>
                    </a:lnTo>
                    <a:lnTo>
                      <a:pt x="5765" y="1493"/>
                    </a:lnTo>
                    <a:lnTo>
                      <a:pt x="7625" y="1493"/>
                    </a:lnTo>
                    <a:cubicBezTo>
                      <a:pt x="7850" y="1493"/>
                      <a:pt x="8034" y="1288"/>
                      <a:pt x="8034" y="1043"/>
                    </a:cubicBezTo>
                    <a:cubicBezTo>
                      <a:pt x="8034" y="777"/>
                      <a:pt x="7850" y="573"/>
                      <a:pt x="7625" y="573"/>
                    </a:cubicBezTo>
                    <a:lnTo>
                      <a:pt x="5765" y="573"/>
                    </a:lnTo>
                    <a:lnTo>
                      <a:pt x="5765" y="430"/>
                    </a:lnTo>
                    <a:cubicBezTo>
                      <a:pt x="5765" y="184"/>
                      <a:pt x="5560" y="0"/>
                      <a:pt x="531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16"/>
              <p:cNvSpPr/>
              <p:nvPr/>
            </p:nvSpPr>
            <p:spPr>
              <a:xfrm rot="2700000">
                <a:off x="819573" y="1367797"/>
                <a:ext cx="2296561" cy="1898288"/>
              </a:xfrm>
              <a:custGeom>
                <a:avLst/>
                <a:gdLst/>
                <a:ahLst/>
                <a:cxnLst/>
                <a:rect l="l" t="t" r="r" b="b"/>
                <a:pathLst>
                  <a:path w="10610" h="8770" extrusionOk="0">
                    <a:moveTo>
                      <a:pt x="5315" y="348"/>
                    </a:moveTo>
                    <a:cubicBezTo>
                      <a:pt x="5376" y="348"/>
                      <a:pt x="5417" y="389"/>
                      <a:pt x="5417" y="430"/>
                    </a:cubicBezTo>
                    <a:lnTo>
                      <a:pt x="5417" y="920"/>
                    </a:lnTo>
                    <a:lnTo>
                      <a:pt x="7625" y="920"/>
                    </a:lnTo>
                    <a:cubicBezTo>
                      <a:pt x="7666" y="920"/>
                      <a:pt x="7707" y="961"/>
                      <a:pt x="7707" y="1043"/>
                    </a:cubicBezTo>
                    <a:cubicBezTo>
                      <a:pt x="7707" y="1104"/>
                      <a:pt x="7666" y="1145"/>
                      <a:pt x="7625" y="1145"/>
                    </a:cubicBezTo>
                    <a:lnTo>
                      <a:pt x="5417" y="1145"/>
                    </a:lnTo>
                    <a:lnTo>
                      <a:pt x="5417" y="1717"/>
                    </a:lnTo>
                    <a:lnTo>
                      <a:pt x="5192" y="1717"/>
                    </a:lnTo>
                    <a:lnTo>
                      <a:pt x="5192" y="1145"/>
                    </a:lnTo>
                    <a:lnTo>
                      <a:pt x="2985" y="1145"/>
                    </a:lnTo>
                    <a:cubicBezTo>
                      <a:pt x="2944" y="1145"/>
                      <a:pt x="2903" y="1104"/>
                      <a:pt x="2903" y="1043"/>
                    </a:cubicBezTo>
                    <a:cubicBezTo>
                      <a:pt x="2903" y="961"/>
                      <a:pt x="2944" y="920"/>
                      <a:pt x="2985" y="920"/>
                    </a:cubicBezTo>
                    <a:lnTo>
                      <a:pt x="5192" y="920"/>
                    </a:lnTo>
                    <a:lnTo>
                      <a:pt x="5192" y="430"/>
                    </a:lnTo>
                    <a:cubicBezTo>
                      <a:pt x="5192" y="389"/>
                      <a:pt x="5233" y="348"/>
                      <a:pt x="5315" y="348"/>
                    </a:cubicBezTo>
                    <a:close/>
                    <a:moveTo>
                      <a:pt x="1022" y="4048"/>
                    </a:moveTo>
                    <a:cubicBezTo>
                      <a:pt x="1084" y="4048"/>
                      <a:pt x="1145" y="4109"/>
                      <a:pt x="1145" y="4170"/>
                    </a:cubicBezTo>
                    <a:lnTo>
                      <a:pt x="1145" y="7032"/>
                    </a:lnTo>
                    <a:cubicBezTo>
                      <a:pt x="1145" y="7094"/>
                      <a:pt x="1084" y="7135"/>
                      <a:pt x="1022" y="7135"/>
                    </a:cubicBezTo>
                    <a:lnTo>
                      <a:pt x="450" y="7135"/>
                    </a:lnTo>
                    <a:cubicBezTo>
                      <a:pt x="389" y="7135"/>
                      <a:pt x="348" y="7073"/>
                      <a:pt x="348" y="7032"/>
                    </a:cubicBezTo>
                    <a:lnTo>
                      <a:pt x="348" y="4170"/>
                    </a:lnTo>
                    <a:cubicBezTo>
                      <a:pt x="348" y="4109"/>
                      <a:pt x="389" y="4048"/>
                      <a:pt x="450" y="4048"/>
                    </a:cubicBezTo>
                    <a:close/>
                    <a:moveTo>
                      <a:pt x="10139" y="4048"/>
                    </a:moveTo>
                    <a:cubicBezTo>
                      <a:pt x="10201" y="4048"/>
                      <a:pt x="10262" y="4109"/>
                      <a:pt x="10262" y="4170"/>
                    </a:cubicBezTo>
                    <a:lnTo>
                      <a:pt x="10262" y="7032"/>
                    </a:lnTo>
                    <a:cubicBezTo>
                      <a:pt x="10262" y="7094"/>
                      <a:pt x="10221" y="7135"/>
                      <a:pt x="10139" y="7135"/>
                    </a:cubicBezTo>
                    <a:lnTo>
                      <a:pt x="9587" y="7135"/>
                    </a:lnTo>
                    <a:cubicBezTo>
                      <a:pt x="9526" y="7135"/>
                      <a:pt x="9465" y="7073"/>
                      <a:pt x="9465" y="7032"/>
                    </a:cubicBezTo>
                    <a:lnTo>
                      <a:pt x="9465" y="4170"/>
                    </a:lnTo>
                    <a:cubicBezTo>
                      <a:pt x="9465" y="4109"/>
                      <a:pt x="9526" y="4048"/>
                      <a:pt x="9587" y="4048"/>
                    </a:cubicBezTo>
                    <a:close/>
                    <a:moveTo>
                      <a:pt x="5990" y="2065"/>
                    </a:moveTo>
                    <a:lnTo>
                      <a:pt x="5990" y="2862"/>
                    </a:lnTo>
                    <a:lnTo>
                      <a:pt x="6112" y="2903"/>
                    </a:lnTo>
                    <a:cubicBezTo>
                      <a:pt x="6930" y="3128"/>
                      <a:pt x="7584" y="3741"/>
                      <a:pt x="7911" y="4518"/>
                    </a:cubicBezTo>
                    <a:lnTo>
                      <a:pt x="7952" y="4620"/>
                    </a:lnTo>
                    <a:lnTo>
                      <a:pt x="9138" y="4620"/>
                    </a:lnTo>
                    <a:lnTo>
                      <a:pt x="9138" y="6562"/>
                    </a:lnTo>
                    <a:lnTo>
                      <a:pt x="7952" y="6562"/>
                    </a:lnTo>
                    <a:lnTo>
                      <a:pt x="7911" y="6664"/>
                    </a:lnTo>
                    <a:cubicBezTo>
                      <a:pt x="7482" y="7727"/>
                      <a:pt x="6460" y="8422"/>
                      <a:pt x="5315" y="8422"/>
                    </a:cubicBezTo>
                    <a:cubicBezTo>
                      <a:pt x="4150" y="8422"/>
                      <a:pt x="3128" y="7727"/>
                      <a:pt x="2699" y="6664"/>
                    </a:cubicBezTo>
                    <a:lnTo>
                      <a:pt x="2658" y="6562"/>
                    </a:lnTo>
                    <a:lnTo>
                      <a:pt x="1492" y="6562"/>
                    </a:lnTo>
                    <a:lnTo>
                      <a:pt x="1492" y="4620"/>
                    </a:lnTo>
                    <a:lnTo>
                      <a:pt x="2658" y="4620"/>
                    </a:lnTo>
                    <a:lnTo>
                      <a:pt x="2699" y="4518"/>
                    </a:lnTo>
                    <a:cubicBezTo>
                      <a:pt x="3026" y="3741"/>
                      <a:pt x="3680" y="3148"/>
                      <a:pt x="4497" y="2903"/>
                    </a:cubicBezTo>
                    <a:lnTo>
                      <a:pt x="4620" y="2862"/>
                    </a:lnTo>
                    <a:lnTo>
                      <a:pt x="4620" y="2065"/>
                    </a:lnTo>
                    <a:close/>
                    <a:moveTo>
                      <a:pt x="5315" y="0"/>
                    </a:moveTo>
                    <a:cubicBezTo>
                      <a:pt x="5049" y="0"/>
                      <a:pt x="4845" y="205"/>
                      <a:pt x="4845" y="430"/>
                    </a:cubicBezTo>
                    <a:lnTo>
                      <a:pt x="4845" y="573"/>
                    </a:lnTo>
                    <a:lnTo>
                      <a:pt x="2985" y="573"/>
                    </a:lnTo>
                    <a:cubicBezTo>
                      <a:pt x="2760" y="573"/>
                      <a:pt x="2576" y="777"/>
                      <a:pt x="2576" y="1043"/>
                    </a:cubicBezTo>
                    <a:cubicBezTo>
                      <a:pt x="2576" y="1288"/>
                      <a:pt x="2760" y="1493"/>
                      <a:pt x="2985" y="1493"/>
                    </a:cubicBezTo>
                    <a:lnTo>
                      <a:pt x="4845" y="1493"/>
                    </a:lnTo>
                    <a:lnTo>
                      <a:pt x="4845" y="1717"/>
                    </a:lnTo>
                    <a:lnTo>
                      <a:pt x="4273" y="1717"/>
                    </a:lnTo>
                    <a:lnTo>
                      <a:pt x="4273" y="2596"/>
                    </a:lnTo>
                    <a:cubicBezTo>
                      <a:pt x="3455" y="2883"/>
                      <a:pt x="2801" y="3496"/>
                      <a:pt x="2433" y="4293"/>
                    </a:cubicBezTo>
                    <a:lnTo>
                      <a:pt x="1492" y="4293"/>
                    </a:lnTo>
                    <a:lnTo>
                      <a:pt x="1492" y="4170"/>
                    </a:lnTo>
                    <a:cubicBezTo>
                      <a:pt x="1492" y="3925"/>
                      <a:pt x="1288" y="3721"/>
                      <a:pt x="1022" y="3721"/>
                    </a:cubicBezTo>
                    <a:lnTo>
                      <a:pt x="470" y="3721"/>
                    </a:lnTo>
                    <a:cubicBezTo>
                      <a:pt x="205" y="3721"/>
                      <a:pt x="0" y="3925"/>
                      <a:pt x="0" y="4170"/>
                    </a:cubicBezTo>
                    <a:lnTo>
                      <a:pt x="0" y="7032"/>
                    </a:lnTo>
                    <a:cubicBezTo>
                      <a:pt x="0" y="7278"/>
                      <a:pt x="205" y="7482"/>
                      <a:pt x="470" y="7482"/>
                    </a:cubicBezTo>
                    <a:lnTo>
                      <a:pt x="1022" y="7482"/>
                    </a:lnTo>
                    <a:cubicBezTo>
                      <a:pt x="1288" y="7482"/>
                      <a:pt x="1492" y="7278"/>
                      <a:pt x="1492" y="7032"/>
                    </a:cubicBezTo>
                    <a:lnTo>
                      <a:pt x="1492" y="6910"/>
                    </a:lnTo>
                    <a:lnTo>
                      <a:pt x="2433" y="6910"/>
                    </a:lnTo>
                    <a:cubicBezTo>
                      <a:pt x="2944" y="8034"/>
                      <a:pt x="4048" y="8770"/>
                      <a:pt x="5295" y="8770"/>
                    </a:cubicBezTo>
                    <a:cubicBezTo>
                      <a:pt x="6542" y="8770"/>
                      <a:pt x="7666" y="8034"/>
                      <a:pt x="8177" y="6910"/>
                    </a:cubicBezTo>
                    <a:lnTo>
                      <a:pt x="9117" y="6910"/>
                    </a:lnTo>
                    <a:lnTo>
                      <a:pt x="9117" y="7032"/>
                    </a:lnTo>
                    <a:cubicBezTo>
                      <a:pt x="9117" y="7278"/>
                      <a:pt x="9322" y="7482"/>
                      <a:pt x="9587" y="7482"/>
                    </a:cubicBezTo>
                    <a:lnTo>
                      <a:pt x="10139" y="7482"/>
                    </a:lnTo>
                    <a:cubicBezTo>
                      <a:pt x="10405" y="7482"/>
                      <a:pt x="10610" y="7278"/>
                      <a:pt x="10610" y="7032"/>
                    </a:cubicBezTo>
                    <a:lnTo>
                      <a:pt x="10610" y="4170"/>
                    </a:lnTo>
                    <a:cubicBezTo>
                      <a:pt x="10610" y="3925"/>
                      <a:pt x="10405" y="3721"/>
                      <a:pt x="10160" y="3721"/>
                    </a:cubicBezTo>
                    <a:lnTo>
                      <a:pt x="9587" y="3721"/>
                    </a:lnTo>
                    <a:cubicBezTo>
                      <a:pt x="9322" y="3721"/>
                      <a:pt x="9117" y="3925"/>
                      <a:pt x="9117" y="4170"/>
                    </a:cubicBezTo>
                    <a:lnTo>
                      <a:pt x="9117" y="4293"/>
                    </a:lnTo>
                    <a:lnTo>
                      <a:pt x="8177" y="4293"/>
                    </a:lnTo>
                    <a:cubicBezTo>
                      <a:pt x="7829" y="3496"/>
                      <a:pt x="7155" y="2883"/>
                      <a:pt x="6337" y="2596"/>
                    </a:cubicBezTo>
                    <a:lnTo>
                      <a:pt x="6337" y="1717"/>
                    </a:lnTo>
                    <a:lnTo>
                      <a:pt x="5765" y="1717"/>
                    </a:lnTo>
                    <a:lnTo>
                      <a:pt x="5765" y="1493"/>
                    </a:lnTo>
                    <a:lnTo>
                      <a:pt x="7625" y="1493"/>
                    </a:lnTo>
                    <a:cubicBezTo>
                      <a:pt x="7850" y="1493"/>
                      <a:pt x="8034" y="1288"/>
                      <a:pt x="8034" y="1043"/>
                    </a:cubicBezTo>
                    <a:cubicBezTo>
                      <a:pt x="8034" y="777"/>
                      <a:pt x="7850" y="573"/>
                      <a:pt x="7625" y="573"/>
                    </a:cubicBezTo>
                    <a:lnTo>
                      <a:pt x="5765" y="573"/>
                    </a:lnTo>
                    <a:lnTo>
                      <a:pt x="5765" y="430"/>
                    </a:lnTo>
                    <a:cubicBezTo>
                      <a:pt x="5765" y="184"/>
                      <a:pt x="5560" y="0"/>
                      <a:pt x="531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06" name="Google Shape;206;p16"/>
          <p:cNvSpPr/>
          <p:nvPr/>
        </p:nvSpPr>
        <p:spPr>
          <a:xfrm>
            <a:off x="688938" y="312388"/>
            <a:ext cx="222600" cy="222600"/>
          </a:xfrm>
          <a:prstGeom prst="ellipse">
            <a:avLst/>
          </a:prstGeom>
          <a:solidFill>
            <a:schemeClr val="l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16"/>
          <p:cNvSpPr/>
          <p:nvPr/>
        </p:nvSpPr>
        <p:spPr>
          <a:xfrm>
            <a:off x="298725" y="662775"/>
            <a:ext cx="260700" cy="260700"/>
          </a:xfrm>
          <a:prstGeom prst="ellipse">
            <a:avLst/>
          </a:prstGeom>
          <a:solidFill>
            <a:schemeClr val="accent1"/>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16"/>
          <p:cNvSpPr txBox="1">
            <a:spLocks noGrp="1"/>
          </p:cNvSpPr>
          <p:nvPr>
            <p:ph type="title"/>
          </p:nvPr>
        </p:nvSpPr>
        <p:spPr>
          <a:xfrm>
            <a:off x="720000" y="328431"/>
            <a:ext cx="7704000" cy="572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09" name="Google Shape;209;p16"/>
          <p:cNvSpPr/>
          <p:nvPr/>
        </p:nvSpPr>
        <p:spPr>
          <a:xfrm flipH="1">
            <a:off x="8563600" y="3891350"/>
            <a:ext cx="123300" cy="123300"/>
          </a:xfrm>
          <a:prstGeom prst="ellipse">
            <a:avLst/>
          </a:prstGeom>
          <a:solidFill>
            <a:schemeClr val="l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16"/>
          <p:cNvSpPr/>
          <p:nvPr/>
        </p:nvSpPr>
        <p:spPr>
          <a:xfrm flipH="1">
            <a:off x="8563600" y="473350"/>
            <a:ext cx="123300" cy="123300"/>
          </a:xfrm>
          <a:prstGeom prst="ellipse">
            <a:avLst/>
          </a:prstGeom>
          <a:solidFill>
            <a:schemeClr val="accent1"/>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16"/>
          <p:cNvSpPr/>
          <p:nvPr/>
        </p:nvSpPr>
        <p:spPr>
          <a:xfrm>
            <a:off x="398925" y="4835675"/>
            <a:ext cx="160500" cy="160500"/>
          </a:xfrm>
          <a:prstGeom prst="ellipse">
            <a:avLst/>
          </a:prstGeom>
          <a:solidFill>
            <a:schemeClr val="accen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213"/>
        <p:cNvGrpSpPr/>
        <p:nvPr/>
      </p:nvGrpSpPr>
      <p:grpSpPr>
        <a:xfrm>
          <a:off x="0" y="0"/>
          <a:ext cx="0" cy="0"/>
          <a:chOff x="0" y="0"/>
          <a:chExt cx="0" cy="0"/>
        </a:xfrm>
      </p:grpSpPr>
      <p:grpSp>
        <p:nvGrpSpPr>
          <p:cNvPr id="214" name="Google Shape;214;p18"/>
          <p:cNvGrpSpPr/>
          <p:nvPr/>
        </p:nvGrpSpPr>
        <p:grpSpPr>
          <a:xfrm>
            <a:off x="-2191492" y="-981754"/>
            <a:ext cx="13645926" cy="7107010"/>
            <a:chOff x="-2191492" y="-981754"/>
            <a:chExt cx="13645926" cy="7107010"/>
          </a:xfrm>
        </p:grpSpPr>
        <p:grpSp>
          <p:nvGrpSpPr>
            <p:cNvPr id="215" name="Google Shape;215;p18"/>
            <p:cNvGrpSpPr/>
            <p:nvPr/>
          </p:nvGrpSpPr>
          <p:grpSpPr>
            <a:xfrm rot="2700000">
              <a:off x="240564" y="-706171"/>
              <a:ext cx="1733564" cy="2303393"/>
              <a:chOff x="-1285225" y="3156799"/>
              <a:chExt cx="457240" cy="607537"/>
            </a:xfrm>
          </p:grpSpPr>
          <p:sp>
            <p:nvSpPr>
              <p:cNvPr id="216" name="Google Shape;216;p18"/>
              <p:cNvSpPr/>
              <p:nvPr/>
            </p:nvSpPr>
            <p:spPr>
              <a:xfrm>
                <a:off x="-1202942" y="3341542"/>
                <a:ext cx="302477" cy="324361"/>
              </a:xfrm>
              <a:custGeom>
                <a:avLst/>
                <a:gdLst/>
                <a:ahLst/>
                <a:cxnLst/>
                <a:rect l="l" t="t" r="r" b="b"/>
                <a:pathLst>
                  <a:path w="6911" h="7411" extrusionOk="0">
                    <a:moveTo>
                      <a:pt x="4641" y="2300"/>
                    </a:moveTo>
                    <a:cubicBezTo>
                      <a:pt x="4723" y="2300"/>
                      <a:pt x="4764" y="2362"/>
                      <a:pt x="4764" y="2444"/>
                    </a:cubicBezTo>
                    <a:lnTo>
                      <a:pt x="4764" y="2750"/>
                    </a:lnTo>
                    <a:lnTo>
                      <a:pt x="4764" y="4978"/>
                    </a:lnTo>
                    <a:cubicBezTo>
                      <a:pt x="4764" y="5060"/>
                      <a:pt x="4723" y="5121"/>
                      <a:pt x="4641" y="5121"/>
                    </a:cubicBezTo>
                    <a:lnTo>
                      <a:pt x="2290" y="5121"/>
                    </a:lnTo>
                    <a:cubicBezTo>
                      <a:pt x="2209" y="5121"/>
                      <a:pt x="2168" y="5060"/>
                      <a:pt x="2168" y="4978"/>
                    </a:cubicBezTo>
                    <a:lnTo>
                      <a:pt x="2168" y="2444"/>
                    </a:lnTo>
                    <a:cubicBezTo>
                      <a:pt x="2168" y="2362"/>
                      <a:pt x="2209" y="2300"/>
                      <a:pt x="2290" y="2300"/>
                    </a:cubicBezTo>
                    <a:close/>
                    <a:moveTo>
                      <a:pt x="320" y="1"/>
                    </a:moveTo>
                    <a:cubicBezTo>
                      <a:pt x="246" y="1"/>
                      <a:pt x="175" y="31"/>
                      <a:pt x="124" y="93"/>
                    </a:cubicBezTo>
                    <a:cubicBezTo>
                      <a:pt x="1" y="215"/>
                      <a:pt x="1" y="399"/>
                      <a:pt x="124" y="542"/>
                    </a:cubicBezTo>
                    <a:lnTo>
                      <a:pt x="1657" y="2219"/>
                    </a:lnTo>
                    <a:cubicBezTo>
                      <a:pt x="1636" y="2280"/>
                      <a:pt x="1636" y="2362"/>
                      <a:pt x="1636" y="2444"/>
                    </a:cubicBezTo>
                    <a:lnTo>
                      <a:pt x="1636" y="4978"/>
                    </a:lnTo>
                    <a:cubicBezTo>
                      <a:pt x="1636" y="5060"/>
                      <a:pt x="1636" y="5142"/>
                      <a:pt x="1657" y="5203"/>
                    </a:cubicBezTo>
                    <a:lnTo>
                      <a:pt x="124" y="6879"/>
                    </a:lnTo>
                    <a:cubicBezTo>
                      <a:pt x="1" y="7022"/>
                      <a:pt x="1" y="7206"/>
                      <a:pt x="124" y="7329"/>
                    </a:cubicBezTo>
                    <a:cubicBezTo>
                      <a:pt x="185" y="7390"/>
                      <a:pt x="246" y="7411"/>
                      <a:pt x="328" y="7411"/>
                    </a:cubicBezTo>
                    <a:cubicBezTo>
                      <a:pt x="389" y="7411"/>
                      <a:pt x="471" y="7390"/>
                      <a:pt x="532" y="7329"/>
                    </a:cubicBezTo>
                    <a:lnTo>
                      <a:pt x="2066" y="5653"/>
                    </a:lnTo>
                    <a:cubicBezTo>
                      <a:pt x="2147" y="5673"/>
                      <a:pt x="2209" y="5694"/>
                      <a:pt x="2290" y="5694"/>
                    </a:cubicBezTo>
                    <a:lnTo>
                      <a:pt x="4641" y="5694"/>
                    </a:lnTo>
                    <a:cubicBezTo>
                      <a:pt x="4703" y="5694"/>
                      <a:pt x="4784" y="5673"/>
                      <a:pt x="4846" y="5653"/>
                    </a:cubicBezTo>
                    <a:lnTo>
                      <a:pt x="6399" y="7329"/>
                    </a:lnTo>
                    <a:cubicBezTo>
                      <a:pt x="6461" y="7390"/>
                      <a:pt x="6522" y="7411"/>
                      <a:pt x="6604" y="7411"/>
                    </a:cubicBezTo>
                    <a:cubicBezTo>
                      <a:pt x="6665" y="7411"/>
                      <a:pt x="6747" y="7390"/>
                      <a:pt x="6808" y="7329"/>
                    </a:cubicBezTo>
                    <a:cubicBezTo>
                      <a:pt x="6910" y="7206"/>
                      <a:pt x="6910" y="7022"/>
                      <a:pt x="6808" y="6879"/>
                    </a:cubicBezTo>
                    <a:lnTo>
                      <a:pt x="5255" y="5203"/>
                    </a:lnTo>
                    <a:cubicBezTo>
                      <a:pt x="5275" y="5142"/>
                      <a:pt x="5295" y="5060"/>
                      <a:pt x="5295" y="4978"/>
                    </a:cubicBezTo>
                    <a:lnTo>
                      <a:pt x="5295" y="2444"/>
                    </a:lnTo>
                    <a:cubicBezTo>
                      <a:pt x="5295" y="2362"/>
                      <a:pt x="5275" y="2280"/>
                      <a:pt x="5255" y="2219"/>
                    </a:cubicBezTo>
                    <a:lnTo>
                      <a:pt x="6808" y="542"/>
                    </a:lnTo>
                    <a:cubicBezTo>
                      <a:pt x="6910" y="399"/>
                      <a:pt x="6910" y="215"/>
                      <a:pt x="6808" y="93"/>
                    </a:cubicBezTo>
                    <a:cubicBezTo>
                      <a:pt x="6747" y="31"/>
                      <a:pt x="6675" y="1"/>
                      <a:pt x="6604" y="1"/>
                    </a:cubicBezTo>
                    <a:cubicBezTo>
                      <a:pt x="6532" y="1"/>
                      <a:pt x="6461" y="31"/>
                      <a:pt x="6399" y="93"/>
                    </a:cubicBezTo>
                    <a:lnTo>
                      <a:pt x="4846" y="1769"/>
                    </a:lnTo>
                    <a:cubicBezTo>
                      <a:pt x="4784" y="1748"/>
                      <a:pt x="4723" y="1728"/>
                      <a:pt x="4641" y="1728"/>
                    </a:cubicBezTo>
                    <a:lnTo>
                      <a:pt x="2290" y="1728"/>
                    </a:lnTo>
                    <a:cubicBezTo>
                      <a:pt x="2209" y="1728"/>
                      <a:pt x="2147" y="1748"/>
                      <a:pt x="2066" y="1769"/>
                    </a:cubicBezTo>
                    <a:lnTo>
                      <a:pt x="532" y="93"/>
                    </a:lnTo>
                    <a:cubicBezTo>
                      <a:pt x="471" y="31"/>
                      <a:pt x="395" y="1"/>
                      <a:pt x="3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7" name="Google Shape;217;p18"/>
              <p:cNvSpPr/>
              <p:nvPr/>
            </p:nvSpPr>
            <p:spPr>
              <a:xfrm>
                <a:off x="-1274501" y="3156799"/>
                <a:ext cx="446516" cy="607537"/>
              </a:xfrm>
              <a:custGeom>
                <a:avLst/>
                <a:gdLst/>
                <a:ahLst/>
                <a:cxnLst/>
                <a:rect l="l" t="t" r="r" b="b"/>
                <a:pathLst>
                  <a:path w="10202" h="13881" extrusionOk="0">
                    <a:moveTo>
                      <a:pt x="8791" y="573"/>
                    </a:moveTo>
                    <a:cubicBezTo>
                      <a:pt x="9240" y="573"/>
                      <a:pt x="9629" y="961"/>
                      <a:pt x="9629" y="1431"/>
                    </a:cubicBezTo>
                    <a:lnTo>
                      <a:pt x="9629" y="12470"/>
                    </a:lnTo>
                    <a:cubicBezTo>
                      <a:pt x="9629" y="12940"/>
                      <a:pt x="9240" y="13308"/>
                      <a:pt x="8791" y="13308"/>
                    </a:cubicBezTo>
                    <a:lnTo>
                      <a:pt x="1411" y="13308"/>
                    </a:lnTo>
                    <a:cubicBezTo>
                      <a:pt x="961" y="13308"/>
                      <a:pt x="573" y="12940"/>
                      <a:pt x="573" y="12470"/>
                    </a:cubicBezTo>
                    <a:lnTo>
                      <a:pt x="573" y="4252"/>
                    </a:lnTo>
                    <a:cubicBezTo>
                      <a:pt x="573" y="3946"/>
                      <a:pt x="696" y="3578"/>
                      <a:pt x="921" y="3251"/>
                    </a:cubicBezTo>
                    <a:cubicBezTo>
                      <a:pt x="961" y="3189"/>
                      <a:pt x="982" y="3108"/>
                      <a:pt x="961" y="3046"/>
                    </a:cubicBezTo>
                    <a:lnTo>
                      <a:pt x="2249" y="2024"/>
                    </a:lnTo>
                    <a:cubicBezTo>
                      <a:pt x="2290" y="2055"/>
                      <a:pt x="2341" y="2070"/>
                      <a:pt x="2395" y="2070"/>
                    </a:cubicBezTo>
                    <a:cubicBezTo>
                      <a:pt x="2449" y="2070"/>
                      <a:pt x="2505" y="2055"/>
                      <a:pt x="2556" y="2024"/>
                    </a:cubicBezTo>
                    <a:lnTo>
                      <a:pt x="4007" y="1125"/>
                    </a:lnTo>
                    <a:cubicBezTo>
                      <a:pt x="4498" y="839"/>
                      <a:pt x="5377" y="573"/>
                      <a:pt x="5949" y="573"/>
                    </a:cubicBezTo>
                    <a:close/>
                    <a:moveTo>
                      <a:pt x="5949" y="0"/>
                    </a:moveTo>
                    <a:cubicBezTo>
                      <a:pt x="5275" y="0"/>
                      <a:pt x="4293" y="287"/>
                      <a:pt x="3701" y="655"/>
                    </a:cubicBezTo>
                    <a:lnTo>
                      <a:pt x="2474" y="1431"/>
                    </a:lnTo>
                    <a:cubicBezTo>
                      <a:pt x="2420" y="1377"/>
                      <a:pt x="2349" y="1352"/>
                      <a:pt x="2279" y="1352"/>
                    </a:cubicBezTo>
                    <a:cubicBezTo>
                      <a:pt x="2216" y="1352"/>
                      <a:pt x="2154" y="1372"/>
                      <a:pt x="2106" y="1411"/>
                    </a:cubicBezTo>
                    <a:lnTo>
                      <a:pt x="430" y="2760"/>
                    </a:lnTo>
                    <a:cubicBezTo>
                      <a:pt x="328" y="2842"/>
                      <a:pt x="287" y="2985"/>
                      <a:pt x="348" y="3087"/>
                    </a:cubicBezTo>
                    <a:cubicBezTo>
                      <a:pt x="123" y="3476"/>
                      <a:pt x="1" y="3884"/>
                      <a:pt x="1" y="4252"/>
                    </a:cubicBezTo>
                    <a:lnTo>
                      <a:pt x="1" y="12470"/>
                    </a:lnTo>
                    <a:cubicBezTo>
                      <a:pt x="1" y="13247"/>
                      <a:pt x="634" y="13881"/>
                      <a:pt x="1411" y="13881"/>
                    </a:cubicBezTo>
                    <a:lnTo>
                      <a:pt x="8770" y="13881"/>
                    </a:lnTo>
                    <a:cubicBezTo>
                      <a:pt x="9567" y="13881"/>
                      <a:pt x="10201" y="13247"/>
                      <a:pt x="10201" y="12470"/>
                    </a:cubicBezTo>
                    <a:lnTo>
                      <a:pt x="10201" y="1411"/>
                    </a:lnTo>
                    <a:cubicBezTo>
                      <a:pt x="10201" y="634"/>
                      <a:pt x="9567" y="0"/>
                      <a:pt x="877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18"/>
              <p:cNvSpPr/>
              <p:nvPr/>
            </p:nvSpPr>
            <p:spPr>
              <a:xfrm>
                <a:off x="-1145650" y="3194395"/>
                <a:ext cx="227285" cy="74273"/>
              </a:xfrm>
              <a:custGeom>
                <a:avLst/>
                <a:gdLst/>
                <a:ahLst/>
                <a:cxnLst/>
                <a:rect l="l" t="t" r="r" b="b"/>
                <a:pathLst>
                  <a:path w="5193" h="1697" extrusionOk="0">
                    <a:moveTo>
                      <a:pt x="4436" y="552"/>
                    </a:moveTo>
                    <a:lnTo>
                      <a:pt x="4150" y="1124"/>
                    </a:lnTo>
                    <a:lnTo>
                      <a:pt x="1288" y="1124"/>
                    </a:lnTo>
                    <a:lnTo>
                      <a:pt x="1513" y="981"/>
                    </a:lnTo>
                    <a:cubicBezTo>
                      <a:pt x="1860" y="777"/>
                      <a:pt x="2596" y="552"/>
                      <a:pt x="3005" y="552"/>
                    </a:cubicBezTo>
                    <a:close/>
                    <a:moveTo>
                      <a:pt x="3005" y="0"/>
                    </a:moveTo>
                    <a:cubicBezTo>
                      <a:pt x="2494" y="0"/>
                      <a:pt x="1656" y="225"/>
                      <a:pt x="1206" y="511"/>
                    </a:cubicBezTo>
                    <a:lnTo>
                      <a:pt x="143" y="1165"/>
                    </a:lnTo>
                    <a:cubicBezTo>
                      <a:pt x="41" y="1227"/>
                      <a:pt x="0" y="1370"/>
                      <a:pt x="21" y="1492"/>
                    </a:cubicBezTo>
                    <a:cubicBezTo>
                      <a:pt x="62" y="1615"/>
                      <a:pt x="184" y="1697"/>
                      <a:pt x="307" y="1697"/>
                    </a:cubicBezTo>
                    <a:lnTo>
                      <a:pt x="4334" y="1697"/>
                    </a:lnTo>
                    <a:cubicBezTo>
                      <a:pt x="4436" y="1697"/>
                      <a:pt x="4538" y="1635"/>
                      <a:pt x="4579" y="1533"/>
                    </a:cubicBezTo>
                    <a:lnTo>
                      <a:pt x="5152" y="409"/>
                    </a:lnTo>
                    <a:cubicBezTo>
                      <a:pt x="5193" y="327"/>
                      <a:pt x="5193" y="204"/>
                      <a:pt x="5131" y="123"/>
                    </a:cubicBezTo>
                    <a:cubicBezTo>
                      <a:pt x="5090" y="41"/>
                      <a:pt x="4988" y="0"/>
                      <a:pt x="488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18"/>
              <p:cNvSpPr/>
              <p:nvPr/>
            </p:nvSpPr>
            <p:spPr>
              <a:xfrm>
                <a:off x="-1285225" y="3187217"/>
                <a:ext cx="110075" cy="94888"/>
              </a:xfrm>
              <a:custGeom>
                <a:avLst/>
                <a:gdLst/>
                <a:ahLst/>
                <a:cxnLst/>
                <a:rect l="l" t="t" r="r" b="b"/>
                <a:pathLst>
                  <a:path w="2515" h="2168" extrusionOk="0">
                    <a:moveTo>
                      <a:pt x="2167" y="0"/>
                    </a:moveTo>
                    <a:lnTo>
                      <a:pt x="0" y="1738"/>
                    </a:lnTo>
                    <a:lnTo>
                      <a:pt x="348" y="2167"/>
                    </a:lnTo>
                    <a:lnTo>
                      <a:pt x="2515" y="450"/>
                    </a:lnTo>
                    <a:lnTo>
                      <a:pt x="216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0" name="Google Shape;220;p18"/>
            <p:cNvGrpSpPr/>
            <p:nvPr/>
          </p:nvGrpSpPr>
          <p:grpSpPr>
            <a:xfrm rot="2700000">
              <a:off x="3213833" y="-706171"/>
              <a:ext cx="1733564" cy="2303393"/>
              <a:chOff x="-1285225" y="3156799"/>
              <a:chExt cx="457240" cy="607537"/>
            </a:xfrm>
          </p:grpSpPr>
          <p:sp>
            <p:nvSpPr>
              <p:cNvPr id="221" name="Google Shape;221;p18"/>
              <p:cNvSpPr/>
              <p:nvPr/>
            </p:nvSpPr>
            <p:spPr>
              <a:xfrm>
                <a:off x="-1202942" y="3341542"/>
                <a:ext cx="302477" cy="324361"/>
              </a:xfrm>
              <a:custGeom>
                <a:avLst/>
                <a:gdLst/>
                <a:ahLst/>
                <a:cxnLst/>
                <a:rect l="l" t="t" r="r" b="b"/>
                <a:pathLst>
                  <a:path w="6911" h="7411" extrusionOk="0">
                    <a:moveTo>
                      <a:pt x="4641" y="2300"/>
                    </a:moveTo>
                    <a:cubicBezTo>
                      <a:pt x="4723" y="2300"/>
                      <a:pt x="4764" y="2362"/>
                      <a:pt x="4764" y="2444"/>
                    </a:cubicBezTo>
                    <a:lnTo>
                      <a:pt x="4764" y="2750"/>
                    </a:lnTo>
                    <a:lnTo>
                      <a:pt x="4764" y="4978"/>
                    </a:lnTo>
                    <a:cubicBezTo>
                      <a:pt x="4764" y="5060"/>
                      <a:pt x="4723" y="5121"/>
                      <a:pt x="4641" y="5121"/>
                    </a:cubicBezTo>
                    <a:lnTo>
                      <a:pt x="2290" y="5121"/>
                    </a:lnTo>
                    <a:cubicBezTo>
                      <a:pt x="2209" y="5121"/>
                      <a:pt x="2168" y="5060"/>
                      <a:pt x="2168" y="4978"/>
                    </a:cubicBezTo>
                    <a:lnTo>
                      <a:pt x="2168" y="2444"/>
                    </a:lnTo>
                    <a:cubicBezTo>
                      <a:pt x="2168" y="2362"/>
                      <a:pt x="2209" y="2300"/>
                      <a:pt x="2290" y="2300"/>
                    </a:cubicBezTo>
                    <a:close/>
                    <a:moveTo>
                      <a:pt x="320" y="1"/>
                    </a:moveTo>
                    <a:cubicBezTo>
                      <a:pt x="246" y="1"/>
                      <a:pt x="175" y="31"/>
                      <a:pt x="124" y="93"/>
                    </a:cubicBezTo>
                    <a:cubicBezTo>
                      <a:pt x="1" y="215"/>
                      <a:pt x="1" y="399"/>
                      <a:pt x="124" y="542"/>
                    </a:cubicBezTo>
                    <a:lnTo>
                      <a:pt x="1657" y="2219"/>
                    </a:lnTo>
                    <a:cubicBezTo>
                      <a:pt x="1636" y="2280"/>
                      <a:pt x="1636" y="2362"/>
                      <a:pt x="1636" y="2444"/>
                    </a:cubicBezTo>
                    <a:lnTo>
                      <a:pt x="1636" y="4978"/>
                    </a:lnTo>
                    <a:cubicBezTo>
                      <a:pt x="1636" y="5060"/>
                      <a:pt x="1636" y="5142"/>
                      <a:pt x="1657" y="5203"/>
                    </a:cubicBezTo>
                    <a:lnTo>
                      <a:pt x="124" y="6879"/>
                    </a:lnTo>
                    <a:cubicBezTo>
                      <a:pt x="1" y="7022"/>
                      <a:pt x="1" y="7206"/>
                      <a:pt x="124" y="7329"/>
                    </a:cubicBezTo>
                    <a:cubicBezTo>
                      <a:pt x="185" y="7390"/>
                      <a:pt x="246" y="7411"/>
                      <a:pt x="328" y="7411"/>
                    </a:cubicBezTo>
                    <a:cubicBezTo>
                      <a:pt x="389" y="7411"/>
                      <a:pt x="471" y="7390"/>
                      <a:pt x="532" y="7329"/>
                    </a:cubicBezTo>
                    <a:lnTo>
                      <a:pt x="2066" y="5653"/>
                    </a:lnTo>
                    <a:cubicBezTo>
                      <a:pt x="2147" y="5673"/>
                      <a:pt x="2209" y="5694"/>
                      <a:pt x="2290" y="5694"/>
                    </a:cubicBezTo>
                    <a:lnTo>
                      <a:pt x="4641" y="5694"/>
                    </a:lnTo>
                    <a:cubicBezTo>
                      <a:pt x="4703" y="5694"/>
                      <a:pt x="4784" y="5673"/>
                      <a:pt x="4846" y="5653"/>
                    </a:cubicBezTo>
                    <a:lnTo>
                      <a:pt x="6399" y="7329"/>
                    </a:lnTo>
                    <a:cubicBezTo>
                      <a:pt x="6461" y="7390"/>
                      <a:pt x="6522" y="7411"/>
                      <a:pt x="6604" y="7411"/>
                    </a:cubicBezTo>
                    <a:cubicBezTo>
                      <a:pt x="6665" y="7411"/>
                      <a:pt x="6747" y="7390"/>
                      <a:pt x="6808" y="7329"/>
                    </a:cubicBezTo>
                    <a:cubicBezTo>
                      <a:pt x="6910" y="7206"/>
                      <a:pt x="6910" y="7022"/>
                      <a:pt x="6808" y="6879"/>
                    </a:cubicBezTo>
                    <a:lnTo>
                      <a:pt x="5255" y="5203"/>
                    </a:lnTo>
                    <a:cubicBezTo>
                      <a:pt x="5275" y="5142"/>
                      <a:pt x="5295" y="5060"/>
                      <a:pt x="5295" y="4978"/>
                    </a:cubicBezTo>
                    <a:lnTo>
                      <a:pt x="5295" y="2444"/>
                    </a:lnTo>
                    <a:cubicBezTo>
                      <a:pt x="5295" y="2362"/>
                      <a:pt x="5275" y="2280"/>
                      <a:pt x="5255" y="2219"/>
                    </a:cubicBezTo>
                    <a:lnTo>
                      <a:pt x="6808" y="542"/>
                    </a:lnTo>
                    <a:cubicBezTo>
                      <a:pt x="6910" y="399"/>
                      <a:pt x="6910" y="215"/>
                      <a:pt x="6808" y="93"/>
                    </a:cubicBezTo>
                    <a:cubicBezTo>
                      <a:pt x="6747" y="31"/>
                      <a:pt x="6675" y="1"/>
                      <a:pt x="6604" y="1"/>
                    </a:cubicBezTo>
                    <a:cubicBezTo>
                      <a:pt x="6532" y="1"/>
                      <a:pt x="6461" y="31"/>
                      <a:pt x="6399" y="93"/>
                    </a:cubicBezTo>
                    <a:lnTo>
                      <a:pt x="4846" y="1769"/>
                    </a:lnTo>
                    <a:cubicBezTo>
                      <a:pt x="4784" y="1748"/>
                      <a:pt x="4723" y="1728"/>
                      <a:pt x="4641" y="1728"/>
                    </a:cubicBezTo>
                    <a:lnTo>
                      <a:pt x="2290" y="1728"/>
                    </a:lnTo>
                    <a:cubicBezTo>
                      <a:pt x="2209" y="1728"/>
                      <a:pt x="2147" y="1748"/>
                      <a:pt x="2066" y="1769"/>
                    </a:cubicBezTo>
                    <a:lnTo>
                      <a:pt x="532" y="93"/>
                    </a:lnTo>
                    <a:cubicBezTo>
                      <a:pt x="471" y="31"/>
                      <a:pt x="395" y="1"/>
                      <a:pt x="3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18"/>
              <p:cNvSpPr/>
              <p:nvPr/>
            </p:nvSpPr>
            <p:spPr>
              <a:xfrm>
                <a:off x="-1274501" y="3156799"/>
                <a:ext cx="446516" cy="607537"/>
              </a:xfrm>
              <a:custGeom>
                <a:avLst/>
                <a:gdLst/>
                <a:ahLst/>
                <a:cxnLst/>
                <a:rect l="l" t="t" r="r" b="b"/>
                <a:pathLst>
                  <a:path w="10202" h="13881" extrusionOk="0">
                    <a:moveTo>
                      <a:pt x="8791" y="573"/>
                    </a:moveTo>
                    <a:cubicBezTo>
                      <a:pt x="9240" y="573"/>
                      <a:pt x="9629" y="961"/>
                      <a:pt x="9629" y="1431"/>
                    </a:cubicBezTo>
                    <a:lnTo>
                      <a:pt x="9629" y="12470"/>
                    </a:lnTo>
                    <a:cubicBezTo>
                      <a:pt x="9629" y="12940"/>
                      <a:pt x="9240" y="13308"/>
                      <a:pt x="8791" y="13308"/>
                    </a:cubicBezTo>
                    <a:lnTo>
                      <a:pt x="1411" y="13308"/>
                    </a:lnTo>
                    <a:cubicBezTo>
                      <a:pt x="961" y="13308"/>
                      <a:pt x="573" y="12940"/>
                      <a:pt x="573" y="12470"/>
                    </a:cubicBezTo>
                    <a:lnTo>
                      <a:pt x="573" y="4252"/>
                    </a:lnTo>
                    <a:cubicBezTo>
                      <a:pt x="573" y="3946"/>
                      <a:pt x="696" y="3578"/>
                      <a:pt x="921" y="3251"/>
                    </a:cubicBezTo>
                    <a:cubicBezTo>
                      <a:pt x="961" y="3189"/>
                      <a:pt x="982" y="3108"/>
                      <a:pt x="961" y="3046"/>
                    </a:cubicBezTo>
                    <a:lnTo>
                      <a:pt x="2249" y="2024"/>
                    </a:lnTo>
                    <a:cubicBezTo>
                      <a:pt x="2290" y="2055"/>
                      <a:pt x="2341" y="2070"/>
                      <a:pt x="2395" y="2070"/>
                    </a:cubicBezTo>
                    <a:cubicBezTo>
                      <a:pt x="2449" y="2070"/>
                      <a:pt x="2505" y="2055"/>
                      <a:pt x="2556" y="2024"/>
                    </a:cubicBezTo>
                    <a:lnTo>
                      <a:pt x="4007" y="1125"/>
                    </a:lnTo>
                    <a:cubicBezTo>
                      <a:pt x="4498" y="839"/>
                      <a:pt x="5377" y="573"/>
                      <a:pt x="5949" y="573"/>
                    </a:cubicBezTo>
                    <a:close/>
                    <a:moveTo>
                      <a:pt x="5949" y="0"/>
                    </a:moveTo>
                    <a:cubicBezTo>
                      <a:pt x="5275" y="0"/>
                      <a:pt x="4293" y="287"/>
                      <a:pt x="3701" y="655"/>
                    </a:cubicBezTo>
                    <a:lnTo>
                      <a:pt x="2474" y="1431"/>
                    </a:lnTo>
                    <a:cubicBezTo>
                      <a:pt x="2420" y="1377"/>
                      <a:pt x="2349" y="1352"/>
                      <a:pt x="2279" y="1352"/>
                    </a:cubicBezTo>
                    <a:cubicBezTo>
                      <a:pt x="2216" y="1352"/>
                      <a:pt x="2154" y="1372"/>
                      <a:pt x="2106" y="1411"/>
                    </a:cubicBezTo>
                    <a:lnTo>
                      <a:pt x="430" y="2760"/>
                    </a:lnTo>
                    <a:cubicBezTo>
                      <a:pt x="328" y="2842"/>
                      <a:pt x="287" y="2985"/>
                      <a:pt x="348" y="3087"/>
                    </a:cubicBezTo>
                    <a:cubicBezTo>
                      <a:pt x="123" y="3476"/>
                      <a:pt x="1" y="3884"/>
                      <a:pt x="1" y="4252"/>
                    </a:cubicBezTo>
                    <a:lnTo>
                      <a:pt x="1" y="12470"/>
                    </a:lnTo>
                    <a:cubicBezTo>
                      <a:pt x="1" y="13247"/>
                      <a:pt x="634" y="13881"/>
                      <a:pt x="1411" y="13881"/>
                    </a:cubicBezTo>
                    <a:lnTo>
                      <a:pt x="8770" y="13881"/>
                    </a:lnTo>
                    <a:cubicBezTo>
                      <a:pt x="9567" y="13881"/>
                      <a:pt x="10201" y="13247"/>
                      <a:pt x="10201" y="12470"/>
                    </a:cubicBezTo>
                    <a:lnTo>
                      <a:pt x="10201" y="1411"/>
                    </a:lnTo>
                    <a:cubicBezTo>
                      <a:pt x="10201" y="634"/>
                      <a:pt x="9567" y="0"/>
                      <a:pt x="877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18"/>
              <p:cNvSpPr/>
              <p:nvPr/>
            </p:nvSpPr>
            <p:spPr>
              <a:xfrm>
                <a:off x="-1145650" y="3194395"/>
                <a:ext cx="227285" cy="74273"/>
              </a:xfrm>
              <a:custGeom>
                <a:avLst/>
                <a:gdLst/>
                <a:ahLst/>
                <a:cxnLst/>
                <a:rect l="l" t="t" r="r" b="b"/>
                <a:pathLst>
                  <a:path w="5193" h="1697" extrusionOk="0">
                    <a:moveTo>
                      <a:pt x="4436" y="552"/>
                    </a:moveTo>
                    <a:lnTo>
                      <a:pt x="4150" y="1124"/>
                    </a:lnTo>
                    <a:lnTo>
                      <a:pt x="1288" y="1124"/>
                    </a:lnTo>
                    <a:lnTo>
                      <a:pt x="1513" y="981"/>
                    </a:lnTo>
                    <a:cubicBezTo>
                      <a:pt x="1860" y="777"/>
                      <a:pt x="2596" y="552"/>
                      <a:pt x="3005" y="552"/>
                    </a:cubicBezTo>
                    <a:close/>
                    <a:moveTo>
                      <a:pt x="3005" y="0"/>
                    </a:moveTo>
                    <a:cubicBezTo>
                      <a:pt x="2494" y="0"/>
                      <a:pt x="1656" y="225"/>
                      <a:pt x="1206" y="511"/>
                    </a:cubicBezTo>
                    <a:lnTo>
                      <a:pt x="143" y="1165"/>
                    </a:lnTo>
                    <a:cubicBezTo>
                      <a:pt x="41" y="1227"/>
                      <a:pt x="0" y="1370"/>
                      <a:pt x="21" y="1492"/>
                    </a:cubicBezTo>
                    <a:cubicBezTo>
                      <a:pt x="62" y="1615"/>
                      <a:pt x="184" y="1697"/>
                      <a:pt x="307" y="1697"/>
                    </a:cubicBezTo>
                    <a:lnTo>
                      <a:pt x="4334" y="1697"/>
                    </a:lnTo>
                    <a:cubicBezTo>
                      <a:pt x="4436" y="1697"/>
                      <a:pt x="4538" y="1635"/>
                      <a:pt x="4579" y="1533"/>
                    </a:cubicBezTo>
                    <a:lnTo>
                      <a:pt x="5152" y="409"/>
                    </a:lnTo>
                    <a:cubicBezTo>
                      <a:pt x="5193" y="327"/>
                      <a:pt x="5193" y="204"/>
                      <a:pt x="5131" y="123"/>
                    </a:cubicBezTo>
                    <a:cubicBezTo>
                      <a:pt x="5090" y="41"/>
                      <a:pt x="4988" y="0"/>
                      <a:pt x="488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18"/>
              <p:cNvSpPr/>
              <p:nvPr/>
            </p:nvSpPr>
            <p:spPr>
              <a:xfrm>
                <a:off x="-1285225" y="3187217"/>
                <a:ext cx="110075" cy="94888"/>
              </a:xfrm>
              <a:custGeom>
                <a:avLst/>
                <a:gdLst/>
                <a:ahLst/>
                <a:cxnLst/>
                <a:rect l="l" t="t" r="r" b="b"/>
                <a:pathLst>
                  <a:path w="2515" h="2168" extrusionOk="0">
                    <a:moveTo>
                      <a:pt x="2167" y="0"/>
                    </a:moveTo>
                    <a:lnTo>
                      <a:pt x="0" y="1738"/>
                    </a:lnTo>
                    <a:lnTo>
                      <a:pt x="348" y="2167"/>
                    </a:lnTo>
                    <a:lnTo>
                      <a:pt x="2515" y="450"/>
                    </a:lnTo>
                    <a:lnTo>
                      <a:pt x="216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5" name="Google Shape;225;p18"/>
            <p:cNvGrpSpPr/>
            <p:nvPr/>
          </p:nvGrpSpPr>
          <p:grpSpPr>
            <a:xfrm rot="2700000">
              <a:off x="6187102" y="-706171"/>
              <a:ext cx="1733564" cy="2303393"/>
              <a:chOff x="-1285225" y="3156799"/>
              <a:chExt cx="457240" cy="607537"/>
            </a:xfrm>
          </p:grpSpPr>
          <p:sp>
            <p:nvSpPr>
              <p:cNvPr id="226" name="Google Shape;226;p18"/>
              <p:cNvSpPr/>
              <p:nvPr/>
            </p:nvSpPr>
            <p:spPr>
              <a:xfrm>
                <a:off x="-1202942" y="3341542"/>
                <a:ext cx="302477" cy="324361"/>
              </a:xfrm>
              <a:custGeom>
                <a:avLst/>
                <a:gdLst/>
                <a:ahLst/>
                <a:cxnLst/>
                <a:rect l="l" t="t" r="r" b="b"/>
                <a:pathLst>
                  <a:path w="6911" h="7411" extrusionOk="0">
                    <a:moveTo>
                      <a:pt x="4641" y="2300"/>
                    </a:moveTo>
                    <a:cubicBezTo>
                      <a:pt x="4723" y="2300"/>
                      <a:pt x="4764" y="2362"/>
                      <a:pt x="4764" y="2444"/>
                    </a:cubicBezTo>
                    <a:lnTo>
                      <a:pt x="4764" y="2750"/>
                    </a:lnTo>
                    <a:lnTo>
                      <a:pt x="4764" y="4978"/>
                    </a:lnTo>
                    <a:cubicBezTo>
                      <a:pt x="4764" y="5060"/>
                      <a:pt x="4723" y="5121"/>
                      <a:pt x="4641" y="5121"/>
                    </a:cubicBezTo>
                    <a:lnTo>
                      <a:pt x="2290" y="5121"/>
                    </a:lnTo>
                    <a:cubicBezTo>
                      <a:pt x="2209" y="5121"/>
                      <a:pt x="2168" y="5060"/>
                      <a:pt x="2168" y="4978"/>
                    </a:cubicBezTo>
                    <a:lnTo>
                      <a:pt x="2168" y="2444"/>
                    </a:lnTo>
                    <a:cubicBezTo>
                      <a:pt x="2168" y="2362"/>
                      <a:pt x="2209" y="2300"/>
                      <a:pt x="2290" y="2300"/>
                    </a:cubicBezTo>
                    <a:close/>
                    <a:moveTo>
                      <a:pt x="320" y="1"/>
                    </a:moveTo>
                    <a:cubicBezTo>
                      <a:pt x="246" y="1"/>
                      <a:pt x="175" y="31"/>
                      <a:pt x="124" y="93"/>
                    </a:cubicBezTo>
                    <a:cubicBezTo>
                      <a:pt x="1" y="215"/>
                      <a:pt x="1" y="399"/>
                      <a:pt x="124" y="542"/>
                    </a:cubicBezTo>
                    <a:lnTo>
                      <a:pt x="1657" y="2219"/>
                    </a:lnTo>
                    <a:cubicBezTo>
                      <a:pt x="1636" y="2280"/>
                      <a:pt x="1636" y="2362"/>
                      <a:pt x="1636" y="2444"/>
                    </a:cubicBezTo>
                    <a:lnTo>
                      <a:pt x="1636" y="4978"/>
                    </a:lnTo>
                    <a:cubicBezTo>
                      <a:pt x="1636" y="5060"/>
                      <a:pt x="1636" y="5142"/>
                      <a:pt x="1657" y="5203"/>
                    </a:cubicBezTo>
                    <a:lnTo>
                      <a:pt x="124" y="6879"/>
                    </a:lnTo>
                    <a:cubicBezTo>
                      <a:pt x="1" y="7022"/>
                      <a:pt x="1" y="7206"/>
                      <a:pt x="124" y="7329"/>
                    </a:cubicBezTo>
                    <a:cubicBezTo>
                      <a:pt x="185" y="7390"/>
                      <a:pt x="246" y="7411"/>
                      <a:pt x="328" y="7411"/>
                    </a:cubicBezTo>
                    <a:cubicBezTo>
                      <a:pt x="389" y="7411"/>
                      <a:pt x="471" y="7390"/>
                      <a:pt x="532" y="7329"/>
                    </a:cubicBezTo>
                    <a:lnTo>
                      <a:pt x="2066" y="5653"/>
                    </a:lnTo>
                    <a:cubicBezTo>
                      <a:pt x="2147" y="5673"/>
                      <a:pt x="2209" y="5694"/>
                      <a:pt x="2290" y="5694"/>
                    </a:cubicBezTo>
                    <a:lnTo>
                      <a:pt x="4641" y="5694"/>
                    </a:lnTo>
                    <a:cubicBezTo>
                      <a:pt x="4703" y="5694"/>
                      <a:pt x="4784" y="5673"/>
                      <a:pt x="4846" y="5653"/>
                    </a:cubicBezTo>
                    <a:lnTo>
                      <a:pt x="6399" y="7329"/>
                    </a:lnTo>
                    <a:cubicBezTo>
                      <a:pt x="6461" y="7390"/>
                      <a:pt x="6522" y="7411"/>
                      <a:pt x="6604" y="7411"/>
                    </a:cubicBezTo>
                    <a:cubicBezTo>
                      <a:pt x="6665" y="7411"/>
                      <a:pt x="6747" y="7390"/>
                      <a:pt x="6808" y="7329"/>
                    </a:cubicBezTo>
                    <a:cubicBezTo>
                      <a:pt x="6910" y="7206"/>
                      <a:pt x="6910" y="7022"/>
                      <a:pt x="6808" y="6879"/>
                    </a:cubicBezTo>
                    <a:lnTo>
                      <a:pt x="5255" y="5203"/>
                    </a:lnTo>
                    <a:cubicBezTo>
                      <a:pt x="5275" y="5142"/>
                      <a:pt x="5295" y="5060"/>
                      <a:pt x="5295" y="4978"/>
                    </a:cubicBezTo>
                    <a:lnTo>
                      <a:pt x="5295" y="2444"/>
                    </a:lnTo>
                    <a:cubicBezTo>
                      <a:pt x="5295" y="2362"/>
                      <a:pt x="5275" y="2280"/>
                      <a:pt x="5255" y="2219"/>
                    </a:cubicBezTo>
                    <a:lnTo>
                      <a:pt x="6808" y="542"/>
                    </a:lnTo>
                    <a:cubicBezTo>
                      <a:pt x="6910" y="399"/>
                      <a:pt x="6910" y="215"/>
                      <a:pt x="6808" y="93"/>
                    </a:cubicBezTo>
                    <a:cubicBezTo>
                      <a:pt x="6747" y="31"/>
                      <a:pt x="6675" y="1"/>
                      <a:pt x="6604" y="1"/>
                    </a:cubicBezTo>
                    <a:cubicBezTo>
                      <a:pt x="6532" y="1"/>
                      <a:pt x="6461" y="31"/>
                      <a:pt x="6399" y="93"/>
                    </a:cubicBezTo>
                    <a:lnTo>
                      <a:pt x="4846" y="1769"/>
                    </a:lnTo>
                    <a:cubicBezTo>
                      <a:pt x="4784" y="1748"/>
                      <a:pt x="4723" y="1728"/>
                      <a:pt x="4641" y="1728"/>
                    </a:cubicBezTo>
                    <a:lnTo>
                      <a:pt x="2290" y="1728"/>
                    </a:lnTo>
                    <a:cubicBezTo>
                      <a:pt x="2209" y="1728"/>
                      <a:pt x="2147" y="1748"/>
                      <a:pt x="2066" y="1769"/>
                    </a:cubicBezTo>
                    <a:lnTo>
                      <a:pt x="532" y="93"/>
                    </a:lnTo>
                    <a:cubicBezTo>
                      <a:pt x="471" y="31"/>
                      <a:pt x="395" y="1"/>
                      <a:pt x="3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18"/>
              <p:cNvSpPr/>
              <p:nvPr/>
            </p:nvSpPr>
            <p:spPr>
              <a:xfrm>
                <a:off x="-1274501" y="3156799"/>
                <a:ext cx="446516" cy="607537"/>
              </a:xfrm>
              <a:custGeom>
                <a:avLst/>
                <a:gdLst/>
                <a:ahLst/>
                <a:cxnLst/>
                <a:rect l="l" t="t" r="r" b="b"/>
                <a:pathLst>
                  <a:path w="10202" h="13881" extrusionOk="0">
                    <a:moveTo>
                      <a:pt x="8791" y="573"/>
                    </a:moveTo>
                    <a:cubicBezTo>
                      <a:pt x="9240" y="573"/>
                      <a:pt x="9629" y="961"/>
                      <a:pt x="9629" y="1431"/>
                    </a:cubicBezTo>
                    <a:lnTo>
                      <a:pt x="9629" y="12470"/>
                    </a:lnTo>
                    <a:cubicBezTo>
                      <a:pt x="9629" y="12940"/>
                      <a:pt x="9240" y="13308"/>
                      <a:pt x="8791" y="13308"/>
                    </a:cubicBezTo>
                    <a:lnTo>
                      <a:pt x="1411" y="13308"/>
                    </a:lnTo>
                    <a:cubicBezTo>
                      <a:pt x="961" y="13308"/>
                      <a:pt x="573" y="12940"/>
                      <a:pt x="573" y="12470"/>
                    </a:cubicBezTo>
                    <a:lnTo>
                      <a:pt x="573" y="4252"/>
                    </a:lnTo>
                    <a:cubicBezTo>
                      <a:pt x="573" y="3946"/>
                      <a:pt x="696" y="3578"/>
                      <a:pt x="921" y="3251"/>
                    </a:cubicBezTo>
                    <a:cubicBezTo>
                      <a:pt x="961" y="3189"/>
                      <a:pt x="982" y="3108"/>
                      <a:pt x="961" y="3046"/>
                    </a:cubicBezTo>
                    <a:lnTo>
                      <a:pt x="2249" y="2024"/>
                    </a:lnTo>
                    <a:cubicBezTo>
                      <a:pt x="2290" y="2055"/>
                      <a:pt x="2341" y="2070"/>
                      <a:pt x="2395" y="2070"/>
                    </a:cubicBezTo>
                    <a:cubicBezTo>
                      <a:pt x="2449" y="2070"/>
                      <a:pt x="2505" y="2055"/>
                      <a:pt x="2556" y="2024"/>
                    </a:cubicBezTo>
                    <a:lnTo>
                      <a:pt x="4007" y="1125"/>
                    </a:lnTo>
                    <a:cubicBezTo>
                      <a:pt x="4498" y="839"/>
                      <a:pt x="5377" y="573"/>
                      <a:pt x="5949" y="573"/>
                    </a:cubicBezTo>
                    <a:close/>
                    <a:moveTo>
                      <a:pt x="5949" y="0"/>
                    </a:moveTo>
                    <a:cubicBezTo>
                      <a:pt x="5275" y="0"/>
                      <a:pt x="4293" y="287"/>
                      <a:pt x="3701" y="655"/>
                    </a:cubicBezTo>
                    <a:lnTo>
                      <a:pt x="2474" y="1431"/>
                    </a:lnTo>
                    <a:cubicBezTo>
                      <a:pt x="2420" y="1377"/>
                      <a:pt x="2349" y="1352"/>
                      <a:pt x="2279" y="1352"/>
                    </a:cubicBezTo>
                    <a:cubicBezTo>
                      <a:pt x="2216" y="1352"/>
                      <a:pt x="2154" y="1372"/>
                      <a:pt x="2106" y="1411"/>
                    </a:cubicBezTo>
                    <a:lnTo>
                      <a:pt x="430" y="2760"/>
                    </a:lnTo>
                    <a:cubicBezTo>
                      <a:pt x="328" y="2842"/>
                      <a:pt x="287" y="2985"/>
                      <a:pt x="348" y="3087"/>
                    </a:cubicBezTo>
                    <a:cubicBezTo>
                      <a:pt x="123" y="3476"/>
                      <a:pt x="1" y="3884"/>
                      <a:pt x="1" y="4252"/>
                    </a:cubicBezTo>
                    <a:lnTo>
                      <a:pt x="1" y="12470"/>
                    </a:lnTo>
                    <a:cubicBezTo>
                      <a:pt x="1" y="13247"/>
                      <a:pt x="634" y="13881"/>
                      <a:pt x="1411" y="13881"/>
                    </a:cubicBezTo>
                    <a:lnTo>
                      <a:pt x="8770" y="13881"/>
                    </a:lnTo>
                    <a:cubicBezTo>
                      <a:pt x="9567" y="13881"/>
                      <a:pt x="10201" y="13247"/>
                      <a:pt x="10201" y="12470"/>
                    </a:cubicBezTo>
                    <a:lnTo>
                      <a:pt x="10201" y="1411"/>
                    </a:lnTo>
                    <a:cubicBezTo>
                      <a:pt x="10201" y="634"/>
                      <a:pt x="9567" y="0"/>
                      <a:pt x="877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18"/>
              <p:cNvSpPr/>
              <p:nvPr/>
            </p:nvSpPr>
            <p:spPr>
              <a:xfrm>
                <a:off x="-1145650" y="3194395"/>
                <a:ext cx="227285" cy="74273"/>
              </a:xfrm>
              <a:custGeom>
                <a:avLst/>
                <a:gdLst/>
                <a:ahLst/>
                <a:cxnLst/>
                <a:rect l="l" t="t" r="r" b="b"/>
                <a:pathLst>
                  <a:path w="5193" h="1697" extrusionOk="0">
                    <a:moveTo>
                      <a:pt x="4436" y="552"/>
                    </a:moveTo>
                    <a:lnTo>
                      <a:pt x="4150" y="1124"/>
                    </a:lnTo>
                    <a:lnTo>
                      <a:pt x="1288" y="1124"/>
                    </a:lnTo>
                    <a:lnTo>
                      <a:pt x="1513" y="981"/>
                    </a:lnTo>
                    <a:cubicBezTo>
                      <a:pt x="1860" y="777"/>
                      <a:pt x="2596" y="552"/>
                      <a:pt x="3005" y="552"/>
                    </a:cubicBezTo>
                    <a:close/>
                    <a:moveTo>
                      <a:pt x="3005" y="0"/>
                    </a:moveTo>
                    <a:cubicBezTo>
                      <a:pt x="2494" y="0"/>
                      <a:pt x="1656" y="225"/>
                      <a:pt x="1206" y="511"/>
                    </a:cubicBezTo>
                    <a:lnTo>
                      <a:pt x="143" y="1165"/>
                    </a:lnTo>
                    <a:cubicBezTo>
                      <a:pt x="41" y="1227"/>
                      <a:pt x="0" y="1370"/>
                      <a:pt x="21" y="1492"/>
                    </a:cubicBezTo>
                    <a:cubicBezTo>
                      <a:pt x="62" y="1615"/>
                      <a:pt x="184" y="1697"/>
                      <a:pt x="307" y="1697"/>
                    </a:cubicBezTo>
                    <a:lnTo>
                      <a:pt x="4334" y="1697"/>
                    </a:lnTo>
                    <a:cubicBezTo>
                      <a:pt x="4436" y="1697"/>
                      <a:pt x="4538" y="1635"/>
                      <a:pt x="4579" y="1533"/>
                    </a:cubicBezTo>
                    <a:lnTo>
                      <a:pt x="5152" y="409"/>
                    </a:lnTo>
                    <a:cubicBezTo>
                      <a:pt x="5193" y="327"/>
                      <a:pt x="5193" y="204"/>
                      <a:pt x="5131" y="123"/>
                    </a:cubicBezTo>
                    <a:cubicBezTo>
                      <a:pt x="5090" y="41"/>
                      <a:pt x="4988" y="0"/>
                      <a:pt x="488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18"/>
              <p:cNvSpPr/>
              <p:nvPr/>
            </p:nvSpPr>
            <p:spPr>
              <a:xfrm>
                <a:off x="-1285225" y="3187217"/>
                <a:ext cx="110075" cy="94888"/>
              </a:xfrm>
              <a:custGeom>
                <a:avLst/>
                <a:gdLst/>
                <a:ahLst/>
                <a:cxnLst/>
                <a:rect l="l" t="t" r="r" b="b"/>
                <a:pathLst>
                  <a:path w="2515" h="2168" extrusionOk="0">
                    <a:moveTo>
                      <a:pt x="2167" y="0"/>
                    </a:moveTo>
                    <a:lnTo>
                      <a:pt x="0" y="1738"/>
                    </a:lnTo>
                    <a:lnTo>
                      <a:pt x="348" y="2167"/>
                    </a:lnTo>
                    <a:lnTo>
                      <a:pt x="2515" y="450"/>
                    </a:lnTo>
                    <a:lnTo>
                      <a:pt x="216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0" name="Google Shape;230;p18"/>
            <p:cNvGrpSpPr/>
            <p:nvPr/>
          </p:nvGrpSpPr>
          <p:grpSpPr>
            <a:xfrm rot="2700000">
              <a:off x="9160371" y="-706171"/>
              <a:ext cx="1733564" cy="2303393"/>
              <a:chOff x="-1285225" y="3156799"/>
              <a:chExt cx="457240" cy="607537"/>
            </a:xfrm>
          </p:grpSpPr>
          <p:sp>
            <p:nvSpPr>
              <p:cNvPr id="231" name="Google Shape;231;p18"/>
              <p:cNvSpPr/>
              <p:nvPr/>
            </p:nvSpPr>
            <p:spPr>
              <a:xfrm>
                <a:off x="-1202942" y="3341542"/>
                <a:ext cx="302477" cy="324361"/>
              </a:xfrm>
              <a:custGeom>
                <a:avLst/>
                <a:gdLst/>
                <a:ahLst/>
                <a:cxnLst/>
                <a:rect l="l" t="t" r="r" b="b"/>
                <a:pathLst>
                  <a:path w="6911" h="7411" extrusionOk="0">
                    <a:moveTo>
                      <a:pt x="4641" y="2300"/>
                    </a:moveTo>
                    <a:cubicBezTo>
                      <a:pt x="4723" y="2300"/>
                      <a:pt x="4764" y="2362"/>
                      <a:pt x="4764" y="2444"/>
                    </a:cubicBezTo>
                    <a:lnTo>
                      <a:pt x="4764" y="2750"/>
                    </a:lnTo>
                    <a:lnTo>
                      <a:pt x="4764" y="4978"/>
                    </a:lnTo>
                    <a:cubicBezTo>
                      <a:pt x="4764" y="5060"/>
                      <a:pt x="4723" y="5121"/>
                      <a:pt x="4641" y="5121"/>
                    </a:cubicBezTo>
                    <a:lnTo>
                      <a:pt x="2290" y="5121"/>
                    </a:lnTo>
                    <a:cubicBezTo>
                      <a:pt x="2209" y="5121"/>
                      <a:pt x="2168" y="5060"/>
                      <a:pt x="2168" y="4978"/>
                    </a:cubicBezTo>
                    <a:lnTo>
                      <a:pt x="2168" y="2444"/>
                    </a:lnTo>
                    <a:cubicBezTo>
                      <a:pt x="2168" y="2362"/>
                      <a:pt x="2209" y="2300"/>
                      <a:pt x="2290" y="2300"/>
                    </a:cubicBezTo>
                    <a:close/>
                    <a:moveTo>
                      <a:pt x="320" y="1"/>
                    </a:moveTo>
                    <a:cubicBezTo>
                      <a:pt x="246" y="1"/>
                      <a:pt x="175" y="31"/>
                      <a:pt x="124" y="93"/>
                    </a:cubicBezTo>
                    <a:cubicBezTo>
                      <a:pt x="1" y="215"/>
                      <a:pt x="1" y="399"/>
                      <a:pt x="124" y="542"/>
                    </a:cubicBezTo>
                    <a:lnTo>
                      <a:pt x="1657" y="2219"/>
                    </a:lnTo>
                    <a:cubicBezTo>
                      <a:pt x="1636" y="2280"/>
                      <a:pt x="1636" y="2362"/>
                      <a:pt x="1636" y="2444"/>
                    </a:cubicBezTo>
                    <a:lnTo>
                      <a:pt x="1636" y="4978"/>
                    </a:lnTo>
                    <a:cubicBezTo>
                      <a:pt x="1636" y="5060"/>
                      <a:pt x="1636" y="5142"/>
                      <a:pt x="1657" y="5203"/>
                    </a:cubicBezTo>
                    <a:lnTo>
                      <a:pt x="124" y="6879"/>
                    </a:lnTo>
                    <a:cubicBezTo>
                      <a:pt x="1" y="7022"/>
                      <a:pt x="1" y="7206"/>
                      <a:pt x="124" y="7329"/>
                    </a:cubicBezTo>
                    <a:cubicBezTo>
                      <a:pt x="185" y="7390"/>
                      <a:pt x="246" y="7411"/>
                      <a:pt x="328" y="7411"/>
                    </a:cubicBezTo>
                    <a:cubicBezTo>
                      <a:pt x="389" y="7411"/>
                      <a:pt x="471" y="7390"/>
                      <a:pt x="532" y="7329"/>
                    </a:cubicBezTo>
                    <a:lnTo>
                      <a:pt x="2066" y="5653"/>
                    </a:lnTo>
                    <a:cubicBezTo>
                      <a:pt x="2147" y="5673"/>
                      <a:pt x="2209" y="5694"/>
                      <a:pt x="2290" y="5694"/>
                    </a:cubicBezTo>
                    <a:lnTo>
                      <a:pt x="4641" y="5694"/>
                    </a:lnTo>
                    <a:cubicBezTo>
                      <a:pt x="4703" y="5694"/>
                      <a:pt x="4784" y="5673"/>
                      <a:pt x="4846" y="5653"/>
                    </a:cubicBezTo>
                    <a:lnTo>
                      <a:pt x="6399" y="7329"/>
                    </a:lnTo>
                    <a:cubicBezTo>
                      <a:pt x="6461" y="7390"/>
                      <a:pt x="6522" y="7411"/>
                      <a:pt x="6604" y="7411"/>
                    </a:cubicBezTo>
                    <a:cubicBezTo>
                      <a:pt x="6665" y="7411"/>
                      <a:pt x="6747" y="7390"/>
                      <a:pt x="6808" y="7329"/>
                    </a:cubicBezTo>
                    <a:cubicBezTo>
                      <a:pt x="6910" y="7206"/>
                      <a:pt x="6910" y="7022"/>
                      <a:pt x="6808" y="6879"/>
                    </a:cubicBezTo>
                    <a:lnTo>
                      <a:pt x="5255" y="5203"/>
                    </a:lnTo>
                    <a:cubicBezTo>
                      <a:pt x="5275" y="5142"/>
                      <a:pt x="5295" y="5060"/>
                      <a:pt x="5295" y="4978"/>
                    </a:cubicBezTo>
                    <a:lnTo>
                      <a:pt x="5295" y="2444"/>
                    </a:lnTo>
                    <a:cubicBezTo>
                      <a:pt x="5295" y="2362"/>
                      <a:pt x="5275" y="2280"/>
                      <a:pt x="5255" y="2219"/>
                    </a:cubicBezTo>
                    <a:lnTo>
                      <a:pt x="6808" y="542"/>
                    </a:lnTo>
                    <a:cubicBezTo>
                      <a:pt x="6910" y="399"/>
                      <a:pt x="6910" y="215"/>
                      <a:pt x="6808" y="93"/>
                    </a:cubicBezTo>
                    <a:cubicBezTo>
                      <a:pt x="6747" y="31"/>
                      <a:pt x="6675" y="1"/>
                      <a:pt x="6604" y="1"/>
                    </a:cubicBezTo>
                    <a:cubicBezTo>
                      <a:pt x="6532" y="1"/>
                      <a:pt x="6461" y="31"/>
                      <a:pt x="6399" y="93"/>
                    </a:cubicBezTo>
                    <a:lnTo>
                      <a:pt x="4846" y="1769"/>
                    </a:lnTo>
                    <a:cubicBezTo>
                      <a:pt x="4784" y="1748"/>
                      <a:pt x="4723" y="1728"/>
                      <a:pt x="4641" y="1728"/>
                    </a:cubicBezTo>
                    <a:lnTo>
                      <a:pt x="2290" y="1728"/>
                    </a:lnTo>
                    <a:cubicBezTo>
                      <a:pt x="2209" y="1728"/>
                      <a:pt x="2147" y="1748"/>
                      <a:pt x="2066" y="1769"/>
                    </a:cubicBezTo>
                    <a:lnTo>
                      <a:pt x="532" y="93"/>
                    </a:lnTo>
                    <a:cubicBezTo>
                      <a:pt x="471" y="31"/>
                      <a:pt x="395" y="1"/>
                      <a:pt x="3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18"/>
              <p:cNvSpPr/>
              <p:nvPr/>
            </p:nvSpPr>
            <p:spPr>
              <a:xfrm>
                <a:off x="-1274501" y="3156799"/>
                <a:ext cx="446516" cy="607537"/>
              </a:xfrm>
              <a:custGeom>
                <a:avLst/>
                <a:gdLst/>
                <a:ahLst/>
                <a:cxnLst/>
                <a:rect l="l" t="t" r="r" b="b"/>
                <a:pathLst>
                  <a:path w="10202" h="13881" extrusionOk="0">
                    <a:moveTo>
                      <a:pt x="8791" y="573"/>
                    </a:moveTo>
                    <a:cubicBezTo>
                      <a:pt x="9240" y="573"/>
                      <a:pt x="9629" y="961"/>
                      <a:pt x="9629" y="1431"/>
                    </a:cubicBezTo>
                    <a:lnTo>
                      <a:pt x="9629" y="12470"/>
                    </a:lnTo>
                    <a:cubicBezTo>
                      <a:pt x="9629" y="12940"/>
                      <a:pt x="9240" y="13308"/>
                      <a:pt x="8791" y="13308"/>
                    </a:cubicBezTo>
                    <a:lnTo>
                      <a:pt x="1411" y="13308"/>
                    </a:lnTo>
                    <a:cubicBezTo>
                      <a:pt x="961" y="13308"/>
                      <a:pt x="573" y="12940"/>
                      <a:pt x="573" y="12470"/>
                    </a:cubicBezTo>
                    <a:lnTo>
                      <a:pt x="573" y="4252"/>
                    </a:lnTo>
                    <a:cubicBezTo>
                      <a:pt x="573" y="3946"/>
                      <a:pt x="696" y="3578"/>
                      <a:pt x="921" y="3251"/>
                    </a:cubicBezTo>
                    <a:cubicBezTo>
                      <a:pt x="961" y="3189"/>
                      <a:pt x="982" y="3108"/>
                      <a:pt x="961" y="3046"/>
                    </a:cubicBezTo>
                    <a:lnTo>
                      <a:pt x="2249" y="2024"/>
                    </a:lnTo>
                    <a:cubicBezTo>
                      <a:pt x="2290" y="2055"/>
                      <a:pt x="2341" y="2070"/>
                      <a:pt x="2395" y="2070"/>
                    </a:cubicBezTo>
                    <a:cubicBezTo>
                      <a:pt x="2449" y="2070"/>
                      <a:pt x="2505" y="2055"/>
                      <a:pt x="2556" y="2024"/>
                    </a:cubicBezTo>
                    <a:lnTo>
                      <a:pt x="4007" y="1125"/>
                    </a:lnTo>
                    <a:cubicBezTo>
                      <a:pt x="4498" y="839"/>
                      <a:pt x="5377" y="573"/>
                      <a:pt x="5949" y="573"/>
                    </a:cubicBezTo>
                    <a:close/>
                    <a:moveTo>
                      <a:pt x="5949" y="0"/>
                    </a:moveTo>
                    <a:cubicBezTo>
                      <a:pt x="5275" y="0"/>
                      <a:pt x="4293" y="287"/>
                      <a:pt x="3701" y="655"/>
                    </a:cubicBezTo>
                    <a:lnTo>
                      <a:pt x="2474" y="1431"/>
                    </a:lnTo>
                    <a:cubicBezTo>
                      <a:pt x="2420" y="1377"/>
                      <a:pt x="2349" y="1352"/>
                      <a:pt x="2279" y="1352"/>
                    </a:cubicBezTo>
                    <a:cubicBezTo>
                      <a:pt x="2216" y="1352"/>
                      <a:pt x="2154" y="1372"/>
                      <a:pt x="2106" y="1411"/>
                    </a:cubicBezTo>
                    <a:lnTo>
                      <a:pt x="430" y="2760"/>
                    </a:lnTo>
                    <a:cubicBezTo>
                      <a:pt x="328" y="2842"/>
                      <a:pt x="287" y="2985"/>
                      <a:pt x="348" y="3087"/>
                    </a:cubicBezTo>
                    <a:cubicBezTo>
                      <a:pt x="123" y="3476"/>
                      <a:pt x="1" y="3884"/>
                      <a:pt x="1" y="4252"/>
                    </a:cubicBezTo>
                    <a:lnTo>
                      <a:pt x="1" y="12470"/>
                    </a:lnTo>
                    <a:cubicBezTo>
                      <a:pt x="1" y="13247"/>
                      <a:pt x="634" y="13881"/>
                      <a:pt x="1411" y="13881"/>
                    </a:cubicBezTo>
                    <a:lnTo>
                      <a:pt x="8770" y="13881"/>
                    </a:lnTo>
                    <a:cubicBezTo>
                      <a:pt x="9567" y="13881"/>
                      <a:pt x="10201" y="13247"/>
                      <a:pt x="10201" y="12470"/>
                    </a:cubicBezTo>
                    <a:lnTo>
                      <a:pt x="10201" y="1411"/>
                    </a:lnTo>
                    <a:cubicBezTo>
                      <a:pt x="10201" y="634"/>
                      <a:pt x="9567" y="0"/>
                      <a:pt x="877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18"/>
              <p:cNvSpPr/>
              <p:nvPr/>
            </p:nvSpPr>
            <p:spPr>
              <a:xfrm>
                <a:off x="-1145650" y="3194395"/>
                <a:ext cx="227285" cy="74273"/>
              </a:xfrm>
              <a:custGeom>
                <a:avLst/>
                <a:gdLst/>
                <a:ahLst/>
                <a:cxnLst/>
                <a:rect l="l" t="t" r="r" b="b"/>
                <a:pathLst>
                  <a:path w="5193" h="1697" extrusionOk="0">
                    <a:moveTo>
                      <a:pt x="4436" y="552"/>
                    </a:moveTo>
                    <a:lnTo>
                      <a:pt x="4150" y="1124"/>
                    </a:lnTo>
                    <a:lnTo>
                      <a:pt x="1288" y="1124"/>
                    </a:lnTo>
                    <a:lnTo>
                      <a:pt x="1513" y="981"/>
                    </a:lnTo>
                    <a:cubicBezTo>
                      <a:pt x="1860" y="777"/>
                      <a:pt x="2596" y="552"/>
                      <a:pt x="3005" y="552"/>
                    </a:cubicBezTo>
                    <a:close/>
                    <a:moveTo>
                      <a:pt x="3005" y="0"/>
                    </a:moveTo>
                    <a:cubicBezTo>
                      <a:pt x="2494" y="0"/>
                      <a:pt x="1656" y="225"/>
                      <a:pt x="1206" y="511"/>
                    </a:cubicBezTo>
                    <a:lnTo>
                      <a:pt x="143" y="1165"/>
                    </a:lnTo>
                    <a:cubicBezTo>
                      <a:pt x="41" y="1227"/>
                      <a:pt x="0" y="1370"/>
                      <a:pt x="21" y="1492"/>
                    </a:cubicBezTo>
                    <a:cubicBezTo>
                      <a:pt x="62" y="1615"/>
                      <a:pt x="184" y="1697"/>
                      <a:pt x="307" y="1697"/>
                    </a:cubicBezTo>
                    <a:lnTo>
                      <a:pt x="4334" y="1697"/>
                    </a:lnTo>
                    <a:cubicBezTo>
                      <a:pt x="4436" y="1697"/>
                      <a:pt x="4538" y="1635"/>
                      <a:pt x="4579" y="1533"/>
                    </a:cubicBezTo>
                    <a:lnTo>
                      <a:pt x="5152" y="409"/>
                    </a:lnTo>
                    <a:cubicBezTo>
                      <a:pt x="5193" y="327"/>
                      <a:pt x="5193" y="204"/>
                      <a:pt x="5131" y="123"/>
                    </a:cubicBezTo>
                    <a:cubicBezTo>
                      <a:pt x="5090" y="41"/>
                      <a:pt x="4988" y="0"/>
                      <a:pt x="488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18"/>
              <p:cNvSpPr/>
              <p:nvPr/>
            </p:nvSpPr>
            <p:spPr>
              <a:xfrm>
                <a:off x="-1285225" y="3187217"/>
                <a:ext cx="110075" cy="94888"/>
              </a:xfrm>
              <a:custGeom>
                <a:avLst/>
                <a:gdLst/>
                <a:ahLst/>
                <a:cxnLst/>
                <a:rect l="l" t="t" r="r" b="b"/>
                <a:pathLst>
                  <a:path w="2515" h="2168" extrusionOk="0">
                    <a:moveTo>
                      <a:pt x="2167" y="0"/>
                    </a:moveTo>
                    <a:lnTo>
                      <a:pt x="0" y="1738"/>
                    </a:lnTo>
                    <a:lnTo>
                      <a:pt x="348" y="2167"/>
                    </a:lnTo>
                    <a:lnTo>
                      <a:pt x="2515" y="450"/>
                    </a:lnTo>
                    <a:lnTo>
                      <a:pt x="216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5" name="Google Shape;235;p18"/>
            <p:cNvGrpSpPr/>
            <p:nvPr/>
          </p:nvGrpSpPr>
          <p:grpSpPr>
            <a:xfrm rot="2700000">
              <a:off x="-1630995" y="1375304"/>
              <a:ext cx="1733564" cy="2303393"/>
              <a:chOff x="-1285225" y="3156799"/>
              <a:chExt cx="457240" cy="607537"/>
            </a:xfrm>
          </p:grpSpPr>
          <p:sp>
            <p:nvSpPr>
              <p:cNvPr id="236" name="Google Shape;236;p18"/>
              <p:cNvSpPr/>
              <p:nvPr/>
            </p:nvSpPr>
            <p:spPr>
              <a:xfrm>
                <a:off x="-1202942" y="3341542"/>
                <a:ext cx="302477" cy="324361"/>
              </a:xfrm>
              <a:custGeom>
                <a:avLst/>
                <a:gdLst/>
                <a:ahLst/>
                <a:cxnLst/>
                <a:rect l="l" t="t" r="r" b="b"/>
                <a:pathLst>
                  <a:path w="6911" h="7411" extrusionOk="0">
                    <a:moveTo>
                      <a:pt x="4641" y="2300"/>
                    </a:moveTo>
                    <a:cubicBezTo>
                      <a:pt x="4723" y="2300"/>
                      <a:pt x="4764" y="2362"/>
                      <a:pt x="4764" y="2444"/>
                    </a:cubicBezTo>
                    <a:lnTo>
                      <a:pt x="4764" y="2750"/>
                    </a:lnTo>
                    <a:lnTo>
                      <a:pt x="4764" y="4978"/>
                    </a:lnTo>
                    <a:cubicBezTo>
                      <a:pt x="4764" y="5060"/>
                      <a:pt x="4723" y="5121"/>
                      <a:pt x="4641" y="5121"/>
                    </a:cubicBezTo>
                    <a:lnTo>
                      <a:pt x="2290" y="5121"/>
                    </a:lnTo>
                    <a:cubicBezTo>
                      <a:pt x="2209" y="5121"/>
                      <a:pt x="2168" y="5060"/>
                      <a:pt x="2168" y="4978"/>
                    </a:cubicBezTo>
                    <a:lnTo>
                      <a:pt x="2168" y="2444"/>
                    </a:lnTo>
                    <a:cubicBezTo>
                      <a:pt x="2168" y="2362"/>
                      <a:pt x="2209" y="2300"/>
                      <a:pt x="2290" y="2300"/>
                    </a:cubicBezTo>
                    <a:close/>
                    <a:moveTo>
                      <a:pt x="320" y="1"/>
                    </a:moveTo>
                    <a:cubicBezTo>
                      <a:pt x="246" y="1"/>
                      <a:pt x="175" y="31"/>
                      <a:pt x="124" y="93"/>
                    </a:cubicBezTo>
                    <a:cubicBezTo>
                      <a:pt x="1" y="215"/>
                      <a:pt x="1" y="399"/>
                      <a:pt x="124" y="542"/>
                    </a:cubicBezTo>
                    <a:lnTo>
                      <a:pt x="1657" y="2219"/>
                    </a:lnTo>
                    <a:cubicBezTo>
                      <a:pt x="1636" y="2280"/>
                      <a:pt x="1636" y="2362"/>
                      <a:pt x="1636" y="2444"/>
                    </a:cubicBezTo>
                    <a:lnTo>
                      <a:pt x="1636" y="4978"/>
                    </a:lnTo>
                    <a:cubicBezTo>
                      <a:pt x="1636" y="5060"/>
                      <a:pt x="1636" y="5142"/>
                      <a:pt x="1657" y="5203"/>
                    </a:cubicBezTo>
                    <a:lnTo>
                      <a:pt x="124" y="6879"/>
                    </a:lnTo>
                    <a:cubicBezTo>
                      <a:pt x="1" y="7022"/>
                      <a:pt x="1" y="7206"/>
                      <a:pt x="124" y="7329"/>
                    </a:cubicBezTo>
                    <a:cubicBezTo>
                      <a:pt x="185" y="7390"/>
                      <a:pt x="246" y="7411"/>
                      <a:pt x="328" y="7411"/>
                    </a:cubicBezTo>
                    <a:cubicBezTo>
                      <a:pt x="389" y="7411"/>
                      <a:pt x="471" y="7390"/>
                      <a:pt x="532" y="7329"/>
                    </a:cubicBezTo>
                    <a:lnTo>
                      <a:pt x="2066" y="5653"/>
                    </a:lnTo>
                    <a:cubicBezTo>
                      <a:pt x="2147" y="5673"/>
                      <a:pt x="2209" y="5694"/>
                      <a:pt x="2290" y="5694"/>
                    </a:cubicBezTo>
                    <a:lnTo>
                      <a:pt x="4641" y="5694"/>
                    </a:lnTo>
                    <a:cubicBezTo>
                      <a:pt x="4703" y="5694"/>
                      <a:pt x="4784" y="5673"/>
                      <a:pt x="4846" y="5653"/>
                    </a:cubicBezTo>
                    <a:lnTo>
                      <a:pt x="6399" y="7329"/>
                    </a:lnTo>
                    <a:cubicBezTo>
                      <a:pt x="6461" y="7390"/>
                      <a:pt x="6522" y="7411"/>
                      <a:pt x="6604" y="7411"/>
                    </a:cubicBezTo>
                    <a:cubicBezTo>
                      <a:pt x="6665" y="7411"/>
                      <a:pt x="6747" y="7390"/>
                      <a:pt x="6808" y="7329"/>
                    </a:cubicBezTo>
                    <a:cubicBezTo>
                      <a:pt x="6910" y="7206"/>
                      <a:pt x="6910" y="7022"/>
                      <a:pt x="6808" y="6879"/>
                    </a:cubicBezTo>
                    <a:lnTo>
                      <a:pt x="5255" y="5203"/>
                    </a:lnTo>
                    <a:cubicBezTo>
                      <a:pt x="5275" y="5142"/>
                      <a:pt x="5295" y="5060"/>
                      <a:pt x="5295" y="4978"/>
                    </a:cubicBezTo>
                    <a:lnTo>
                      <a:pt x="5295" y="2444"/>
                    </a:lnTo>
                    <a:cubicBezTo>
                      <a:pt x="5295" y="2362"/>
                      <a:pt x="5275" y="2280"/>
                      <a:pt x="5255" y="2219"/>
                    </a:cubicBezTo>
                    <a:lnTo>
                      <a:pt x="6808" y="542"/>
                    </a:lnTo>
                    <a:cubicBezTo>
                      <a:pt x="6910" y="399"/>
                      <a:pt x="6910" y="215"/>
                      <a:pt x="6808" y="93"/>
                    </a:cubicBezTo>
                    <a:cubicBezTo>
                      <a:pt x="6747" y="31"/>
                      <a:pt x="6675" y="1"/>
                      <a:pt x="6604" y="1"/>
                    </a:cubicBezTo>
                    <a:cubicBezTo>
                      <a:pt x="6532" y="1"/>
                      <a:pt x="6461" y="31"/>
                      <a:pt x="6399" y="93"/>
                    </a:cubicBezTo>
                    <a:lnTo>
                      <a:pt x="4846" y="1769"/>
                    </a:lnTo>
                    <a:cubicBezTo>
                      <a:pt x="4784" y="1748"/>
                      <a:pt x="4723" y="1728"/>
                      <a:pt x="4641" y="1728"/>
                    </a:cubicBezTo>
                    <a:lnTo>
                      <a:pt x="2290" y="1728"/>
                    </a:lnTo>
                    <a:cubicBezTo>
                      <a:pt x="2209" y="1728"/>
                      <a:pt x="2147" y="1748"/>
                      <a:pt x="2066" y="1769"/>
                    </a:cubicBezTo>
                    <a:lnTo>
                      <a:pt x="532" y="93"/>
                    </a:lnTo>
                    <a:cubicBezTo>
                      <a:pt x="471" y="31"/>
                      <a:pt x="395" y="1"/>
                      <a:pt x="3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7" name="Google Shape;237;p18"/>
              <p:cNvSpPr/>
              <p:nvPr/>
            </p:nvSpPr>
            <p:spPr>
              <a:xfrm>
                <a:off x="-1274501" y="3156799"/>
                <a:ext cx="446516" cy="607537"/>
              </a:xfrm>
              <a:custGeom>
                <a:avLst/>
                <a:gdLst/>
                <a:ahLst/>
                <a:cxnLst/>
                <a:rect l="l" t="t" r="r" b="b"/>
                <a:pathLst>
                  <a:path w="10202" h="13881" extrusionOk="0">
                    <a:moveTo>
                      <a:pt x="8791" y="573"/>
                    </a:moveTo>
                    <a:cubicBezTo>
                      <a:pt x="9240" y="573"/>
                      <a:pt x="9629" y="961"/>
                      <a:pt x="9629" y="1431"/>
                    </a:cubicBezTo>
                    <a:lnTo>
                      <a:pt x="9629" y="12470"/>
                    </a:lnTo>
                    <a:cubicBezTo>
                      <a:pt x="9629" y="12940"/>
                      <a:pt x="9240" y="13308"/>
                      <a:pt x="8791" y="13308"/>
                    </a:cubicBezTo>
                    <a:lnTo>
                      <a:pt x="1411" y="13308"/>
                    </a:lnTo>
                    <a:cubicBezTo>
                      <a:pt x="961" y="13308"/>
                      <a:pt x="573" y="12940"/>
                      <a:pt x="573" y="12470"/>
                    </a:cubicBezTo>
                    <a:lnTo>
                      <a:pt x="573" y="4252"/>
                    </a:lnTo>
                    <a:cubicBezTo>
                      <a:pt x="573" y="3946"/>
                      <a:pt x="696" y="3578"/>
                      <a:pt x="921" y="3251"/>
                    </a:cubicBezTo>
                    <a:cubicBezTo>
                      <a:pt x="961" y="3189"/>
                      <a:pt x="982" y="3108"/>
                      <a:pt x="961" y="3046"/>
                    </a:cubicBezTo>
                    <a:lnTo>
                      <a:pt x="2249" y="2024"/>
                    </a:lnTo>
                    <a:cubicBezTo>
                      <a:pt x="2290" y="2055"/>
                      <a:pt x="2341" y="2070"/>
                      <a:pt x="2395" y="2070"/>
                    </a:cubicBezTo>
                    <a:cubicBezTo>
                      <a:pt x="2449" y="2070"/>
                      <a:pt x="2505" y="2055"/>
                      <a:pt x="2556" y="2024"/>
                    </a:cubicBezTo>
                    <a:lnTo>
                      <a:pt x="4007" y="1125"/>
                    </a:lnTo>
                    <a:cubicBezTo>
                      <a:pt x="4498" y="839"/>
                      <a:pt x="5377" y="573"/>
                      <a:pt x="5949" y="573"/>
                    </a:cubicBezTo>
                    <a:close/>
                    <a:moveTo>
                      <a:pt x="5949" y="0"/>
                    </a:moveTo>
                    <a:cubicBezTo>
                      <a:pt x="5275" y="0"/>
                      <a:pt x="4293" y="287"/>
                      <a:pt x="3701" y="655"/>
                    </a:cubicBezTo>
                    <a:lnTo>
                      <a:pt x="2474" y="1431"/>
                    </a:lnTo>
                    <a:cubicBezTo>
                      <a:pt x="2420" y="1377"/>
                      <a:pt x="2349" y="1352"/>
                      <a:pt x="2279" y="1352"/>
                    </a:cubicBezTo>
                    <a:cubicBezTo>
                      <a:pt x="2216" y="1352"/>
                      <a:pt x="2154" y="1372"/>
                      <a:pt x="2106" y="1411"/>
                    </a:cubicBezTo>
                    <a:lnTo>
                      <a:pt x="430" y="2760"/>
                    </a:lnTo>
                    <a:cubicBezTo>
                      <a:pt x="328" y="2842"/>
                      <a:pt x="287" y="2985"/>
                      <a:pt x="348" y="3087"/>
                    </a:cubicBezTo>
                    <a:cubicBezTo>
                      <a:pt x="123" y="3476"/>
                      <a:pt x="1" y="3884"/>
                      <a:pt x="1" y="4252"/>
                    </a:cubicBezTo>
                    <a:lnTo>
                      <a:pt x="1" y="12470"/>
                    </a:lnTo>
                    <a:cubicBezTo>
                      <a:pt x="1" y="13247"/>
                      <a:pt x="634" y="13881"/>
                      <a:pt x="1411" y="13881"/>
                    </a:cubicBezTo>
                    <a:lnTo>
                      <a:pt x="8770" y="13881"/>
                    </a:lnTo>
                    <a:cubicBezTo>
                      <a:pt x="9567" y="13881"/>
                      <a:pt x="10201" y="13247"/>
                      <a:pt x="10201" y="12470"/>
                    </a:cubicBezTo>
                    <a:lnTo>
                      <a:pt x="10201" y="1411"/>
                    </a:lnTo>
                    <a:cubicBezTo>
                      <a:pt x="10201" y="634"/>
                      <a:pt x="9567" y="0"/>
                      <a:pt x="877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18"/>
              <p:cNvSpPr/>
              <p:nvPr/>
            </p:nvSpPr>
            <p:spPr>
              <a:xfrm>
                <a:off x="-1145650" y="3194395"/>
                <a:ext cx="227285" cy="74273"/>
              </a:xfrm>
              <a:custGeom>
                <a:avLst/>
                <a:gdLst/>
                <a:ahLst/>
                <a:cxnLst/>
                <a:rect l="l" t="t" r="r" b="b"/>
                <a:pathLst>
                  <a:path w="5193" h="1697" extrusionOk="0">
                    <a:moveTo>
                      <a:pt x="4436" y="552"/>
                    </a:moveTo>
                    <a:lnTo>
                      <a:pt x="4150" y="1124"/>
                    </a:lnTo>
                    <a:lnTo>
                      <a:pt x="1288" y="1124"/>
                    </a:lnTo>
                    <a:lnTo>
                      <a:pt x="1513" y="981"/>
                    </a:lnTo>
                    <a:cubicBezTo>
                      <a:pt x="1860" y="777"/>
                      <a:pt x="2596" y="552"/>
                      <a:pt x="3005" y="552"/>
                    </a:cubicBezTo>
                    <a:close/>
                    <a:moveTo>
                      <a:pt x="3005" y="0"/>
                    </a:moveTo>
                    <a:cubicBezTo>
                      <a:pt x="2494" y="0"/>
                      <a:pt x="1656" y="225"/>
                      <a:pt x="1206" y="511"/>
                    </a:cubicBezTo>
                    <a:lnTo>
                      <a:pt x="143" y="1165"/>
                    </a:lnTo>
                    <a:cubicBezTo>
                      <a:pt x="41" y="1227"/>
                      <a:pt x="0" y="1370"/>
                      <a:pt x="21" y="1492"/>
                    </a:cubicBezTo>
                    <a:cubicBezTo>
                      <a:pt x="62" y="1615"/>
                      <a:pt x="184" y="1697"/>
                      <a:pt x="307" y="1697"/>
                    </a:cubicBezTo>
                    <a:lnTo>
                      <a:pt x="4334" y="1697"/>
                    </a:lnTo>
                    <a:cubicBezTo>
                      <a:pt x="4436" y="1697"/>
                      <a:pt x="4538" y="1635"/>
                      <a:pt x="4579" y="1533"/>
                    </a:cubicBezTo>
                    <a:lnTo>
                      <a:pt x="5152" y="409"/>
                    </a:lnTo>
                    <a:cubicBezTo>
                      <a:pt x="5193" y="327"/>
                      <a:pt x="5193" y="204"/>
                      <a:pt x="5131" y="123"/>
                    </a:cubicBezTo>
                    <a:cubicBezTo>
                      <a:pt x="5090" y="41"/>
                      <a:pt x="4988" y="0"/>
                      <a:pt x="488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18"/>
              <p:cNvSpPr/>
              <p:nvPr/>
            </p:nvSpPr>
            <p:spPr>
              <a:xfrm>
                <a:off x="-1285225" y="3187217"/>
                <a:ext cx="110075" cy="94888"/>
              </a:xfrm>
              <a:custGeom>
                <a:avLst/>
                <a:gdLst/>
                <a:ahLst/>
                <a:cxnLst/>
                <a:rect l="l" t="t" r="r" b="b"/>
                <a:pathLst>
                  <a:path w="2515" h="2168" extrusionOk="0">
                    <a:moveTo>
                      <a:pt x="2167" y="0"/>
                    </a:moveTo>
                    <a:lnTo>
                      <a:pt x="0" y="1738"/>
                    </a:lnTo>
                    <a:lnTo>
                      <a:pt x="348" y="2167"/>
                    </a:lnTo>
                    <a:lnTo>
                      <a:pt x="2515" y="450"/>
                    </a:lnTo>
                    <a:lnTo>
                      <a:pt x="216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0" name="Google Shape;240;p18"/>
            <p:cNvGrpSpPr/>
            <p:nvPr/>
          </p:nvGrpSpPr>
          <p:grpSpPr>
            <a:xfrm rot="2700000">
              <a:off x="4315558" y="1375304"/>
              <a:ext cx="1733564" cy="2303393"/>
              <a:chOff x="-1285225" y="3156799"/>
              <a:chExt cx="457240" cy="607537"/>
            </a:xfrm>
          </p:grpSpPr>
          <p:sp>
            <p:nvSpPr>
              <p:cNvPr id="241" name="Google Shape;241;p18"/>
              <p:cNvSpPr/>
              <p:nvPr/>
            </p:nvSpPr>
            <p:spPr>
              <a:xfrm>
                <a:off x="-1202942" y="3341542"/>
                <a:ext cx="302477" cy="324361"/>
              </a:xfrm>
              <a:custGeom>
                <a:avLst/>
                <a:gdLst/>
                <a:ahLst/>
                <a:cxnLst/>
                <a:rect l="l" t="t" r="r" b="b"/>
                <a:pathLst>
                  <a:path w="6911" h="7411" extrusionOk="0">
                    <a:moveTo>
                      <a:pt x="4641" y="2300"/>
                    </a:moveTo>
                    <a:cubicBezTo>
                      <a:pt x="4723" y="2300"/>
                      <a:pt x="4764" y="2362"/>
                      <a:pt x="4764" y="2444"/>
                    </a:cubicBezTo>
                    <a:lnTo>
                      <a:pt x="4764" y="2750"/>
                    </a:lnTo>
                    <a:lnTo>
                      <a:pt x="4764" y="4978"/>
                    </a:lnTo>
                    <a:cubicBezTo>
                      <a:pt x="4764" y="5060"/>
                      <a:pt x="4723" y="5121"/>
                      <a:pt x="4641" y="5121"/>
                    </a:cubicBezTo>
                    <a:lnTo>
                      <a:pt x="2290" y="5121"/>
                    </a:lnTo>
                    <a:cubicBezTo>
                      <a:pt x="2209" y="5121"/>
                      <a:pt x="2168" y="5060"/>
                      <a:pt x="2168" y="4978"/>
                    </a:cubicBezTo>
                    <a:lnTo>
                      <a:pt x="2168" y="2444"/>
                    </a:lnTo>
                    <a:cubicBezTo>
                      <a:pt x="2168" y="2362"/>
                      <a:pt x="2209" y="2300"/>
                      <a:pt x="2290" y="2300"/>
                    </a:cubicBezTo>
                    <a:close/>
                    <a:moveTo>
                      <a:pt x="320" y="1"/>
                    </a:moveTo>
                    <a:cubicBezTo>
                      <a:pt x="246" y="1"/>
                      <a:pt x="175" y="31"/>
                      <a:pt x="124" y="93"/>
                    </a:cubicBezTo>
                    <a:cubicBezTo>
                      <a:pt x="1" y="215"/>
                      <a:pt x="1" y="399"/>
                      <a:pt x="124" y="542"/>
                    </a:cubicBezTo>
                    <a:lnTo>
                      <a:pt x="1657" y="2219"/>
                    </a:lnTo>
                    <a:cubicBezTo>
                      <a:pt x="1636" y="2280"/>
                      <a:pt x="1636" y="2362"/>
                      <a:pt x="1636" y="2444"/>
                    </a:cubicBezTo>
                    <a:lnTo>
                      <a:pt x="1636" y="4978"/>
                    </a:lnTo>
                    <a:cubicBezTo>
                      <a:pt x="1636" y="5060"/>
                      <a:pt x="1636" y="5142"/>
                      <a:pt x="1657" y="5203"/>
                    </a:cubicBezTo>
                    <a:lnTo>
                      <a:pt x="124" y="6879"/>
                    </a:lnTo>
                    <a:cubicBezTo>
                      <a:pt x="1" y="7022"/>
                      <a:pt x="1" y="7206"/>
                      <a:pt x="124" y="7329"/>
                    </a:cubicBezTo>
                    <a:cubicBezTo>
                      <a:pt x="185" y="7390"/>
                      <a:pt x="246" y="7411"/>
                      <a:pt x="328" y="7411"/>
                    </a:cubicBezTo>
                    <a:cubicBezTo>
                      <a:pt x="389" y="7411"/>
                      <a:pt x="471" y="7390"/>
                      <a:pt x="532" y="7329"/>
                    </a:cubicBezTo>
                    <a:lnTo>
                      <a:pt x="2066" y="5653"/>
                    </a:lnTo>
                    <a:cubicBezTo>
                      <a:pt x="2147" y="5673"/>
                      <a:pt x="2209" y="5694"/>
                      <a:pt x="2290" y="5694"/>
                    </a:cubicBezTo>
                    <a:lnTo>
                      <a:pt x="4641" y="5694"/>
                    </a:lnTo>
                    <a:cubicBezTo>
                      <a:pt x="4703" y="5694"/>
                      <a:pt x="4784" y="5673"/>
                      <a:pt x="4846" y="5653"/>
                    </a:cubicBezTo>
                    <a:lnTo>
                      <a:pt x="6399" y="7329"/>
                    </a:lnTo>
                    <a:cubicBezTo>
                      <a:pt x="6461" y="7390"/>
                      <a:pt x="6522" y="7411"/>
                      <a:pt x="6604" y="7411"/>
                    </a:cubicBezTo>
                    <a:cubicBezTo>
                      <a:pt x="6665" y="7411"/>
                      <a:pt x="6747" y="7390"/>
                      <a:pt x="6808" y="7329"/>
                    </a:cubicBezTo>
                    <a:cubicBezTo>
                      <a:pt x="6910" y="7206"/>
                      <a:pt x="6910" y="7022"/>
                      <a:pt x="6808" y="6879"/>
                    </a:cubicBezTo>
                    <a:lnTo>
                      <a:pt x="5255" y="5203"/>
                    </a:lnTo>
                    <a:cubicBezTo>
                      <a:pt x="5275" y="5142"/>
                      <a:pt x="5295" y="5060"/>
                      <a:pt x="5295" y="4978"/>
                    </a:cubicBezTo>
                    <a:lnTo>
                      <a:pt x="5295" y="2444"/>
                    </a:lnTo>
                    <a:cubicBezTo>
                      <a:pt x="5295" y="2362"/>
                      <a:pt x="5275" y="2280"/>
                      <a:pt x="5255" y="2219"/>
                    </a:cubicBezTo>
                    <a:lnTo>
                      <a:pt x="6808" y="542"/>
                    </a:lnTo>
                    <a:cubicBezTo>
                      <a:pt x="6910" y="399"/>
                      <a:pt x="6910" y="215"/>
                      <a:pt x="6808" y="93"/>
                    </a:cubicBezTo>
                    <a:cubicBezTo>
                      <a:pt x="6747" y="31"/>
                      <a:pt x="6675" y="1"/>
                      <a:pt x="6604" y="1"/>
                    </a:cubicBezTo>
                    <a:cubicBezTo>
                      <a:pt x="6532" y="1"/>
                      <a:pt x="6461" y="31"/>
                      <a:pt x="6399" y="93"/>
                    </a:cubicBezTo>
                    <a:lnTo>
                      <a:pt x="4846" y="1769"/>
                    </a:lnTo>
                    <a:cubicBezTo>
                      <a:pt x="4784" y="1748"/>
                      <a:pt x="4723" y="1728"/>
                      <a:pt x="4641" y="1728"/>
                    </a:cubicBezTo>
                    <a:lnTo>
                      <a:pt x="2290" y="1728"/>
                    </a:lnTo>
                    <a:cubicBezTo>
                      <a:pt x="2209" y="1728"/>
                      <a:pt x="2147" y="1748"/>
                      <a:pt x="2066" y="1769"/>
                    </a:cubicBezTo>
                    <a:lnTo>
                      <a:pt x="532" y="93"/>
                    </a:lnTo>
                    <a:cubicBezTo>
                      <a:pt x="471" y="31"/>
                      <a:pt x="395" y="1"/>
                      <a:pt x="3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8"/>
              <p:cNvSpPr/>
              <p:nvPr/>
            </p:nvSpPr>
            <p:spPr>
              <a:xfrm>
                <a:off x="-1274501" y="3156799"/>
                <a:ext cx="446516" cy="607537"/>
              </a:xfrm>
              <a:custGeom>
                <a:avLst/>
                <a:gdLst/>
                <a:ahLst/>
                <a:cxnLst/>
                <a:rect l="l" t="t" r="r" b="b"/>
                <a:pathLst>
                  <a:path w="10202" h="13881" extrusionOk="0">
                    <a:moveTo>
                      <a:pt x="8791" y="573"/>
                    </a:moveTo>
                    <a:cubicBezTo>
                      <a:pt x="9240" y="573"/>
                      <a:pt x="9629" y="961"/>
                      <a:pt x="9629" y="1431"/>
                    </a:cubicBezTo>
                    <a:lnTo>
                      <a:pt x="9629" y="12470"/>
                    </a:lnTo>
                    <a:cubicBezTo>
                      <a:pt x="9629" y="12940"/>
                      <a:pt x="9240" y="13308"/>
                      <a:pt x="8791" y="13308"/>
                    </a:cubicBezTo>
                    <a:lnTo>
                      <a:pt x="1411" y="13308"/>
                    </a:lnTo>
                    <a:cubicBezTo>
                      <a:pt x="961" y="13308"/>
                      <a:pt x="573" y="12940"/>
                      <a:pt x="573" y="12470"/>
                    </a:cubicBezTo>
                    <a:lnTo>
                      <a:pt x="573" y="4252"/>
                    </a:lnTo>
                    <a:cubicBezTo>
                      <a:pt x="573" y="3946"/>
                      <a:pt x="696" y="3578"/>
                      <a:pt x="921" y="3251"/>
                    </a:cubicBezTo>
                    <a:cubicBezTo>
                      <a:pt x="961" y="3189"/>
                      <a:pt x="982" y="3108"/>
                      <a:pt x="961" y="3046"/>
                    </a:cubicBezTo>
                    <a:lnTo>
                      <a:pt x="2249" y="2024"/>
                    </a:lnTo>
                    <a:cubicBezTo>
                      <a:pt x="2290" y="2055"/>
                      <a:pt x="2341" y="2070"/>
                      <a:pt x="2395" y="2070"/>
                    </a:cubicBezTo>
                    <a:cubicBezTo>
                      <a:pt x="2449" y="2070"/>
                      <a:pt x="2505" y="2055"/>
                      <a:pt x="2556" y="2024"/>
                    </a:cubicBezTo>
                    <a:lnTo>
                      <a:pt x="4007" y="1125"/>
                    </a:lnTo>
                    <a:cubicBezTo>
                      <a:pt x="4498" y="839"/>
                      <a:pt x="5377" y="573"/>
                      <a:pt x="5949" y="573"/>
                    </a:cubicBezTo>
                    <a:close/>
                    <a:moveTo>
                      <a:pt x="5949" y="0"/>
                    </a:moveTo>
                    <a:cubicBezTo>
                      <a:pt x="5275" y="0"/>
                      <a:pt x="4293" y="287"/>
                      <a:pt x="3701" y="655"/>
                    </a:cubicBezTo>
                    <a:lnTo>
                      <a:pt x="2474" y="1431"/>
                    </a:lnTo>
                    <a:cubicBezTo>
                      <a:pt x="2420" y="1377"/>
                      <a:pt x="2349" y="1352"/>
                      <a:pt x="2279" y="1352"/>
                    </a:cubicBezTo>
                    <a:cubicBezTo>
                      <a:pt x="2216" y="1352"/>
                      <a:pt x="2154" y="1372"/>
                      <a:pt x="2106" y="1411"/>
                    </a:cubicBezTo>
                    <a:lnTo>
                      <a:pt x="430" y="2760"/>
                    </a:lnTo>
                    <a:cubicBezTo>
                      <a:pt x="328" y="2842"/>
                      <a:pt x="287" y="2985"/>
                      <a:pt x="348" y="3087"/>
                    </a:cubicBezTo>
                    <a:cubicBezTo>
                      <a:pt x="123" y="3476"/>
                      <a:pt x="1" y="3884"/>
                      <a:pt x="1" y="4252"/>
                    </a:cubicBezTo>
                    <a:lnTo>
                      <a:pt x="1" y="12470"/>
                    </a:lnTo>
                    <a:cubicBezTo>
                      <a:pt x="1" y="13247"/>
                      <a:pt x="634" y="13881"/>
                      <a:pt x="1411" y="13881"/>
                    </a:cubicBezTo>
                    <a:lnTo>
                      <a:pt x="8770" y="13881"/>
                    </a:lnTo>
                    <a:cubicBezTo>
                      <a:pt x="9567" y="13881"/>
                      <a:pt x="10201" y="13247"/>
                      <a:pt x="10201" y="12470"/>
                    </a:cubicBezTo>
                    <a:lnTo>
                      <a:pt x="10201" y="1411"/>
                    </a:lnTo>
                    <a:cubicBezTo>
                      <a:pt x="10201" y="634"/>
                      <a:pt x="9567" y="0"/>
                      <a:pt x="877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18"/>
              <p:cNvSpPr/>
              <p:nvPr/>
            </p:nvSpPr>
            <p:spPr>
              <a:xfrm>
                <a:off x="-1145650" y="3194395"/>
                <a:ext cx="227285" cy="74273"/>
              </a:xfrm>
              <a:custGeom>
                <a:avLst/>
                <a:gdLst/>
                <a:ahLst/>
                <a:cxnLst/>
                <a:rect l="l" t="t" r="r" b="b"/>
                <a:pathLst>
                  <a:path w="5193" h="1697" extrusionOk="0">
                    <a:moveTo>
                      <a:pt x="4436" y="552"/>
                    </a:moveTo>
                    <a:lnTo>
                      <a:pt x="4150" y="1124"/>
                    </a:lnTo>
                    <a:lnTo>
                      <a:pt x="1288" y="1124"/>
                    </a:lnTo>
                    <a:lnTo>
                      <a:pt x="1513" y="981"/>
                    </a:lnTo>
                    <a:cubicBezTo>
                      <a:pt x="1860" y="777"/>
                      <a:pt x="2596" y="552"/>
                      <a:pt x="3005" y="552"/>
                    </a:cubicBezTo>
                    <a:close/>
                    <a:moveTo>
                      <a:pt x="3005" y="0"/>
                    </a:moveTo>
                    <a:cubicBezTo>
                      <a:pt x="2494" y="0"/>
                      <a:pt x="1656" y="225"/>
                      <a:pt x="1206" y="511"/>
                    </a:cubicBezTo>
                    <a:lnTo>
                      <a:pt x="143" y="1165"/>
                    </a:lnTo>
                    <a:cubicBezTo>
                      <a:pt x="41" y="1227"/>
                      <a:pt x="0" y="1370"/>
                      <a:pt x="21" y="1492"/>
                    </a:cubicBezTo>
                    <a:cubicBezTo>
                      <a:pt x="62" y="1615"/>
                      <a:pt x="184" y="1697"/>
                      <a:pt x="307" y="1697"/>
                    </a:cubicBezTo>
                    <a:lnTo>
                      <a:pt x="4334" y="1697"/>
                    </a:lnTo>
                    <a:cubicBezTo>
                      <a:pt x="4436" y="1697"/>
                      <a:pt x="4538" y="1635"/>
                      <a:pt x="4579" y="1533"/>
                    </a:cubicBezTo>
                    <a:lnTo>
                      <a:pt x="5152" y="409"/>
                    </a:lnTo>
                    <a:cubicBezTo>
                      <a:pt x="5193" y="327"/>
                      <a:pt x="5193" y="204"/>
                      <a:pt x="5131" y="123"/>
                    </a:cubicBezTo>
                    <a:cubicBezTo>
                      <a:pt x="5090" y="41"/>
                      <a:pt x="4988" y="0"/>
                      <a:pt x="488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18"/>
              <p:cNvSpPr/>
              <p:nvPr/>
            </p:nvSpPr>
            <p:spPr>
              <a:xfrm>
                <a:off x="-1285225" y="3187217"/>
                <a:ext cx="110075" cy="94888"/>
              </a:xfrm>
              <a:custGeom>
                <a:avLst/>
                <a:gdLst/>
                <a:ahLst/>
                <a:cxnLst/>
                <a:rect l="l" t="t" r="r" b="b"/>
                <a:pathLst>
                  <a:path w="2515" h="2168" extrusionOk="0">
                    <a:moveTo>
                      <a:pt x="2167" y="0"/>
                    </a:moveTo>
                    <a:lnTo>
                      <a:pt x="0" y="1738"/>
                    </a:lnTo>
                    <a:lnTo>
                      <a:pt x="348" y="2167"/>
                    </a:lnTo>
                    <a:lnTo>
                      <a:pt x="2515" y="450"/>
                    </a:lnTo>
                    <a:lnTo>
                      <a:pt x="216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5" name="Google Shape;245;p18"/>
            <p:cNvGrpSpPr/>
            <p:nvPr/>
          </p:nvGrpSpPr>
          <p:grpSpPr>
            <a:xfrm rot="2700000">
              <a:off x="1342281" y="1375304"/>
              <a:ext cx="1733564" cy="2303393"/>
              <a:chOff x="-1285225" y="3156799"/>
              <a:chExt cx="457240" cy="607537"/>
            </a:xfrm>
          </p:grpSpPr>
          <p:sp>
            <p:nvSpPr>
              <p:cNvPr id="246" name="Google Shape;246;p18"/>
              <p:cNvSpPr/>
              <p:nvPr/>
            </p:nvSpPr>
            <p:spPr>
              <a:xfrm>
                <a:off x="-1202942" y="3341542"/>
                <a:ext cx="302477" cy="324361"/>
              </a:xfrm>
              <a:custGeom>
                <a:avLst/>
                <a:gdLst/>
                <a:ahLst/>
                <a:cxnLst/>
                <a:rect l="l" t="t" r="r" b="b"/>
                <a:pathLst>
                  <a:path w="6911" h="7411" extrusionOk="0">
                    <a:moveTo>
                      <a:pt x="4641" y="2300"/>
                    </a:moveTo>
                    <a:cubicBezTo>
                      <a:pt x="4723" y="2300"/>
                      <a:pt x="4764" y="2362"/>
                      <a:pt x="4764" y="2444"/>
                    </a:cubicBezTo>
                    <a:lnTo>
                      <a:pt x="4764" y="2750"/>
                    </a:lnTo>
                    <a:lnTo>
                      <a:pt x="4764" y="4978"/>
                    </a:lnTo>
                    <a:cubicBezTo>
                      <a:pt x="4764" y="5060"/>
                      <a:pt x="4723" y="5121"/>
                      <a:pt x="4641" y="5121"/>
                    </a:cubicBezTo>
                    <a:lnTo>
                      <a:pt x="2290" y="5121"/>
                    </a:lnTo>
                    <a:cubicBezTo>
                      <a:pt x="2209" y="5121"/>
                      <a:pt x="2168" y="5060"/>
                      <a:pt x="2168" y="4978"/>
                    </a:cubicBezTo>
                    <a:lnTo>
                      <a:pt x="2168" y="2444"/>
                    </a:lnTo>
                    <a:cubicBezTo>
                      <a:pt x="2168" y="2362"/>
                      <a:pt x="2209" y="2300"/>
                      <a:pt x="2290" y="2300"/>
                    </a:cubicBezTo>
                    <a:close/>
                    <a:moveTo>
                      <a:pt x="320" y="1"/>
                    </a:moveTo>
                    <a:cubicBezTo>
                      <a:pt x="246" y="1"/>
                      <a:pt x="175" y="31"/>
                      <a:pt x="124" y="93"/>
                    </a:cubicBezTo>
                    <a:cubicBezTo>
                      <a:pt x="1" y="215"/>
                      <a:pt x="1" y="399"/>
                      <a:pt x="124" y="542"/>
                    </a:cubicBezTo>
                    <a:lnTo>
                      <a:pt x="1657" y="2219"/>
                    </a:lnTo>
                    <a:cubicBezTo>
                      <a:pt x="1636" y="2280"/>
                      <a:pt x="1636" y="2362"/>
                      <a:pt x="1636" y="2444"/>
                    </a:cubicBezTo>
                    <a:lnTo>
                      <a:pt x="1636" y="4978"/>
                    </a:lnTo>
                    <a:cubicBezTo>
                      <a:pt x="1636" y="5060"/>
                      <a:pt x="1636" y="5142"/>
                      <a:pt x="1657" y="5203"/>
                    </a:cubicBezTo>
                    <a:lnTo>
                      <a:pt x="124" y="6879"/>
                    </a:lnTo>
                    <a:cubicBezTo>
                      <a:pt x="1" y="7022"/>
                      <a:pt x="1" y="7206"/>
                      <a:pt x="124" y="7329"/>
                    </a:cubicBezTo>
                    <a:cubicBezTo>
                      <a:pt x="185" y="7390"/>
                      <a:pt x="246" y="7411"/>
                      <a:pt x="328" y="7411"/>
                    </a:cubicBezTo>
                    <a:cubicBezTo>
                      <a:pt x="389" y="7411"/>
                      <a:pt x="471" y="7390"/>
                      <a:pt x="532" y="7329"/>
                    </a:cubicBezTo>
                    <a:lnTo>
                      <a:pt x="2066" y="5653"/>
                    </a:lnTo>
                    <a:cubicBezTo>
                      <a:pt x="2147" y="5673"/>
                      <a:pt x="2209" y="5694"/>
                      <a:pt x="2290" y="5694"/>
                    </a:cubicBezTo>
                    <a:lnTo>
                      <a:pt x="4641" y="5694"/>
                    </a:lnTo>
                    <a:cubicBezTo>
                      <a:pt x="4703" y="5694"/>
                      <a:pt x="4784" y="5673"/>
                      <a:pt x="4846" y="5653"/>
                    </a:cubicBezTo>
                    <a:lnTo>
                      <a:pt x="6399" y="7329"/>
                    </a:lnTo>
                    <a:cubicBezTo>
                      <a:pt x="6461" y="7390"/>
                      <a:pt x="6522" y="7411"/>
                      <a:pt x="6604" y="7411"/>
                    </a:cubicBezTo>
                    <a:cubicBezTo>
                      <a:pt x="6665" y="7411"/>
                      <a:pt x="6747" y="7390"/>
                      <a:pt x="6808" y="7329"/>
                    </a:cubicBezTo>
                    <a:cubicBezTo>
                      <a:pt x="6910" y="7206"/>
                      <a:pt x="6910" y="7022"/>
                      <a:pt x="6808" y="6879"/>
                    </a:cubicBezTo>
                    <a:lnTo>
                      <a:pt x="5255" y="5203"/>
                    </a:lnTo>
                    <a:cubicBezTo>
                      <a:pt x="5275" y="5142"/>
                      <a:pt x="5295" y="5060"/>
                      <a:pt x="5295" y="4978"/>
                    </a:cubicBezTo>
                    <a:lnTo>
                      <a:pt x="5295" y="2444"/>
                    </a:lnTo>
                    <a:cubicBezTo>
                      <a:pt x="5295" y="2362"/>
                      <a:pt x="5275" y="2280"/>
                      <a:pt x="5255" y="2219"/>
                    </a:cubicBezTo>
                    <a:lnTo>
                      <a:pt x="6808" y="542"/>
                    </a:lnTo>
                    <a:cubicBezTo>
                      <a:pt x="6910" y="399"/>
                      <a:pt x="6910" y="215"/>
                      <a:pt x="6808" y="93"/>
                    </a:cubicBezTo>
                    <a:cubicBezTo>
                      <a:pt x="6747" y="31"/>
                      <a:pt x="6675" y="1"/>
                      <a:pt x="6604" y="1"/>
                    </a:cubicBezTo>
                    <a:cubicBezTo>
                      <a:pt x="6532" y="1"/>
                      <a:pt x="6461" y="31"/>
                      <a:pt x="6399" y="93"/>
                    </a:cubicBezTo>
                    <a:lnTo>
                      <a:pt x="4846" y="1769"/>
                    </a:lnTo>
                    <a:cubicBezTo>
                      <a:pt x="4784" y="1748"/>
                      <a:pt x="4723" y="1728"/>
                      <a:pt x="4641" y="1728"/>
                    </a:cubicBezTo>
                    <a:lnTo>
                      <a:pt x="2290" y="1728"/>
                    </a:lnTo>
                    <a:cubicBezTo>
                      <a:pt x="2209" y="1728"/>
                      <a:pt x="2147" y="1748"/>
                      <a:pt x="2066" y="1769"/>
                    </a:cubicBezTo>
                    <a:lnTo>
                      <a:pt x="532" y="93"/>
                    </a:lnTo>
                    <a:cubicBezTo>
                      <a:pt x="471" y="31"/>
                      <a:pt x="395" y="1"/>
                      <a:pt x="3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18"/>
              <p:cNvSpPr/>
              <p:nvPr/>
            </p:nvSpPr>
            <p:spPr>
              <a:xfrm>
                <a:off x="-1274501" y="3156799"/>
                <a:ext cx="446516" cy="607537"/>
              </a:xfrm>
              <a:custGeom>
                <a:avLst/>
                <a:gdLst/>
                <a:ahLst/>
                <a:cxnLst/>
                <a:rect l="l" t="t" r="r" b="b"/>
                <a:pathLst>
                  <a:path w="10202" h="13881" extrusionOk="0">
                    <a:moveTo>
                      <a:pt x="8791" y="573"/>
                    </a:moveTo>
                    <a:cubicBezTo>
                      <a:pt x="9240" y="573"/>
                      <a:pt x="9629" y="961"/>
                      <a:pt x="9629" y="1431"/>
                    </a:cubicBezTo>
                    <a:lnTo>
                      <a:pt x="9629" y="12470"/>
                    </a:lnTo>
                    <a:cubicBezTo>
                      <a:pt x="9629" y="12940"/>
                      <a:pt x="9240" y="13308"/>
                      <a:pt x="8791" y="13308"/>
                    </a:cubicBezTo>
                    <a:lnTo>
                      <a:pt x="1411" y="13308"/>
                    </a:lnTo>
                    <a:cubicBezTo>
                      <a:pt x="961" y="13308"/>
                      <a:pt x="573" y="12940"/>
                      <a:pt x="573" y="12470"/>
                    </a:cubicBezTo>
                    <a:lnTo>
                      <a:pt x="573" y="4252"/>
                    </a:lnTo>
                    <a:cubicBezTo>
                      <a:pt x="573" y="3946"/>
                      <a:pt x="696" y="3578"/>
                      <a:pt x="921" y="3251"/>
                    </a:cubicBezTo>
                    <a:cubicBezTo>
                      <a:pt x="961" y="3189"/>
                      <a:pt x="982" y="3108"/>
                      <a:pt x="961" y="3046"/>
                    </a:cubicBezTo>
                    <a:lnTo>
                      <a:pt x="2249" y="2024"/>
                    </a:lnTo>
                    <a:cubicBezTo>
                      <a:pt x="2290" y="2055"/>
                      <a:pt x="2341" y="2070"/>
                      <a:pt x="2395" y="2070"/>
                    </a:cubicBezTo>
                    <a:cubicBezTo>
                      <a:pt x="2449" y="2070"/>
                      <a:pt x="2505" y="2055"/>
                      <a:pt x="2556" y="2024"/>
                    </a:cubicBezTo>
                    <a:lnTo>
                      <a:pt x="4007" y="1125"/>
                    </a:lnTo>
                    <a:cubicBezTo>
                      <a:pt x="4498" y="839"/>
                      <a:pt x="5377" y="573"/>
                      <a:pt x="5949" y="573"/>
                    </a:cubicBezTo>
                    <a:close/>
                    <a:moveTo>
                      <a:pt x="5949" y="0"/>
                    </a:moveTo>
                    <a:cubicBezTo>
                      <a:pt x="5275" y="0"/>
                      <a:pt x="4293" y="287"/>
                      <a:pt x="3701" y="655"/>
                    </a:cubicBezTo>
                    <a:lnTo>
                      <a:pt x="2474" y="1431"/>
                    </a:lnTo>
                    <a:cubicBezTo>
                      <a:pt x="2420" y="1377"/>
                      <a:pt x="2349" y="1352"/>
                      <a:pt x="2279" y="1352"/>
                    </a:cubicBezTo>
                    <a:cubicBezTo>
                      <a:pt x="2216" y="1352"/>
                      <a:pt x="2154" y="1372"/>
                      <a:pt x="2106" y="1411"/>
                    </a:cubicBezTo>
                    <a:lnTo>
                      <a:pt x="430" y="2760"/>
                    </a:lnTo>
                    <a:cubicBezTo>
                      <a:pt x="328" y="2842"/>
                      <a:pt x="287" y="2985"/>
                      <a:pt x="348" y="3087"/>
                    </a:cubicBezTo>
                    <a:cubicBezTo>
                      <a:pt x="123" y="3476"/>
                      <a:pt x="1" y="3884"/>
                      <a:pt x="1" y="4252"/>
                    </a:cubicBezTo>
                    <a:lnTo>
                      <a:pt x="1" y="12470"/>
                    </a:lnTo>
                    <a:cubicBezTo>
                      <a:pt x="1" y="13247"/>
                      <a:pt x="634" y="13881"/>
                      <a:pt x="1411" y="13881"/>
                    </a:cubicBezTo>
                    <a:lnTo>
                      <a:pt x="8770" y="13881"/>
                    </a:lnTo>
                    <a:cubicBezTo>
                      <a:pt x="9567" y="13881"/>
                      <a:pt x="10201" y="13247"/>
                      <a:pt x="10201" y="12470"/>
                    </a:cubicBezTo>
                    <a:lnTo>
                      <a:pt x="10201" y="1411"/>
                    </a:lnTo>
                    <a:cubicBezTo>
                      <a:pt x="10201" y="634"/>
                      <a:pt x="9567" y="0"/>
                      <a:pt x="877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18"/>
              <p:cNvSpPr/>
              <p:nvPr/>
            </p:nvSpPr>
            <p:spPr>
              <a:xfrm>
                <a:off x="-1145650" y="3194395"/>
                <a:ext cx="227285" cy="74273"/>
              </a:xfrm>
              <a:custGeom>
                <a:avLst/>
                <a:gdLst/>
                <a:ahLst/>
                <a:cxnLst/>
                <a:rect l="l" t="t" r="r" b="b"/>
                <a:pathLst>
                  <a:path w="5193" h="1697" extrusionOk="0">
                    <a:moveTo>
                      <a:pt x="4436" y="552"/>
                    </a:moveTo>
                    <a:lnTo>
                      <a:pt x="4150" y="1124"/>
                    </a:lnTo>
                    <a:lnTo>
                      <a:pt x="1288" y="1124"/>
                    </a:lnTo>
                    <a:lnTo>
                      <a:pt x="1513" y="981"/>
                    </a:lnTo>
                    <a:cubicBezTo>
                      <a:pt x="1860" y="777"/>
                      <a:pt x="2596" y="552"/>
                      <a:pt x="3005" y="552"/>
                    </a:cubicBezTo>
                    <a:close/>
                    <a:moveTo>
                      <a:pt x="3005" y="0"/>
                    </a:moveTo>
                    <a:cubicBezTo>
                      <a:pt x="2494" y="0"/>
                      <a:pt x="1656" y="225"/>
                      <a:pt x="1206" y="511"/>
                    </a:cubicBezTo>
                    <a:lnTo>
                      <a:pt x="143" y="1165"/>
                    </a:lnTo>
                    <a:cubicBezTo>
                      <a:pt x="41" y="1227"/>
                      <a:pt x="0" y="1370"/>
                      <a:pt x="21" y="1492"/>
                    </a:cubicBezTo>
                    <a:cubicBezTo>
                      <a:pt x="62" y="1615"/>
                      <a:pt x="184" y="1697"/>
                      <a:pt x="307" y="1697"/>
                    </a:cubicBezTo>
                    <a:lnTo>
                      <a:pt x="4334" y="1697"/>
                    </a:lnTo>
                    <a:cubicBezTo>
                      <a:pt x="4436" y="1697"/>
                      <a:pt x="4538" y="1635"/>
                      <a:pt x="4579" y="1533"/>
                    </a:cubicBezTo>
                    <a:lnTo>
                      <a:pt x="5152" y="409"/>
                    </a:lnTo>
                    <a:cubicBezTo>
                      <a:pt x="5193" y="327"/>
                      <a:pt x="5193" y="204"/>
                      <a:pt x="5131" y="123"/>
                    </a:cubicBezTo>
                    <a:cubicBezTo>
                      <a:pt x="5090" y="41"/>
                      <a:pt x="4988" y="0"/>
                      <a:pt x="488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18"/>
              <p:cNvSpPr/>
              <p:nvPr/>
            </p:nvSpPr>
            <p:spPr>
              <a:xfrm>
                <a:off x="-1285225" y="3187217"/>
                <a:ext cx="110075" cy="94888"/>
              </a:xfrm>
              <a:custGeom>
                <a:avLst/>
                <a:gdLst/>
                <a:ahLst/>
                <a:cxnLst/>
                <a:rect l="l" t="t" r="r" b="b"/>
                <a:pathLst>
                  <a:path w="2515" h="2168" extrusionOk="0">
                    <a:moveTo>
                      <a:pt x="2167" y="0"/>
                    </a:moveTo>
                    <a:lnTo>
                      <a:pt x="0" y="1738"/>
                    </a:lnTo>
                    <a:lnTo>
                      <a:pt x="348" y="2167"/>
                    </a:lnTo>
                    <a:lnTo>
                      <a:pt x="2515" y="450"/>
                    </a:lnTo>
                    <a:lnTo>
                      <a:pt x="216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0" name="Google Shape;250;p18"/>
            <p:cNvGrpSpPr/>
            <p:nvPr/>
          </p:nvGrpSpPr>
          <p:grpSpPr>
            <a:xfrm rot="2700000">
              <a:off x="7288833" y="1375304"/>
              <a:ext cx="1733564" cy="2303393"/>
              <a:chOff x="-1285225" y="3156799"/>
              <a:chExt cx="457240" cy="607537"/>
            </a:xfrm>
          </p:grpSpPr>
          <p:sp>
            <p:nvSpPr>
              <p:cNvPr id="251" name="Google Shape;251;p18"/>
              <p:cNvSpPr/>
              <p:nvPr/>
            </p:nvSpPr>
            <p:spPr>
              <a:xfrm>
                <a:off x="-1202942" y="3341542"/>
                <a:ext cx="302477" cy="324361"/>
              </a:xfrm>
              <a:custGeom>
                <a:avLst/>
                <a:gdLst/>
                <a:ahLst/>
                <a:cxnLst/>
                <a:rect l="l" t="t" r="r" b="b"/>
                <a:pathLst>
                  <a:path w="6911" h="7411" extrusionOk="0">
                    <a:moveTo>
                      <a:pt x="4641" y="2300"/>
                    </a:moveTo>
                    <a:cubicBezTo>
                      <a:pt x="4723" y="2300"/>
                      <a:pt x="4764" y="2362"/>
                      <a:pt x="4764" y="2444"/>
                    </a:cubicBezTo>
                    <a:lnTo>
                      <a:pt x="4764" y="2750"/>
                    </a:lnTo>
                    <a:lnTo>
                      <a:pt x="4764" y="4978"/>
                    </a:lnTo>
                    <a:cubicBezTo>
                      <a:pt x="4764" y="5060"/>
                      <a:pt x="4723" y="5121"/>
                      <a:pt x="4641" y="5121"/>
                    </a:cubicBezTo>
                    <a:lnTo>
                      <a:pt x="2290" y="5121"/>
                    </a:lnTo>
                    <a:cubicBezTo>
                      <a:pt x="2209" y="5121"/>
                      <a:pt x="2168" y="5060"/>
                      <a:pt x="2168" y="4978"/>
                    </a:cubicBezTo>
                    <a:lnTo>
                      <a:pt x="2168" y="2444"/>
                    </a:lnTo>
                    <a:cubicBezTo>
                      <a:pt x="2168" y="2362"/>
                      <a:pt x="2209" y="2300"/>
                      <a:pt x="2290" y="2300"/>
                    </a:cubicBezTo>
                    <a:close/>
                    <a:moveTo>
                      <a:pt x="320" y="1"/>
                    </a:moveTo>
                    <a:cubicBezTo>
                      <a:pt x="246" y="1"/>
                      <a:pt x="175" y="31"/>
                      <a:pt x="124" y="93"/>
                    </a:cubicBezTo>
                    <a:cubicBezTo>
                      <a:pt x="1" y="215"/>
                      <a:pt x="1" y="399"/>
                      <a:pt x="124" y="542"/>
                    </a:cubicBezTo>
                    <a:lnTo>
                      <a:pt x="1657" y="2219"/>
                    </a:lnTo>
                    <a:cubicBezTo>
                      <a:pt x="1636" y="2280"/>
                      <a:pt x="1636" y="2362"/>
                      <a:pt x="1636" y="2444"/>
                    </a:cubicBezTo>
                    <a:lnTo>
                      <a:pt x="1636" y="4978"/>
                    </a:lnTo>
                    <a:cubicBezTo>
                      <a:pt x="1636" y="5060"/>
                      <a:pt x="1636" y="5142"/>
                      <a:pt x="1657" y="5203"/>
                    </a:cubicBezTo>
                    <a:lnTo>
                      <a:pt x="124" y="6879"/>
                    </a:lnTo>
                    <a:cubicBezTo>
                      <a:pt x="1" y="7022"/>
                      <a:pt x="1" y="7206"/>
                      <a:pt x="124" y="7329"/>
                    </a:cubicBezTo>
                    <a:cubicBezTo>
                      <a:pt x="185" y="7390"/>
                      <a:pt x="246" y="7411"/>
                      <a:pt x="328" y="7411"/>
                    </a:cubicBezTo>
                    <a:cubicBezTo>
                      <a:pt x="389" y="7411"/>
                      <a:pt x="471" y="7390"/>
                      <a:pt x="532" y="7329"/>
                    </a:cubicBezTo>
                    <a:lnTo>
                      <a:pt x="2066" y="5653"/>
                    </a:lnTo>
                    <a:cubicBezTo>
                      <a:pt x="2147" y="5673"/>
                      <a:pt x="2209" y="5694"/>
                      <a:pt x="2290" y="5694"/>
                    </a:cubicBezTo>
                    <a:lnTo>
                      <a:pt x="4641" y="5694"/>
                    </a:lnTo>
                    <a:cubicBezTo>
                      <a:pt x="4703" y="5694"/>
                      <a:pt x="4784" y="5673"/>
                      <a:pt x="4846" y="5653"/>
                    </a:cubicBezTo>
                    <a:lnTo>
                      <a:pt x="6399" y="7329"/>
                    </a:lnTo>
                    <a:cubicBezTo>
                      <a:pt x="6461" y="7390"/>
                      <a:pt x="6522" y="7411"/>
                      <a:pt x="6604" y="7411"/>
                    </a:cubicBezTo>
                    <a:cubicBezTo>
                      <a:pt x="6665" y="7411"/>
                      <a:pt x="6747" y="7390"/>
                      <a:pt x="6808" y="7329"/>
                    </a:cubicBezTo>
                    <a:cubicBezTo>
                      <a:pt x="6910" y="7206"/>
                      <a:pt x="6910" y="7022"/>
                      <a:pt x="6808" y="6879"/>
                    </a:cubicBezTo>
                    <a:lnTo>
                      <a:pt x="5255" y="5203"/>
                    </a:lnTo>
                    <a:cubicBezTo>
                      <a:pt x="5275" y="5142"/>
                      <a:pt x="5295" y="5060"/>
                      <a:pt x="5295" y="4978"/>
                    </a:cubicBezTo>
                    <a:lnTo>
                      <a:pt x="5295" y="2444"/>
                    </a:lnTo>
                    <a:cubicBezTo>
                      <a:pt x="5295" y="2362"/>
                      <a:pt x="5275" y="2280"/>
                      <a:pt x="5255" y="2219"/>
                    </a:cubicBezTo>
                    <a:lnTo>
                      <a:pt x="6808" y="542"/>
                    </a:lnTo>
                    <a:cubicBezTo>
                      <a:pt x="6910" y="399"/>
                      <a:pt x="6910" y="215"/>
                      <a:pt x="6808" y="93"/>
                    </a:cubicBezTo>
                    <a:cubicBezTo>
                      <a:pt x="6747" y="31"/>
                      <a:pt x="6675" y="1"/>
                      <a:pt x="6604" y="1"/>
                    </a:cubicBezTo>
                    <a:cubicBezTo>
                      <a:pt x="6532" y="1"/>
                      <a:pt x="6461" y="31"/>
                      <a:pt x="6399" y="93"/>
                    </a:cubicBezTo>
                    <a:lnTo>
                      <a:pt x="4846" y="1769"/>
                    </a:lnTo>
                    <a:cubicBezTo>
                      <a:pt x="4784" y="1748"/>
                      <a:pt x="4723" y="1728"/>
                      <a:pt x="4641" y="1728"/>
                    </a:cubicBezTo>
                    <a:lnTo>
                      <a:pt x="2290" y="1728"/>
                    </a:lnTo>
                    <a:cubicBezTo>
                      <a:pt x="2209" y="1728"/>
                      <a:pt x="2147" y="1748"/>
                      <a:pt x="2066" y="1769"/>
                    </a:cubicBezTo>
                    <a:lnTo>
                      <a:pt x="532" y="93"/>
                    </a:lnTo>
                    <a:cubicBezTo>
                      <a:pt x="471" y="31"/>
                      <a:pt x="395" y="1"/>
                      <a:pt x="3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2" name="Google Shape;252;p18"/>
              <p:cNvSpPr/>
              <p:nvPr/>
            </p:nvSpPr>
            <p:spPr>
              <a:xfrm>
                <a:off x="-1274501" y="3156799"/>
                <a:ext cx="446516" cy="607537"/>
              </a:xfrm>
              <a:custGeom>
                <a:avLst/>
                <a:gdLst/>
                <a:ahLst/>
                <a:cxnLst/>
                <a:rect l="l" t="t" r="r" b="b"/>
                <a:pathLst>
                  <a:path w="10202" h="13881" extrusionOk="0">
                    <a:moveTo>
                      <a:pt x="8791" y="573"/>
                    </a:moveTo>
                    <a:cubicBezTo>
                      <a:pt x="9240" y="573"/>
                      <a:pt x="9629" y="961"/>
                      <a:pt x="9629" y="1431"/>
                    </a:cubicBezTo>
                    <a:lnTo>
                      <a:pt x="9629" y="12470"/>
                    </a:lnTo>
                    <a:cubicBezTo>
                      <a:pt x="9629" y="12940"/>
                      <a:pt x="9240" y="13308"/>
                      <a:pt x="8791" y="13308"/>
                    </a:cubicBezTo>
                    <a:lnTo>
                      <a:pt x="1411" y="13308"/>
                    </a:lnTo>
                    <a:cubicBezTo>
                      <a:pt x="961" y="13308"/>
                      <a:pt x="573" y="12940"/>
                      <a:pt x="573" y="12470"/>
                    </a:cubicBezTo>
                    <a:lnTo>
                      <a:pt x="573" y="4252"/>
                    </a:lnTo>
                    <a:cubicBezTo>
                      <a:pt x="573" y="3946"/>
                      <a:pt x="696" y="3578"/>
                      <a:pt x="921" y="3251"/>
                    </a:cubicBezTo>
                    <a:cubicBezTo>
                      <a:pt x="961" y="3189"/>
                      <a:pt x="982" y="3108"/>
                      <a:pt x="961" y="3046"/>
                    </a:cubicBezTo>
                    <a:lnTo>
                      <a:pt x="2249" y="2024"/>
                    </a:lnTo>
                    <a:cubicBezTo>
                      <a:pt x="2290" y="2055"/>
                      <a:pt x="2341" y="2070"/>
                      <a:pt x="2395" y="2070"/>
                    </a:cubicBezTo>
                    <a:cubicBezTo>
                      <a:pt x="2449" y="2070"/>
                      <a:pt x="2505" y="2055"/>
                      <a:pt x="2556" y="2024"/>
                    </a:cubicBezTo>
                    <a:lnTo>
                      <a:pt x="4007" y="1125"/>
                    </a:lnTo>
                    <a:cubicBezTo>
                      <a:pt x="4498" y="839"/>
                      <a:pt x="5377" y="573"/>
                      <a:pt x="5949" y="573"/>
                    </a:cubicBezTo>
                    <a:close/>
                    <a:moveTo>
                      <a:pt x="5949" y="0"/>
                    </a:moveTo>
                    <a:cubicBezTo>
                      <a:pt x="5275" y="0"/>
                      <a:pt x="4293" y="287"/>
                      <a:pt x="3701" y="655"/>
                    </a:cubicBezTo>
                    <a:lnTo>
                      <a:pt x="2474" y="1431"/>
                    </a:lnTo>
                    <a:cubicBezTo>
                      <a:pt x="2420" y="1377"/>
                      <a:pt x="2349" y="1352"/>
                      <a:pt x="2279" y="1352"/>
                    </a:cubicBezTo>
                    <a:cubicBezTo>
                      <a:pt x="2216" y="1352"/>
                      <a:pt x="2154" y="1372"/>
                      <a:pt x="2106" y="1411"/>
                    </a:cubicBezTo>
                    <a:lnTo>
                      <a:pt x="430" y="2760"/>
                    </a:lnTo>
                    <a:cubicBezTo>
                      <a:pt x="328" y="2842"/>
                      <a:pt x="287" y="2985"/>
                      <a:pt x="348" y="3087"/>
                    </a:cubicBezTo>
                    <a:cubicBezTo>
                      <a:pt x="123" y="3476"/>
                      <a:pt x="1" y="3884"/>
                      <a:pt x="1" y="4252"/>
                    </a:cubicBezTo>
                    <a:lnTo>
                      <a:pt x="1" y="12470"/>
                    </a:lnTo>
                    <a:cubicBezTo>
                      <a:pt x="1" y="13247"/>
                      <a:pt x="634" y="13881"/>
                      <a:pt x="1411" y="13881"/>
                    </a:cubicBezTo>
                    <a:lnTo>
                      <a:pt x="8770" y="13881"/>
                    </a:lnTo>
                    <a:cubicBezTo>
                      <a:pt x="9567" y="13881"/>
                      <a:pt x="10201" y="13247"/>
                      <a:pt x="10201" y="12470"/>
                    </a:cubicBezTo>
                    <a:lnTo>
                      <a:pt x="10201" y="1411"/>
                    </a:lnTo>
                    <a:cubicBezTo>
                      <a:pt x="10201" y="634"/>
                      <a:pt x="9567" y="0"/>
                      <a:pt x="877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18"/>
              <p:cNvSpPr/>
              <p:nvPr/>
            </p:nvSpPr>
            <p:spPr>
              <a:xfrm>
                <a:off x="-1145650" y="3194395"/>
                <a:ext cx="227285" cy="74273"/>
              </a:xfrm>
              <a:custGeom>
                <a:avLst/>
                <a:gdLst/>
                <a:ahLst/>
                <a:cxnLst/>
                <a:rect l="l" t="t" r="r" b="b"/>
                <a:pathLst>
                  <a:path w="5193" h="1697" extrusionOk="0">
                    <a:moveTo>
                      <a:pt x="4436" y="552"/>
                    </a:moveTo>
                    <a:lnTo>
                      <a:pt x="4150" y="1124"/>
                    </a:lnTo>
                    <a:lnTo>
                      <a:pt x="1288" y="1124"/>
                    </a:lnTo>
                    <a:lnTo>
                      <a:pt x="1513" y="981"/>
                    </a:lnTo>
                    <a:cubicBezTo>
                      <a:pt x="1860" y="777"/>
                      <a:pt x="2596" y="552"/>
                      <a:pt x="3005" y="552"/>
                    </a:cubicBezTo>
                    <a:close/>
                    <a:moveTo>
                      <a:pt x="3005" y="0"/>
                    </a:moveTo>
                    <a:cubicBezTo>
                      <a:pt x="2494" y="0"/>
                      <a:pt x="1656" y="225"/>
                      <a:pt x="1206" y="511"/>
                    </a:cubicBezTo>
                    <a:lnTo>
                      <a:pt x="143" y="1165"/>
                    </a:lnTo>
                    <a:cubicBezTo>
                      <a:pt x="41" y="1227"/>
                      <a:pt x="0" y="1370"/>
                      <a:pt x="21" y="1492"/>
                    </a:cubicBezTo>
                    <a:cubicBezTo>
                      <a:pt x="62" y="1615"/>
                      <a:pt x="184" y="1697"/>
                      <a:pt x="307" y="1697"/>
                    </a:cubicBezTo>
                    <a:lnTo>
                      <a:pt x="4334" y="1697"/>
                    </a:lnTo>
                    <a:cubicBezTo>
                      <a:pt x="4436" y="1697"/>
                      <a:pt x="4538" y="1635"/>
                      <a:pt x="4579" y="1533"/>
                    </a:cubicBezTo>
                    <a:lnTo>
                      <a:pt x="5152" y="409"/>
                    </a:lnTo>
                    <a:cubicBezTo>
                      <a:pt x="5193" y="327"/>
                      <a:pt x="5193" y="204"/>
                      <a:pt x="5131" y="123"/>
                    </a:cubicBezTo>
                    <a:cubicBezTo>
                      <a:pt x="5090" y="41"/>
                      <a:pt x="4988" y="0"/>
                      <a:pt x="488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18"/>
              <p:cNvSpPr/>
              <p:nvPr/>
            </p:nvSpPr>
            <p:spPr>
              <a:xfrm>
                <a:off x="-1285225" y="3187217"/>
                <a:ext cx="110075" cy="94888"/>
              </a:xfrm>
              <a:custGeom>
                <a:avLst/>
                <a:gdLst/>
                <a:ahLst/>
                <a:cxnLst/>
                <a:rect l="l" t="t" r="r" b="b"/>
                <a:pathLst>
                  <a:path w="2515" h="2168" extrusionOk="0">
                    <a:moveTo>
                      <a:pt x="2167" y="0"/>
                    </a:moveTo>
                    <a:lnTo>
                      <a:pt x="0" y="1738"/>
                    </a:lnTo>
                    <a:lnTo>
                      <a:pt x="348" y="2167"/>
                    </a:lnTo>
                    <a:lnTo>
                      <a:pt x="2515" y="450"/>
                    </a:lnTo>
                    <a:lnTo>
                      <a:pt x="216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5" name="Google Shape;255;p18"/>
            <p:cNvGrpSpPr/>
            <p:nvPr/>
          </p:nvGrpSpPr>
          <p:grpSpPr>
            <a:xfrm rot="2700000">
              <a:off x="-564195" y="3546279"/>
              <a:ext cx="1733564" cy="2303393"/>
              <a:chOff x="-1285225" y="3156799"/>
              <a:chExt cx="457240" cy="607537"/>
            </a:xfrm>
          </p:grpSpPr>
          <p:sp>
            <p:nvSpPr>
              <p:cNvPr id="256" name="Google Shape;256;p18"/>
              <p:cNvSpPr/>
              <p:nvPr/>
            </p:nvSpPr>
            <p:spPr>
              <a:xfrm>
                <a:off x="-1202942" y="3341542"/>
                <a:ext cx="302477" cy="324361"/>
              </a:xfrm>
              <a:custGeom>
                <a:avLst/>
                <a:gdLst/>
                <a:ahLst/>
                <a:cxnLst/>
                <a:rect l="l" t="t" r="r" b="b"/>
                <a:pathLst>
                  <a:path w="6911" h="7411" extrusionOk="0">
                    <a:moveTo>
                      <a:pt x="4641" y="2300"/>
                    </a:moveTo>
                    <a:cubicBezTo>
                      <a:pt x="4723" y="2300"/>
                      <a:pt x="4764" y="2362"/>
                      <a:pt x="4764" y="2444"/>
                    </a:cubicBezTo>
                    <a:lnTo>
                      <a:pt x="4764" y="2750"/>
                    </a:lnTo>
                    <a:lnTo>
                      <a:pt x="4764" y="4978"/>
                    </a:lnTo>
                    <a:cubicBezTo>
                      <a:pt x="4764" y="5060"/>
                      <a:pt x="4723" y="5121"/>
                      <a:pt x="4641" y="5121"/>
                    </a:cubicBezTo>
                    <a:lnTo>
                      <a:pt x="2290" y="5121"/>
                    </a:lnTo>
                    <a:cubicBezTo>
                      <a:pt x="2209" y="5121"/>
                      <a:pt x="2168" y="5060"/>
                      <a:pt x="2168" y="4978"/>
                    </a:cubicBezTo>
                    <a:lnTo>
                      <a:pt x="2168" y="2444"/>
                    </a:lnTo>
                    <a:cubicBezTo>
                      <a:pt x="2168" y="2362"/>
                      <a:pt x="2209" y="2300"/>
                      <a:pt x="2290" y="2300"/>
                    </a:cubicBezTo>
                    <a:close/>
                    <a:moveTo>
                      <a:pt x="320" y="1"/>
                    </a:moveTo>
                    <a:cubicBezTo>
                      <a:pt x="246" y="1"/>
                      <a:pt x="175" y="31"/>
                      <a:pt x="124" y="93"/>
                    </a:cubicBezTo>
                    <a:cubicBezTo>
                      <a:pt x="1" y="215"/>
                      <a:pt x="1" y="399"/>
                      <a:pt x="124" y="542"/>
                    </a:cubicBezTo>
                    <a:lnTo>
                      <a:pt x="1657" y="2219"/>
                    </a:lnTo>
                    <a:cubicBezTo>
                      <a:pt x="1636" y="2280"/>
                      <a:pt x="1636" y="2362"/>
                      <a:pt x="1636" y="2444"/>
                    </a:cubicBezTo>
                    <a:lnTo>
                      <a:pt x="1636" y="4978"/>
                    </a:lnTo>
                    <a:cubicBezTo>
                      <a:pt x="1636" y="5060"/>
                      <a:pt x="1636" y="5142"/>
                      <a:pt x="1657" y="5203"/>
                    </a:cubicBezTo>
                    <a:lnTo>
                      <a:pt x="124" y="6879"/>
                    </a:lnTo>
                    <a:cubicBezTo>
                      <a:pt x="1" y="7022"/>
                      <a:pt x="1" y="7206"/>
                      <a:pt x="124" y="7329"/>
                    </a:cubicBezTo>
                    <a:cubicBezTo>
                      <a:pt x="185" y="7390"/>
                      <a:pt x="246" y="7411"/>
                      <a:pt x="328" y="7411"/>
                    </a:cubicBezTo>
                    <a:cubicBezTo>
                      <a:pt x="389" y="7411"/>
                      <a:pt x="471" y="7390"/>
                      <a:pt x="532" y="7329"/>
                    </a:cubicBezTo>
                    <a:lnTo>
                      <a:pt x="2066" y="5653"/>
                    </a:lnTo>
                    <a:cubicBezTo>
                      <a:pt x="2147" y="5673"/>
                      <a:pt x="2209" y="5694"/>
                      <a:pt x="2290" y="5694"/>
                    </a:cubicBezTo>
                    <a:lnTo>
                      <a:pt x="4641" y="5694"/>
                    </a:lnTo>
                    <a:cubicBezTo>
                      <a:pt x="4703" y="5694"/>
                      <a:pt x="4784" y="5673"/>
                      <a:pt x="4846" y="5653"/>
                    </a:cubicBezTo>
                    <a:lnTo>
                      <a:pt x="6399" y="7329"/>
                    </a:lnTo>
                    <a:cubicBezTo>
                      <a:pt x="6461" y="7390"/>
                      <a:pt x="6522" y="7411"/>
                      <a:pt x="6604" y="7411"/>
                    </a:cubicBezTo>
                    <a:cubicBezTo>
                      <a:pt x="6665" y="7411"/>
                      <a:pt x="6747" y="7390"/>
                      <a:pt x="6808" y="7329"/>
                    </a:cubicBezTo>
                    <a:cubicBezTo>
                      <a:pt x="6910" y="7206"/>
                      <a:pt x="6910" y="7022"/>
                      <a:pt x="6808" y="6879"/>
                    </a:cubicBezTo>
                    <a:lnTo>
                      <a:pt x="5255" y="5203"/>
                    </a:lnTo>
                    <a:cubicBezTo>
                      <a:pt x="5275" y="5142"/>
                      <a:pt x="5295" y="5060"/>
                      <a:pt x="5295" y="4978"/>
                    </a:cubicBezTo>
                    <a:lnTo>
                      <a:pt x="5295" y="2444"/>
                    </a:lnTo>
                    <a:cubicBezTo>
                      <a:pt x="5295" y="2362"/>
                      <a:pt x="5275" y="2280"/>
                      <a:pt x="5255" y="2219"/>
                    </a:cubicBezTo>
                    <a:lnTo>
                      <a:pt x="6808" y="542"/>
                    </a:lnTo>
                    <a:cubicBezTo>
                      <a:pt x="6910" y="399"/>
                      <a:pt x="6910" y="215"/>
                      <a:pt x="6808" y="93"/>
                    </a:cubicBezTo>
                    <a:cubicBezTo>
                      <a:pt x="6747" y="31"/>
                      <a:pt x="6675" y="1"/>
                      <a:pt x="6604" y="1"/>
                    </a:cubicBezTo>
                    <a:cubicBezTo>
                      <a:pt x="6532" y="1"/>
                      <a:pt x="6461" y="31"/>
                      <a:pt x="6399" y="93"/>
                    </a:cubicBezTo>
                    <a:lnTo>
                      <a:pt x="4846" y="1769"/>
                    </a:lnTo>
                    <a:cubicBezTo>
                      <a:pt x="4784" y="1748"/>
                      <a:pt x="4723" y="1728"/>
                      <a:pt x="4641" y="1728"/>
                    </a:cubicBezTo>
                    <a:lnTo>
                      <a:pt x="2290" y="1728"/>
                    </a:lnTo>
                    <a:cubicBezTo>
                      <a:pt x="2209" y="1728"/>
                      <a:pt x="2147" y="1748"/>
                      <a:pt x="2066" y="1769"/>
                    </a:cubicBezTo>
                    <a:lnTo>
                      <a:pt x="532" y="93"/>
                    </a:lnTo>
                    <a:cubicBezTo>
                      <a:pt x="471" y="31"/>
                      <a:pt x="395" y="1"/>
                      <a:pt x="3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18"/>
              <p:cNvSpPr/>
              <p:nvPr/>
            </p:nvSpPr>
            <p:spPr>
              <a:xfrm>
                <a:off x="-1274501" y="3156799"/>
                <a:ext cx="446516" cy="607537"/>
              </a:xfrm>
              <a:custGeom>
                <a:avLst/>
                <a:gdLst/>
                <a:ahLst/>
                <a:cxnLst/>
                <a:rect l="l" t="t" r="r" b="b"/>
                <a:pathLst>
                  <a:path w="10202" h="13881" extrusionOk="0">
                    <a:moveTo>
                      <a:pt x="8791" y="573"/>
                    </a:moveTo>
                    <a:cubicBezTo>
                      <a:pt x="9240" y="573"/>
                      <a:pt x="9629" y="961"/>
                      <a:pt x="9629" y="1431"/>
                    </a:cubicBezTo>
                    <a:lnTo>
                      <a:pt x="9629" y="12470"/>
                    </a:lnTo>
                    <a:cubicBezTo>
                      <a:pt x="9629" y="12940"/>
                      <a:pt x="9240" y="13308"/>
                      <a:pt x="8791" y="13308"/>
                    </a:cubicBezTo>
                    <a:lnTo>
                      <a:pt x="1411" y="13308"/>
                    </a:lnTo>
                    <a:cubicBezTo>
                      <a:pt x="961" y="13308"/>
                      <a:pt x="573" y="12940"/>
                      <a:pt x="573" y="12470"/>
                    </a:cubicBezTo>
                    <a:lnTo>
                      <a:pt x="573" y="4252"/>
                    </a:lnTo>
                    <a:cubicBezTo>
                      <a:pt x="573" y="3946"/>
                      <a:pt x="696" y="3578"/>
                      <a:pt x="921" y="3251"/>
                    </a:cubicBezTo>
                    <a:cubicBezTo>
                      <a:pt x="961" y="3189"/>
                      <a:pt x="982" y="3108"/>
                      <a:pt x="961" y="3046"/>
                    </a:cubicBezTo>
                    <a:lnTo>
                      <a:pt x="2249" y="2024"/>
                    </a:lnTo>
                    <a:cubicBezTo>
                      <a:pt x="2290" y="2055"/>
                      <a:pt x="2341" y="2070"/>
                      <a:pt x="2395" y="2070"/>
                    </a:cubicBezTo>
                    <a:cubicBezTo>
                      <a:pt x="2449" y="2070"/>
                      <a:pt x="2505" y="2055"/>
                      <a:pt x="2556" y="2024"/>
                    </a:cubicBezTo>
                    <a:lnTo>
                      <a:pt x="4007" y="1125"/>
                    </a:lnTo>
                    <a:cubicBezTo>
                      <a:pt x="4498" y="839"/>
                      <a:pt x="5377" y="573"/>
                      <a:pt x="5949" y="573"/>
                    </a:cubicBezTo>
                    <a:close/>
                    <a:moveTo>
                      <a:pt x="5949" y="0"/>
                    </a:moveTo>
                    <a:cubicBezTo>
                      <a:pt x="5275" y="0"/>
                      <a:pt x="4293" y="287"/>
                      <a:pt x="3701" y="655"/>
                    </a:cubicBezTo>
                    <a:lnTo>
                      <a:pt x="2474" y="1431"/>
                    </a:lnTo>
                    <a:cubicBezTo>
                      <a:pt x="2420" y="1377"/>
                      <a:pt x="2349" y="1352"/>
                      <a:pt x="2279" y="1352"/>
                    </a:cubicBezTo>
                    <a:cubicBezTo>
                      <a:pt x="2216" y="1352"/>
                      <a:pt x="2154" y="1372"/>
                      <a:pt x="2106" y="1411"/>
                    </a:cubicBezTo>
                    <a:lnTo>
                      <a:pt x="430" y="2760"/>
                    </a:lnTo>
                    <a:cubicBezTo>
                      <a:pt x="328" y="2842"/>
                      <a:pt x="287" y="2985"/>
                      <a:pt x="348" y="3087"/>
                    </a:cubicBezTo>
                    <a:cubicBezTo>
                      <a:pt x="123" y="3476"/>
                      <a:pt x="1" y="3884"/>
                      <a:pt x="1" y="4252"/>
                    </a:cubicBezTo>
                    <a:lnTo>
                      <a:pt x="1" y="12470"/>
                    </a:lnTo>
                    <a:cubicBezTo>
                      <a:pt x="1" y="13247"/>
                      <a:pt x="634" y="13881"/>
                      <a:pt x="1411" y="13881"/>
                    </a:cubicBezTo>
                    <a:lnTo>
                      <a:pt x="8770" y="13881"/>
                    </a:lnTo>
                    <a:cubicBezTo>
                      <a:pt x="9567" y="13881"/>
                      <a:pt x="10201" y="13247"/>
                      <a:pt x="10201" y="12470"/>
                    </a:cubicBezTo>
                    <a:lnTo>
                      <a:pt x="10201" y="1411"/>
                    </a:lnTo>
                    <a:cubicBezTo>
                      <a:pt x="10201" y="634"/>
                      <a:pt x="9567" y="0"/>
                      <a:pt x="877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18"/>
              <p:cNvSpPr/>
              <p:nvPr/>
            </p:nvSpPr>
            <p:spPr>
              <a:xfrm>
                <a:off x="-1145650" y="3194395"/>
                <a:ext cx="227285" cy="74273"/>
              </a:xfrm>
              <a:custGeom>
                <a:avLst/>
                <a:gdLst/>
                <a:ahLst/>
                <a:cxnLst/>
                <a:rect l="l" t="t" r="r" b="b"/>
                <a:pathLst>
                  <a:path w="5193" h="1697" extrusionOk="0">
                    <a:moveTo>
                      <a:pt x="4436" y="552"/>
                    </a:moveTo>
                    <a:lnTo>
                      <a:pt x="4150" y="1124"/>
                    </a:lnTo>
                    <a:lnTo>
                      <a:pt x="1288" y="1124"/>
                    </a:lnTo>
                    <a:lnTo>
                      <a:pt x="1513" y="981"/>
                    </a:lnTo>
                    <a:cubicBezTo>
                      <a:pt x="1860" y="777"/>
                      <a:pt x="2596" y="552"/>
                      <a:pt x="3005" y="552"/>
                    </a:cubicBezTo>
                    <a:close/>
                    <a:moveTo>
                      <a:pt x="3005" y="0"/>
                    </a:moveTo>
                    <a:cubicBezTo>
                      <a:pt x="2494" y="0"/>
                      <a:pt x="1656" y="225"/>
                      <a:pt x="1206" y="511"/>
                    </a:cubicBezTo>
                    <a:lnTo>
                      <a:pt x="143" y="1165"/>
                    </a:lnTo>
                    <a:cubicBezTo>
                      <a:pt x="41" y="1227"/>
                      <a:pt x="0" y="1370"/>
                      <a:pt x="21" y="1492"/>
                    </a:cubicBezTo>
                    <a:cubicBezTo>
                      <a:pt x="62" y="1615"/>
                      <a:pt x="184" y="1697"/>
                      <a:pt x="307" y="1697"/>
                    </a:cubicBezTo>
                    <a:lnTo>
                      <a:pt x="4334" y="1697"/>
                    </a:lnTo>
                    <a:cubicBezTo>
                      <a:pt x="4436" y="1697"/>
                      <a:pt x="4538" y="1635"/>
                      <a:pt x="4579" y="1533"/>
                    </a:cubicBezTo>
                    <a:lnTo>
                      <a:pt x="5152" y="409"/>
                    </a:lnTo>
                    <a:cubicBezTo>
                      <a:pt x="5193" y="327"/>
                      <a:pt x="5193" y="204"/>
                      <a:pt x="5131" y="123"/>
                    </a:cubicBezTo>
                    <a:cubicBezTo>
                      <a:pt x="5090" y="41"/>
                      <a:pt x="4988" y="0"/>
                      <a:pt x="488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18"/>
              <p:cNvSpPr/>
              <p:nvPr/>
            </p:nvSpPr>
            <p:spPr>
              <a:xfrm>
                <a:off x="-1285225" y="3187217"/>
                <a:ext cx="110075" cy="94888"/>
              </a:xfrm>
              <a:custGeom>
                <a:avLst/>
                <a:gdLst/>
                <a:ahLst/>
                <a:cxnLst/>
                <a:rect l="l" t="t" r="r" b="b"/>
                <a:pathLst>
                  <a:path w="2515" h="2168" extrusionOk="0">
                    <a:moveTo>
                      <a:pt x="2167" y="0"/>
                    </a:moveTo>
                    <a:lnTo>
                      <a:pt x="0" y="1738"/>
                    </a:lnTo>
                    <a:lnTo>
                      <a:pt x="348" y="2167"/>
                    </a:lnTo>
                    <a:lnTo>
                      <a:pt x="2515" y="450"/>
                    </a:lnTo>
                    <a:lnTo>
                      <a:pt x="216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0" name="Google Shape;260;p18"/>
            <p:cNvGrpSpPr/>
            <p:nvPr/>
          </p:nvGrpSpPr>
          <p:grpSpPr>
            <a:xfrm rot="2700000">
              <a:off x="5382358" y="3546279"/>
              <a:ext cx="1733564" cy="2303393"/>
              <a:chOff x="-1285225" y="3156799"/>
              <a:chExt cx="457240" cy="607537"/>
            </a:xfrm>
          </p:grpSpPr>
          <p:sp>
            <p:nvSpPr>
              <p:cNvPr id="261" name="Google Shape;261;p18"/>
              <p:cNvSpPr/>
              <p:nvPr/>
            </p:nvSpPr>
            <p:spPr>
              <a:xfrm>
                <a:off x="-1202942" y="3341542"/>
                <a:ext cx="302477" cy="324361"/>
              </a:xfrm>
              <a:custGeom>
                <a:avLst/>
                <a:gdLst/>
                <a:ahLst/>
                <a:cxnLst/>
                <a:rect l="l" t="t" r="r" b="b"/>
                <a:pathLst>
                  <a:path w="6911" h="7411" extrusionOk="0">
                    <a:moveTo>
                      <a:pt x="4641" y="2300"/>
                    </a:moveTo>
                    <a:cubicBezTo>
                      <a:pt x="4723" y="2300"/>
                      <a:pt x="4764" y="2362"/>
                      <a:pt x="4764" y="2444"/>
                    </a:cubicBezTo>
                    <a:lnTo>
                      <a:pt x="4764" y="2750"/>
                    </a:lnTo>
                    <a:lnTo>
                      <a:pt x="4764" y="4978"/>
                    </a:lnTo>
                    <a:cubicBezTo>
                      <a:pt x="4764" y="5060"/>
                      <a:pt x="4723" y="5121"/>
                      <a:pt x="4641" y="5121"/>
                    </a:cubicBezTo>
                    <a:lnTo>
                      <a:pt x="2290" y="5121"/>
                    </a:lnTo>
                    <a:cubicBezTo>
                      <a:pt x="2209" y="5121"/>
                      <a:pt x="2168" y="5060"/>
                      <a:pt x="2168" y="4978"/>
                    </a:cubicBezTo>
                    <a:lnTo>
                      <a:pt x="2168" y="2444"/>
                    </a:lnTo>
                    <a:cubicBezTo>
                      <a:pt x="2168" y="2362"/>
                      <a:pt x="2209" y="2300"/>
                      <a:pt x="2290" y="2300"/>
                    </a:cubicBezTo>
                    <a:close/>
                    <a:moveTo>
                      <a:pt x="320" y="1"/>
                    </a:moveTo>
                    <a:cubicBezTo>
                      <a:pt x="246" y="1"/>
                      <a:pt x="175" y="31"/>
                      <a:pt x="124" y="93"/>
                    </a:cubicBezTo>
                    <a:cubicBezTo>
                      <a:pt x="1" y="215"/>
                      <a:pt x="1" y="399"/>
                      <a:pt x="124" y="542"/>
                    </a:cubicBezTo>
                    <a:lnTo>
                      <a:pt x="1657" y="2219"/>
                    </a:lnTo>
                    <a:cubicBezTo>
                      <a:pt x="1636" y="2280"/>
                      <a:pt x="1636" y="2362"/>
                      <a:pt x="1636" y="2444"/>
                    </a:cubicBezTo>
                    <a:lnTo>
                      <a:pt x="1636" y="4978"/>
                    </a:lnTo>
                    <a:cubicBezTo>
                      <a:pt x="1636" y="5060"/>
                      <a:pt x="1636" y="5142"/>
                      <a:pt x="1657" y="5203"/>
                    </a:cubicBezTo>
                    <a:lnTo>
                      <a:pt x="124" y="6879"/>
                    </a:lnTo>
                    <a:cubicBezTo>
                      <a:pt x="1" y="7022"/>
                      <a:pt x="1" y="7206"/>
                      <a:pt x="124" y="7329"/>
                    </a:cubicBezTo>
                    <a:cubicBezTo>
                      <a:pt x="185" y="7390"/>
                      <a:pt x="246" y="7411"/>
                      <a:pt x="328" y="7411"/>
                    </a:cubicBezTo>
                    <a:cubicBezTo>
                      <a:pt x="389" y="7411"/>
                      <a:pt x="471" y="7390"/>
                      <a:pt x="532" y="7329"/>
                    </a:cubicBezTo>
                    <a:lnTo>
                      <a:pt x="2066" y="5653"/>
                    </a:lnTo>
                    <a:cubicBezTo>
                      <a:pt x="2147" y="5673"/>
                      <a:pt x="2209" y="5694"/>
                      <a:pt x="2290" y="5694"/>
                    </a:cubicBezTo>
                    <a:lnTo>
                      <a:pt x="4641" y="5694"/>
                    </a:lnTo>
                    <a:cubicBezTo>
                      <a:pt x="4703" y="5694"/>
                      <a:pt x="4784" y="5673"/>
                      <a:pt x="4846" y="5653"/>
                    </a:cubicBezTo>
                    <a:lnTo>
                      <a:pt x="6399" y="7329"/>
                    </a:lnTo>
                    <a:cubicBezTo>
                      <a:pt x="6461" y="7390"/>
                      <a:pt x="6522" y="7411"/>
                      <a:pt x="6604" y="7411"/>
                    </a:cubicBezTo>
                    <a:cubicBezTo>
                      <a:pt x="6665" y="7411"/>
                      <a:pt x="6747" y="7390"/>
                      <a:pt x="6808" y="7329"/>
                    </a:cubicBezTo>
                    <a:cubicBezTo>
                      <a:pt x="6910" y="7206"/>
                      <a:pt x="6910" y="7022"/>
                      <a:pt x="6808" y="6879"/>
                    </a:cubicBezTo>
                    <a:lnTo>
                      <a:pt x="5255" y="5203"/>
                    </a:lnTo>
                    <a:cubicBezTo>
                      <a:pt x="5275" y="5142"/>
                      <a:pt x="5295" y="5060"/>
                      <a:pt x="5295" y="4978"/>
                    </a:cubicBezTo>
                    <a:lnTo>
                      <a:pt x="5295" y="2444"/>
                    </a:lnTo>
                    <a:cubicBezTo>
                      <a:pt x="5295" y="2362"/>
                      <a:pt x="5275" y="2280"/>
                      <a:pt x="5255" y="2219"/>
                    </a:cubicBezTo>
                    <a:lnTo>
                      <a:pt x="6808" y="542"/>
                    </a:lnTo>
                    <a:cubicBezTo>
                      <a:pt x="6910" y="399"/>
                      <a:pt x="6910" y="215"/>
                      <a:pt x="6808" y="93"/>
                    </a:cubicBezTo>
                    <a:cubicBezTo>
                      <a:pt x="6747" y="31"/>
                      <a:pt x="6675" y="1"/>
                      <a:pt x="6604" y="1"/>
                    </a:cubicBezTo>
                    <a:cubicBezTo>
                      <a:pt x="6532" y="1"/>
                      <a:pt x="6461" y="31"/>
                      <a:pt x="6399" y="93"/>
                    </a:cubicBezTo>
                    <a:lnTo>
                      <a:pt x="4846" y="1769"/>
                    </a:lnTo>
                    <a:cubicBezTo>
                      <a:pt x="4784" y="1748"/>
                      <a:pt x="4723" y="1728"/>
                      <a:pt x="4641" y="1728"/>
                    </a:cubicBezTo>
                    <a:lnTo>
                      <a:pt x="2290" y="1728"/>
                    </a:lnTo>
                    <a:cubicBezTo>
                      <a:pt x="2209" y="1728"/>
                      <a:pt x="2147" y="1748"/>
                      <a:pt x="2066" y="1769"/>
                    </a:cubicBezTo>
                    <a:lnTo>
                      <a:pt x="532" y="93"/>
                    </a:lnTo>
                    <a:cubicBezTo>
                      <a:pt x="471" y="31"/>
                      <a:pt x="395" y="1"/>
                      <a:pt x="3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18"/>
              <p:cNvSpPr/>
              <p:nvPr/>
            </p:nvSpPr>
            <p:spPr>
              <a:xfrm>
                <a:off x="-1274501" y="3156799"/>
                <a:ext cx="446516" cy="607537"/>
              </a:xfrm>
              <a:custGeom>
                <a:avLst/>
                <a:gdLst/>
                <a:ahLst/>
                <a:cxnLst/>
                <a:rect l="l" t="t" r="r" b="b"/>
                <a:pathLst>
                  <a:path w="10202" h="13881" extrusionOk="0">
                    <a:moveTo>
                      <a:pt x="8791" y="573"/>
                    </a:moveTo>
                    <a:cubicBezTo>
                      <a:pt x="9240" y="573"/>
                      <a:pt x="9629" y="961"/>
                      <a:pt x="9629" y="1431"/>
                    </a:cubicBezTo>
                    <a:lnTo>
                      <a:pt x="9629" y="12470"/>
                    </a:lnTo>
                    <a:cubicBezTo>
                      <a:pt x="9629" y="12940"/>
                      <a:pt x="9240" y="13308"/>
                      <a:pt x="8791" y="13308"/>
                    </a:cubicBezTo>
                    <a:lnTo>
                      <a:pt x="1411" y="13308"/>
                    </a:lnTo>
                    <a:cubicBezTo>
                      <a:pt x="961" y="13308"/>
                      <a:pt x="573" y="12940"/>
                      <a:pt x="573" y="12470"/>
                    </a:cubicBezTo>
                    <a:lnTo>
                      <a:pt x="573" y="4252"/>
                    </a:lnTo>
                    <a:cubicBezTo>
                      <a:pt x="573" y="3946"/>
                      <a:pt x="696" y="3578"/>
                      <a:pt x="921" y="3251"/>
                    </a:cubicBezTo>
                    <a:cubicBezTo>
                      <a:pt x="961" y="3189"/>
                      <a:pt x="982" y="3108"/>
                      <a:pt x="961" y="3046"/>
                    </a:cubicBezTo>
                    <a:lnTo>
                      <a:pt x="2249" y="2024"/>
                    </a:lnTo>
                    <a:cubicBezTo>
                      <a:pt x="2290" y="2055"/>
                      <a:pt x="2341" y="2070"/>
                      <a:pt x="2395" y="2070"/>
                    </a:cubicBezTo>
                    <a:cubicBezTo>
                      <a:pt x="2449" y="2070"/>
                      <a:pt x="2505" y="2055"/>
                      <a:pt x="2556" y="2024"/>
                    </a:cubicBezTo>
                    <a:lnTo>
                      <a:pt x="4007" y="1125"/>
                    </a:lnTo>
                    <a:cubicBezTo>
                      <a:pt x="4498" y="839"/>
                      <a:pt x="5377" y="573"/>
                      <a:pt x="5949" y="573"/>
                    </a:cubicBezTo>
                    <a:close/>
                    <a:moveTo>
                      <a:pt x="5949" y="0"/>
                    </a:moveTo>
                    <a:cubicBezTo>
                      <a:pt x="5275" y="0"/>
                      <a:pt x="4293" y="287"/>
                      <a:pt x="3701" y="655"/>
                    </a:cubicBezTo>
                    <a:lnTo>
                      <a:pt x="2474" y="1431"/>
                    </a:lnTo>
                    <a:cubicBezTo>
                      <a:pt x="2420" y="1377"/>
                      <a:pt x="2349" y="1352"/>
                      <a:pt x="2279" y="1352"/>
                    </a:cubicBezTo>
                    <a:cubicBezTo>
                      <a:pt x="2216" y="1352"/>
                      <a:pt x="2154" y="1372"/>
                      <a:pt x="2106" y="1411"/>
                    </a:cubicBezTo>
                    <a:lnTo>
                      <a:pt x="430" y="2760"/>
                    </a:lnTo>
                    <a:cubicBezTo>
                      <a:pt x="328" y="2842"/>
                      <a:pt x="287" y="2985"/>
                      <a:pt x="348" y="3087"/>
                    </a:cubicBezTo>
                    <a:cubicBezTo>
                      <a:pt x="123" y="3476"/>
                      <a:pt x="1" y="3884"/>
                      <a:pt x="1" y="4252"/>
                    </a:cubicBezTo>
                    <a:lnTo>
                      <a:pt x="1" y="12470"/>
                    </a:lnTo>
                    <a:cubicBezTo>
                      <a:pt x="1" y="13247"/>
                      <a:pt x="634" y="13881"/>
                      <a:pt x="1411" y="13881"/>
                    </a:cubicBezTo>
                    <a:lnTo>
                      <a:pt x="8770" y="13881"/>
                    </a:lnTo>
                    <a:cubicBezTo>
                      <a:pt x="9567" y="13881"/>
                      <a:pt x="10201" y="13247"/>
                      <a:pt x="10201" y="12470"/>
                    </a:cubicBezTo>
                    <a:lnTo>
                      <a:pt x="10201" y="1411"/>
                    </a:lnTo>
                    <a:cubicBezTo>
                      <a:pt x="10201" y="634"/>
                      <a:pt x="9567" y="0"/>
                      <a:pt x="877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18"/>
              <p:cNvSpPr/>
              <p:nvPr/>
            </p:nvSpPr>
            <p:spPr>
              <a:xfrm>
                <a:off x="-1145650" y="3194395"/>
                <a:ext cx="227285" cy="74273"/>
              </a:xfrm>
              <a:custGeom>
                <a:avLst/>
                <a:gdLst/>
                <a:ahLst/>
                <a:cxnLst/>
                <a:rect l="l" t="t" r="r" b="b"/>
                <a:pathLst>
                  <a:path w="5193" h="1697" extrusionOk="0">
                    <a:moveTo>
                      <a:pt x="4436" y="552"/>
                    </a:moveTo>
                    <a:lnTo>
                      <a:pt x="4150" y="1124"/>
                    </a:lnTo>
                    <a:lnTo>
                      <a:pt x="1288" y="1124"/>
                    </a:lnTo>
                    <a:lnTo>
                      <a:pt x="1513" y="981"/>
                    </a:lnTo>
                    <a:cubicBezTo>
                      <a:pt x="1860" y="777"/>
                      <a:pt x="2596" y="552"/>
                      <a:pt x="3005" y="552"/>
                    </a:cubicBezTo>
                    <a:close/>
                    <a:moveTo>
                      <a:pt x="3005" y="0"/>
                    </a:moveTo>
                    <a:cubicBezTo>
                      <a:pt x="2494" y="0"/>
                      <a:pt x="1656" y="225"/>
                      <a:pt x="1206" y="511"/>
                    </a:cubicBezTo>
                    <a:lnTo>
                      <a:pt x="143" y="1165"/>
                    </a:lnTo>
                    <a:cubicBezTo>
                      <a:pt x="41" y="1227"/>
                      <a:pt x="0" y="1370"/>
                      <a:pt x="21" y="1492"/>
                    </a:cubicBezTo>
                    <a:cubicBezTo>
                      <a:pt x="62" y="1615"/>
                      <a:pt x="184" y="1697"/>
                      <a:pt x="307" y="1697"/>
                    </a:cubicBezTo>
                    <a:lnTo>
                      <a:pt x="4334" y="1697"/>
                    </a:lnTo>
                    <a:cubicBezTo>
                      <a:pt x="4436" y="1697"/>
                      <a:pt x="4538" y="1635"/>
                      <a:pt x="4579" y="1533"/>
                    </a:cubicBezTo>
                    <a:lnTo>
                      <a:pt x="5152" y="409"/>
                    </a:lnTo>
                    <a:cubicBezTo>
                      <a:pt x="5193" y="327"/>
                      <a:pt x="5193" y="204"/>
                      <a:pt x="5131" y="123"/>
                    </a:cubicBezTo>
                    <a:cubicBezTo>
                      <a:pt x="5090" y="41"/>
                      <a:pt x="4988" y="0"/>
                      <a:pt x="488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18"/>
              <p:cNvSpPr/>
              <p:nvPr/>
            </p:nvSpPr>
            <p:spPr>
              <a:xfrm>
                <a:off x="-1285225" y="3187217"/>
                <a:ext cx="110075" cy="94888"/>
              </a:xfrm>
              <a:custGeom>
                <a:avLst/>
                <a:gdLst/>
                <a:ahLst/>
                <a:cxnLst/>
                <a:rect l="l" t="t" r="r" b="b"/>
                <a:pathLst>
                  <a:path w="2515" h="2168" extrusionOk="0">
                    <a:moveTo>
                      <a:pt x="2167" y="0"/>
                    </a:moveTo>
                    <a:lnTo>
                      <a:pt x="0" y="1738"/>
                    </a:lnTo>
                    <a:lnTo>
                      <a:pt x="348" y="2167"/>
                    </a:lnTo>
                    <a:lnTo>
                      <a:pt x="2515" y="450"/>
                    </a:lnTo>
                    <a:lnTo>
                      <a:pt x="216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5" name="Google Shape;265;p18"/>
            <p:cNvGrpSpPr/>
            <p:nvPr/>
          </p:nvGrpSpPr>
          <p:grpSpPr>
            <a:xfrm rot="2700000">
              <a:off x="2409081" y="3546279"/>
              <a:ext cx="1733564" cy="2303393"/>
              <a:chOff x="-1285225" y="3156799"/>
              <a:chExt cx="457240" cy="607537"/>
            </a:xfrm>
          </p:grpSpPr>
          <p:sp>
            <p:nvSpPr>
              <p:cNvPr id="266" name="Google Shape;266;p18"/>
              <p:cNvSpPr/>
              <p:nvPr/>
            </p:nvSpPr>
            <p:spPr>
              <a:xfrm>
                <a:off x="-1202942" y="3341542"/>
                <a:ext cx="302477" cy="324361"/>
              </a:xfrm>
              <a:custGeom>
                <a:avLst/>
                <a:gdLst/>
                <a:ahLst/>
                <a:cxnLst/>
                <a:rect l="l" t="t" r="r" b="b"/>
                <a:pathLst>
                  <a:path w="6911" h="7411" extrusionOk="0">
                    <a:moveTo>
                      <a:pt x="4641" y="2300"/>
                    </a:moveTo>
                    <a:cubicBezTo>
                      <a:pt x="4723" y="2300"/>
                      <a:pt x="4764" y="2362"/>
                      <a:pt x="4764" y="2444"/>
                    </a:cubicBezTo>
                    <a:lnTo>
                      <a:pt x="4764" y="2750"/>
                    </a:lnTo>
                    <a:lnTo>
                      <a:pt x="4764" y="4978"/>
                    </a:lnTo>
                    <a:cubicBezTo>
                      <a:pt x="4764" y="5060"/>
                      <a:pt x="4723" y="5121"/>
                      <a:pt x="4641" y="5121"/>
                    </a:cubicBezTo>
                    <a:lnTo>
                      <a:pt x="2290" y="5121"/>
                    </a:lnTo>
                    <a:cubicBezTo>
                      <a:pt x="2209" y="5121"/>
                      <a:pt x="2168" y="5060"/>
                      <a:pt x="2168" y="4978"/>
                    </a:cubicBezTo>
                    <a:lnTo>
                      <a:pt x="2168" y="2444"/>
                    </a:lnTo>
                    <a:cubicBezTo>
                      <a:pt x="2168" y="2362"/>
                      <a:pt x="2209" y="2300"/>
                      <a:pt x="2290" y="2300"/>
                    </a:cubicBezTo>
                    <a:close/>
                    <a:moveTo>
                      <a:pt x="320" y="1"/>
                    </a:moveTo>
                    <a:cubicBezTo>
                      <a:pt x="246" y="1"/>
                      <a:pt x="175" y="31"/>
                      <a:pt x="124" y="93"/>
                    </a:cubicBezTo>
                    <a:cubicBezTo>
                      <a:pt x="1" y="215"/>
                      <a:pt x="1" y="399"/>
                      <a:pt x="124" y="542"/>
                    </a:cubicBezTo>
                    <a:lnTo>
                      <a:pt x="1657" y="2219"/>
                    </a:lnTo>
                    <a:cubicBezTo>
                      <a:pt x="1636" y="2280"/>
                      <a:pt x="1636" y="2362"/>
                      <a:pt x="1636" y="2444"/>
                    </a:cubicBezTo>
                    <a:lnTo>
                      <a:pt x="1636" y="4978"/>
                    </a:lnTo>
                    <a:cubicBezTo>
                      <a:pt x="1636" y="5060"/>
                      <a:pt x="1636" y="5142"/>
                      <a:pt x="1657" y="5203"/>
                    </a:cubicBezTo>
                    <a:lnTo>
                      <a:pt x="124" y="6879"/>
                    </a:lnTo>
                    <a:cubicBezTo>
                      <a:pt x="1" y="7022"/>
                      <a:pt x="1" y="7206"/>
                      <a:pt x="124" y="7329"/>
                    </a:cubicBezTo>
                    <a:cubicBezTo>
                      <a:pt x="185" y="7390"/>
                      <a:pt x="246" y="7411"/>
                      <a:pt x="328" y="7411"/>
                    </a:cubicBezTo>
                    <a:cubicBezTo>
                      <a:pt x="389" y="7411"/>
                      <a:pt x="471" y="7390"/>
                      <a:pt x="532" y="7329"/>
                    </a:cubicBezTo>
                    <a:lnTo>
                      <a:pt x="2066" y="5653"/>
                    </a:lnTo>
                    <a:cubicBezTo>
                      <a:pt x="2147" y="5673"/>
                      <a:pt x="2209" y="5694"/>
                      <a:pt x="2290" y="5694"/>
                    </a:cubicBezTo>
                    <a:lnTo>
                      <a:pt x="4641" y="5694"/>
                    </a:lnTo>
                    <a:cubicBezTo>
                      <a:pt x="4703" y="5694"/>
                      <a:pt x="4784" y="5673"/>
                      <a:pt x="4846" y="5653"/>
                    </a:cubicBezTo>
                    <a:lnTo>
                      <a:pt x="6399" y="7329"/>
                    </a:lnTo>
                    <a:cubicBezTo>
                      <a:pt x="6461" y="7390"/>
                      <a:pt x="6522" y="7411"/>
                      <a:pt x="6604" y="7411"/>
                    </a:cubicBezTo>
                    <a:cubicBezTo>
                      <a:pt x="6665" y="7411"/>
                      <a:pt x="6747" y="7390"/>
                      <a:pt x="6808" y="7329"/>
                    </a:cubicBezTo>
                    <a:cubicBezTo>
                      <a:pt x="6910" y="7206"/>
                      <a:pt x="6910" y="7022"/>
                      <a:pt x="6808" y="6879"/>
                    </a:cubicBezTo>
                    <a:lnTo>
                      <a:pt x="5255" y="5203"/>
                    </a:lnTo>
                    <a:cubicBezTo>
                      <a:pt x="5275" y="5142"/>
                      <a:pt x="5295" y="5060"/>
                      <a:pt x="5295" y="4978"/>
                    </a:cubicBezTo>
                    <a:lnTo>
                      <a:pt x="5295" y="2444"/>
                    </a:lnTo>
                    <a:cubicBezTo>
                      <a:pt x="5295" y="2362"/>
                      <a:pt x="5275" y="2280"/>
                      <a:pt x="5255" y="2219"/>
                    </a:cubicBezTo>
                    <a:lnTo>
                      <a:pt x="6808" y="542"/>
                    </a:lnTo>
                    <a:cubicBezTo>
                      <a:pt x="6910" y="399"/>
                      <a:pt x="6910" y="215"/>
                      <a:pt x="6808" y="93"/>
                    </a:cubicBezTo>
                    <a:cubicBezTo>
                      <a:pt x="6747" y="31"/>
                      <a:pt x="6675" y="1"/>
                      <a:pt x="6604" y="1"/>
                    </a:cubicBezTo>
                    <a:cubicBezTo>
                      <a:pt x="6532" y="1"/>
                      <a:pt x="6461" y="31"/>
                      <a:pt x="6399" y="93"/>
                    </a:cubicBezTo>
                    <a:lnTo>
                      <a:pt x="4846" y="1769"/>
                    </a:lnTo>
                    <a:cubicBezTo>
                      <a:pt x="4784" y="1748"/>
                      <a:pt x="4723" y="1728"/>
                      <a:pt x="4641" y="1728"/>
                    </a:cubicBezTo>
                    <a:lnTo>
                      <a:pt x="2290" y="1728"/>
                    </a:lnTo>
                    <a:cubicBezTo>
                      <a:pt x="2209" y="1728"/>
                      <a:pt x="2147" y="1748"/>
                      <a:pt x="2066" y="1769"/>
                    </a:cubicBezTo>
                    <a:lnTo>
                      <a:pt x="532" y="93"/>
                    </a:lnTo>
                    <a:cubicBezTo>
                      <a:pt x="471" y="31"/>
                      <a:pt x="395" y="1"/>
                      <a:pt x="3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18"/>
              <p:cNvSpPr/>
              <p:nvPr/>
            </p:nvSpPr>
            <p:spPr>
              <a:xfrm>
                <a:off x="-1274501" y="3156799"/>
                <a:ext cx="446516" cy="607537"/>
              </a:xfrm>
              <a:custGeom>
                <a:avLst/>
                <a:gdLst/>
                <a:ahLst/>
                <a:cxnLst/>
                <a:rect l="l" t="t" r="r" b="b"/>
                <a:pathLst>
                  <a:path w="10202" h="13881" extrusionOk="0">
                    <a:moveTo>
                      <a:pt x="8791" y="573"/>
                    </a:moveTo>
                    <a:cubicBezTo>
                      <a:pt x="9240" y="573"/>
                      <a:pt x="9629" y="961"/>
                      <a:pt x="9629" y="1431"/>
                    </a:cubicBezTo>
                    <a:lnTo>
                      <a:pt x="9629" y="12470"/>
                    </a:lnTo>
                    <a:cubicBezTo>
                      <a:pt x="9629" y="12940"/>
                      <a:pt x="9240" y="13308"/>
                      <a:pt x="8791" y="13308"/>
                    </a:cubicBezTo>
                    <a:lnTo>
                      <a:pt x="1411" y="13308"/>
                    </a:lnTo>
                    <a:cubicBezTo>
                      <a:pt x="961" y="13308"/>
                      <a:pt x="573" y="12940"/>
                      <a:pt x="573" y="12470"/>
                    </a:cubicBezTo>
                    <a:lnTo>
                      <a:pt x="573" y="4252"/>
                    </a:lnTo>
                    <a:cubicBezTo>
                      <a:pt x="573" y="3946"/>
                      <a:pt x="696" y="3578"/>
                      <a:pt x="921" y="3251"/>
                    </a:cubicBezTo>
                    <a:cubicBezTo>
                      <a:pt x="961" y="3189"/>
                      <a:pt x="982" y="3108"/>
                      <a:pt x="961" y="3046"/>
                    </a:cubicBezTo>
                    <a:lnTo>
                      <a:pt x="2249" y="2024"/>
                    </a:lnTo>
                    <a:cubicBezTo>
                      <a:pt x="2290" y="2055"/>
                      <a:pt x="2341" y="2070"/>
                      <a:pt x="2395" y="2070"/>
                    </a:cubicBezTo>
                    <a:cubicBezTo>
                      <a:pt x="2449" y="2070"/>
                      <a:pt x="2505" y="2055"/>
                      <a:pt x="2556" y="2024"/>
                    </a:cubicBezTo>
                    <a:lnTo>
                      <a:pt x="4007" y="1125"/>
                    </a:lnTo>
                    <a:cubicBezTo>
                      <a:pt x="4498" y="839"/>
                      <a:pt x="5377" y="573"/>
                      <a:pt x="5949" y="573"/>
                    </a:cubicBezTo>
                    <a:close/>
                    <a:moveTo>
                      <a:pt x="5949" y="0"/>
                    </a:moveTo>
                    <a:cubicBezTo>
                      <a:pt x="5275" y="0"/>
                      <a:pt x="4293" y="287"/>
                      <a:pt x="3701" y="655"/>
                    </a:cubicBezTo>
                    <a:lnTo>
                      <a:pt x="2474" y="1431"/>
                    </a:lnTo>
                    <a:cubicBezTo>
                      <a:pt x="2420" y="1377"/>
                      <a:pt x="2349" y="1352"/>
                      <a:pt x="2279" y="1352"/>
                    </a:cubicBezTo>
                    <a:cubicBezTo>
                      <a:pt x="2216" y="1352"/>
                      <a:pt x="2154" y="1372"/>
                      <a:pt x="2106" y="1411"/>
                    </a:cubicBezTo>
                    <a:lnTo>
                      <a:pt x="430" y="2760"/>
                    </a:lnTo>
                    <a:cubicBezTo>
                      <a:pt x="328" y="2842"/>
                      <a:pt x="287" y="2985"/>
                      <a:pt x="348" y="3087"/>
                    </a:cubicBezTo>
                    <a:cubicBezTo>
                      <a:pt x="123" y="3476"/>
                      <a:pt x="1" y="3884"/>
                      <a:pt x="1" y="4252"/>
                    </a:cubicBezTo>
                    <a:lnTo>
                      <a:pt x="1" y="12470"/>
                    </a:lnTo>
                    <a:cubicBezTo>
                      <a:pt x="1" y="13247"/>
                      <a:pt x="634" y="13881"/>
                      <a:pt x="1411" y="13881"/>
                    </a:cubicBezTo>
                    <a:lnTo>
                      <a:pt x="8770" y="13881"/>
                    </a:lnTo>
                    <a:cubicBezTo>
                      <a:pt x="9567" y="13881"/>
                      <a:pt x="10201" y="13247"/>
                      <a:pt x="10201" y="12470"/>
                    </a:cubicBezTo>
                    <a:lnTo>
                      <a:pt x="10201" y="1411"/>
                    </a:lnTo>
                    <a:cubicBezTo>
                      <a:pt x="10201" y="634"/>
                      <a:pt x="9567" y="0"/>
                      <a:pt x="877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8"/>
              <p:cNvSpPr/>
              <p:nvPr/>
            </p:nvSpPr>
            <p:spPr>
              <a:xfrm>
                <a:off x="-1145650" y="3194395"/>
                <a:ext cx="227285" cy="74273"/>
              </a:xfrm>
              <a:custGeom>
                <a:avLst/>
                <a:gdLst/>
                <a:ahLst/>
                <a:cxnLst/>
                <a:rect l="l" t="t" r="r" b="b"/>
                <a:pathLst>
                  <a:path w="5193" h="1697" extrusionOk="0">
                    <a:moveTo>
                      <a:pt x="4436" y="552"/>
                    </a:moveTo>
                    <a:lnTo>
                      <a:pt x="4150" y="1124"/>
                    </a:lnTo>
                    <a:lnTo>
                      <a:pt x="1288" y="1124"/>
                    </a:lnTo>
                    <a:lnTo>
                      <a:pt x="1513" y="981"/>
                    </a:lnTo>
                    <a:cubicBezTo>
                      <a:pt x="1860" y="777"/>
                      <a:pt x="2596" y="552"/>
                      <a:pt x="3005" y="552"/>
                    </a:cubicBezTo>
                    <a:close/>
                    <a:moveTo>
                      <a:pt x="3005" y="0"/>
                    </a:moveTo>
                    <a:cubicBezTo>
                      <a:pt x="2494" y="0"/>
                      <a:pt x="1656" y="225"/>
                      <a:pt x="1206" y="511"/>
                    </a:cubicBezTo>
                    <a:lnTo>
                      <a:pt x="143" y="1165"/>
                    </a:lnTo>
                    <a:cubicBezTo>
                      <a:pt x="41" y="1227"/>
                      <a:pt x="0" y="1370"/>
                      <a:pt x="21" y="1492"/>
                    </a:cubicBezTo>
                    <a:cubicBezTo>
                      <a:pt x="62" y="1615"/>
                      <a:pt x="184" y="1697"/>
                      <a:pt x="307" y="1697"/>
                    </a:cubicBezTo>
                    <a:lnTo>
                      <a:pt x="4334" y="1697"/>
                    </a:lnTo>
                    <a:cubicBezTo>
                      <a:pt x="4436" y="1697"/>
                      <a:pt x="4538" y="1635"/>
                      <a:pt x="4579" y="1533"/>
                    </a:cubicBezTo>
                    <a:lnTo>
                      <a:pt x="5152" y="409"/>
                    </a:lnTo>
                    <a:cubicBezTo>
                      <a:pt x="5193" y="327"/>
                      <a:pt x="5193" y="204"/>
                      <a:pt x="5131" y="123"/>
                    </a:cubicBezTo>
                    <a:cubicBezTo>
                      <a:pt x="5090" y="41"/>
                      <a:pt x="4988" y="0"/>
                      <a:pt x="488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18"/>
              <p:cNvSpPr/>
              <p:nvPr/>
            </p:nvSpPr>
            <p:spPr>
              <a:xfrm>
                <a:off x="-1285225" y="3187217"/>
                <a:ext cx="110075" cy="94888"/>
              </a:xfrm>
              <a:custGeom>
                <a:avLst/>
                <a:gdLst/>
                <a:ahLst/>
                <a:cxnLst/>
                <a:rect l="l" t="t" r="r" b="b"/>
                <a:pathLst>
                  <a:path w="2515" h="2168" extrusionOk="0">
                    <a:moveTo>
                      <a:pt x="2167" y="0"/>
                    </a:moveTo>
                    <a:lnTo>
                      <a:pt x="0" y="1738"/>
                    </a:lnTo>
                    <a:lnTo>
                      <a:pt x="348" y="2167"/>
                    </a:lnTo>
                    <a:lnTo>
                      <a:pt x="2515" y="450"/>
                    </a:lnTo>
                    <a:lnTo>
                      <a:pt x="216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70" name="Google Shape;270;p18"/>
            <p:cNvGrpSpPr/>
            <p:nvPr/>
          </p:nvGrpSpPr>
          <p:grpSpPr>
            <a:xfrm rot="2700000">
              <a:off x="8355633" y="3546279"/>
              <a:ext cx="1733564" cy="2303393"/>
              <a:chOff x="-1285225" y="3156799"/>
              <a:chExt cx="457240" cy="607537"/>
            </a:xfrm>
          </p:grpSpPr>
          <p:sp>
            <p:nvSpPr>
              <p:cNvPr id="271" name="Google Shape;271;p18"/>
              <p:cNvSpPr/>
              <p:nvPr/>
            </p:nvSpPr>
            <p:spPr>
              <a:xfrm>
                <a:off x="-1202942" y="3341542"/>
                <a:ext cx="302477" cy="324361"/>
              </a:xfrm>
              <a:custGeom>
                <a:avLst/>
                <a:gdLst/>
                <a:ahLst/>
                <a:cxnLst/>
                <a:rect l="l" t="t" r="r" b="b"/>
                <a:pathLst>
                  <a:path w="6911" h="7411" extrusionOk="0">
                    <a:moveTo>
                      <a:pt x="4641" y="2300"/>
                    </a:moveTo>
                    <a:cubicBezTo>
                      <a:pt x="4723" y="2300"/>
                      <a:pt x="4764" y="2362"/>
                      <a:pt x="4764" y="2444"/>
                    </a:cubicBezTo>
                    <a:lnTo>
                      <a:pt x="4764" y="2750"/>
                    </a:lnTo>
                    <a:lnTo>
                      <a:pt x="4764" y="4978"/>
                    </a:lnTo>
                    <a:cubicBezTo>
                      <a:pt x="4764" y="5060"/>
                      <a:pt x="4723" y="5121"/>
                      <a:pt x="4641" y="5121"/>
                    </a:cubicBezTo>
                    <a:lnTo>
                      <a:pt x="2290" y="5121"/>
                    </a:lnTo>
                    <a:cubicBezTo>
                      <a:pt x="2209" y="5121"/>
                      <a:pt x="2168" y="5060"/>
                      <a:pt x="2168" y="4978"/>
                    </a:cubicBezTo>
                    <a:lnTo>
                      <a:pt x="2168" y="2444"/>
                    </a:lnTo>
                    <a:cubicBezTo>
                      <a:pt x="2168" y="2362"/>
                      <a:pt x="2209" y="2300"/>
                      <a:pt x="2290" y="2300"/>
                    </a:cubicBezTo>
                    <a:close/>
                    <a:moveTo>
                      <a:pt x="320" y="1"/>
                    </a:moveTo>
                    <a:cubicBezTo>
                      <a:pt x="246" y="1"/>
                      <a:pt x="175" y="31"/>
                      <a:pt x="124" y="93"/>
                    </a:cubicBezTo>
                    <a:cubicBezTo>
                      <a:pt x="1" y="215"/>
                      <a:pt x="1" y="399"/>
                      <a:pt x="124" y="542"/>
                    </a:cubicBezTo>
                    <a:lnTo>
                      <a:pt x="1657" y="2219"/>
                    </a:lnTo>
                    <a:cubicBezTo>
                      <a:pt x="1636" y="2280"/>
                      <a:pt x="1636" y="2362"/>
                      <a:pt x="1636" y="2444"/>
                    </a:cubicBezTo>
                    <a:lnTo>
                      <a:pt x="1636" y="4978"/>
                    </a:lnTo>
                    <a:cubicBezTo>
                      <a:pt x="1636" y="5060"/>
                      <a:pt x="1636" y="5142"/>
                      <a:pt x="1657" y="5203"/>
                    </a:cubicBezTo>
                    <a:lnTo>
                      <a:pt x="124" y="6879"/>
                    </a:lnTo>
                    <a:cubicBezTo>
                      <a:pt x="1" y="7022"/>
                      <a:pt x="1" y="7206"/>
                      <a:pt x="124" y="7329"/>
                    </a:cubicBezTo>
                    <a:cubicBezTo>
                      <a:pt x="185" y="7390"/>
                      <a:pt x="246" y="7411"/>
                      <a:pt x="328" y="7411"/>
                    </a:cubicBezTo>
                    <a:cubicBezTo>
                      <a:pt x="389" y="7411"/>
                      <a:pt x="471" y="7390"/>
                      <a:pt x="532" y="7329"/>
                    </a:cubicBezTo>
                    <a:lnTo>
                      <a:pt x="2066" y="5653"/>
                    </a:lnTo>
                    <a:cubicBezTo>
                      <a:pt x="2147" y="5673"/>
                      <a:pt x="2209" y="5694"/>
                      <a:pt x="2290" y="5694"/>
                    </a:cubicBezTo>
                    <a:lnTo>
                      <a:pt x="4641" y="5694"/>
                    </a:lnTo>
                    <a:cubicBezTo>
                      <a:pt x="4703" y="5694"/>
                      <a:pt x="4784" y="5673"/>
                      <a:pt x="4846" y="5653"/>
                    </a:cubicBezTo>
                    <a:lnTo>
                      <a:pt x="6399" y="7329"/>
                    </a:lnTo>
                    <a:cubicBezTo>
                      <a:pt x="6461" y="7390"/>
                      <a:pt x="6522" y="7411"/>
                      <a:pt x="6604" y="7411"/>
                    </a:cubicBezTo>
                    <a:cubicBezTo>
                      <a:pt x="6665" y="7411"/>
                      <a:pt x="6747" y="7390"/>
                      <a:pt x="6808" y="7329"/>
                    </a:cubicBezTo>
                    <a:cubicBezTo>
                      <a:pt x="6910" y="7206"/>
                      <a:pt x="6910" y="7022"/>
                      <a:pt x="6808" y="6879"/>
                    </a:cubicBezTo>
                    <a:lnTo>
                      <a:pt x="5255" y="5203"/>
                    </a:lnTo>
                    <a:cubicBezTo>
                      <a:pt x="5275" y="5142"/>
                      <a:pt x="5295" y="5060"/>
                      <a:pt x="5295" y="4978"/>
                    </a:cubicBezTo>
                    <a:lnTo>
                      <a:pt x="5295" y="2444"/>
                    </a:lnTo>
                    <a:cubicBezTo>
                      <a:pt x="5295" y="2362"/>
                      <a:pt x="5275" y="2280"/>
                      <a:pt x="5255" y="2219"/>
                    </a:cubicBezTo>
                    <a:lnTo>
                      <a:pt x="6808" y="542"/>
                    </a:lnTo>
                    <a:cubicBezTo>
                      <a:pt x="6910" y="399"/>
                      <a:pt x="6910" y="215"/>
                      <a:pt x="6808" y="93"/>
                    </a:cubicBezTo>
                    <a:cubicBezTo>
                      <a:pt x="6747" y="31"/>
                      <a:pt x="6675" y="1"/>
                      <a:pt x="6604" y="1"/>
                    </a:cubicBezTo>
                    <a:cubicBezTo>
                      <a:pt x="6532" y="1"/>
                      <a:pt x="6461" y="31"/>
                      <a:pt x="6399" y="93"/>
                    </a:cubicBezTo>
                    <a:lnTo>
                      <a:pt x="4846" y="1769"/>
                    </a:lnTo>
                    <a:cubicBezTo>
                      <a:pt x="4784" y="1748"/>
                      <a:pt x="4723" y="1728"/>
                      <a:pt x="4641" y="1728"/>
                    </a:cubicBezTo>
                    <a:lnTo>
                      <a:pt x="2290" y="1728"/>
                    </a:lnTo>
                    <a:cubicBezTo>
                      <a:pt x="2209" y="1728"/>
                      <a:pt x="2147" y="1748"/>
                      <a:pt x="2066" y="1769"/>
                    </a:cubicBezTo>
                    <a:lnTo>
                      <a:pt x="532" y="93"/>
                    </a:lnTo>
                    <a:cubicBezTo>
                      <a:pt x="471" y="31"/>
                      <a:pt x="395" y="1"/>
                      <a:pt x="320" y="1"/>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2" name="Google Shape;272;p18"/>
              <p:cNvSpPr/>
              <p:nvPr/>
            </p:nvSpPr>
            <p:spPr>
              <a:xfrm>
                <a:off x="-1274501" y="3156799"/>
                <a:ext cx="446516" cy="607537"/>
              </a:xfrm>
              <a:custGeom>
                <a:avLst/>
                <a:gdLst/>
                <a:ahLst/>
                <a:cxnLst/>
                <a:rect l="l" t="t" r="r" b="b"/>
                <a:pathLst>
                  <a:path w="10202" h="13881" extrusionOk="0">
                    <a:moveTo>
                      <a:pt x="8791" y="573"/>
                    </a:moveTo>
                    <a:cubicBezTo>
                      <a:pt x="9240" y="573"/>
                      <a:pt x="9629" y="961"/>
                      <a:pt x="9629" y="1431"/>
                    </a:cubicBezTo>
                    <a:lnTo>
                      <a:pt x="9629" y="12470"/>
                    </a:lnTo>
                    <a:cubicBezTo>
                      <a:pt x="9629" y="12940"/>
                      <a:pt x="9240" y="13308"/>
                      <a:pt x="8791" y="13308"/>
                    </a:cubicBezTo>
                    <a:lnTo>
                      <a:pt x="1411" y="13308"/>
                    </a:lnTo>
                    <a:cubicBezTo>
                      <a:pt x="961" y="13308"/>
                      <a:pt x="573" y="12940"/>
                      <a:pt x="573" y="12470"/>
                    </a:cubicBezTo>
                    <a:lnTo>
                      <a:pt x="573" y="4252"/>
                    </a:lnTo>
                    <a:cubicBezTo>
                      <a:pt x="573" y="3946"/>
                      <a:pt x="696" y="3578"/>
                      <a:pt x="921" y="3251"/>
                    </a:cubicBezTo>
                    <a:cubicBezTo>
                      <a:pt x="961" y="3189"/>
                      <a:pt x="982" y="3108"/>
                      <a:pt x="961" y="3046"/>
                    </a:cubicBezTo>
                    <a:lnTo>
                      <a:pt x="2249" y="2024"/>
                    </a:lnTo>
                    <a:cubicBezTo>
                      <a:pt x="2290" y="2055"/>
                      <a:pt x="2341" y="2070"/>
                      <a:pt x="2395" y="2070"/>
                    </a:cubicBezTo>
                    <a:cubicBezTo>
                      <a:pt x="2449" y="2070"/>
                      <a:pt x="2505" y="2055"/>
                      <a:pt x="2556" y="2024"/>
                    </a:cubicBezTo>
                    <a:lnTo>
                      <a:pt x="4007" y="1125"/>
                    </a:lnTo>
                    <a:cubicBezTo>
                      <a:pt x="4498" y="839"/>
                      <a:pt x="5377" y="573"/>
                      <a:pt x="5949" y="573"/>
                    </a:cubicBezTo>
                    <a:close/>
                    <a:moveTo>
                      <a:pt x="5949" y="0"/>
                    </a:moveTo>
                    <a:cubicBezTo>
                      <a:pt x="5275" y="0"/>
                      <a:pt x="4293" y="287"/>
                      <a:pt x="3701" y="655"/>
                    </a:cubicBezTo>
                    <a:lnTo>
                      <a:pt x="2474" y="1431"/>
                    </a:lnTo>
                    <a:cubicBezTo>
                      <a:pt x="2420" y="1377"/>
                      <a:pt x="2349" y="1352"/>
                      <a:pt x="2279" y="1352"/>
                    </a:cubicBezTo>
                    <a:cubicBezTo>
                      <a:pt x="2216" y="1352"/>
                      <a:pt x="2154" y="1372"/>
                      <a:pt x="2106" y="1411"/>
                    </a:cubicBezTo>
                    <a:lnTo>
                      <a:pt x="430" y="2760"/>
                    </a:lnTo>
                    <a:cubicBezTo>
                      <a:pt x="328" y="2842"/>
                      <a:pt x="287" y="2985"/>
                      <a:pt x="348" y="3087"/>
                    </a:cubicBezTo>
                    <a:cubicBezTo>
                      <a:pt x="123" y="3476"/>
                      <a:pt x="1" y="3884"/>
                      <a:pt x="1" y="4252"/>
                    </a:cubicBezTo>
                    <a:lnTo>
                      <a:pt x="1" y="12470"/>
                    </a:lnTo>
                    <a:cubicBezTo>
                      <a:pt x="1" y="13247"/>
                      <a:pt x="634" y="13881"/>
                      <a:pt x="1411" y="13881"/>
                    </a:cubicBezTo>
                    <a:lnTo>
                      <a:pt x="8770" y="13881"/>
                    </a:lnTo>
                    <a:cubicBezTo>
                      <a:pt x="9567" y="13881"/>
                      <a:pt x="10201" y="13247"/>
                      <a:pt x="10201" y="12470"/>
                    </a:cubicBezTo>
                    <a:lnTo>
                      <a:pt x="10201" y="1411"/>
                    </a:lnTo>
                    <a:cubicBezTo>
                      <a:pt x="10201" y="634"/>
                      <a:pt x="9567" y="0"/>
                      <a:pt x="8770"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3" name="Google Shape;273;p18"/>
              <p:cNvSpPr/>
              <p:nvPr/>
            </p:nvSpPr>
            <p:spPr>
              <a:xfrm>
                <a:off x="-1145650" y="3194395"/>
                <a:ext cx="227285" cy="74273"/>
              </a:xfrm>
              <a:custGeom>
                <a:avLst/>
                <a:gdLst/>
                <a:ahLst/>
                <a:cxnLst/>
                <a:rect l="l" t="t" r="r" b="b"/>
                <a:pathLst>
                  <a:path w="5193" h="1697" extrusionOk="0">
                    <a:moveTo>
                      <a:pt x="4436" y="552"/>
                    </a:moveTo>
                    <a:lnTo>
                      <a:pt x="4150" y="1124"/>
                    </a:lnTo>
                    <a:lnTo>
                      <a:pt x="1288" y="1124"/>
                    </a:lnTo>
                    <a:lnTo>
                      <a:pt x="1513" y="981"/>
                    </a:lnTo>
                    <a:cubicBezTo>
                      <a:pt x="1860" y="777"/>
                      <a:pt x="2596" y="552"/>
                      <a:pt x="3005" y="552"/>
                    </a:cubicBezTo>
                    <a:close/>
                    <a:moveTo>
                      <a:pt x="3005" y="0"/>
                    </a:moveTo>
                    <a:cubicBezTo>
                      <a:pt x="2494" y="0"/>
                      <a:pt x="1656" y="225"/>
                      <a:pt x="1206" y="511"/>
                    </a:cubicBezTo>
                    <a:lnTo>
                      <a:pt x="143" y="1165"/>
                    </a:lnTo>
                    <a:cubicBezTo>
                      <a:pt x="41" y="1227"/>
                      <a:pt x="0" y="1370"/>
                      <a:pt x="21" y="1492"/>
                    </a:cubicBezTo>
                    <a:cubicBezTo>
                      <a:pt x="62" y="1615"/>
                      <a:pt x="184" y="1697"/>
                      <a:pt x="307" y="1697"/>
                    </a:cubicBezTo>
                    <a:lnTo>
                      <a:pt x="4334" y="1697"/>
                    </a:lnTo>
                    <a:cubicBezTo>
                      <a:pt x="4436" y="1697"/>
                      <a:pt x="4538" y="1635"/>
                      <a:pt x="4579" y="1533"/>
                    </a:cubicBezTo>
                    <a:lnTo>
                      <a:pt x="5152" y="409"/>
                    </a:lnTo>
                    <a:cubicBezTo>
                      <a:pt x="5193" y="327"/>
                      <a:pt x="5193" y="204"/>
                      <a:pt x="5131" y="123"/>
                    </a:cubicBezTo>
                    <a:cubicBezTo>
                      <a:pt x="5090" y="41"/>
                      <a:pt x="4988" y="0"/>
                      <a:pt x="4886"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18"/>
              <p:cNvSpPr/>
              <p:nvPr/>
            </p:nvSpPr>
            <p:spPr>
              <a:xfrm>
                <a:off x="-1285225" y="3187217"/>
                <a:ext cx="110075" cy="94888"/>
              </a:xfrm>
              <a:custGeom>
                <a:avLst/>
                <a:gdLst/>
                <a:ahLst/>
                <a:cxnLst/>
                <a:rect l="l" t="t" r="r" b="b"/>
                <a:pathLst>
                  <a:path w="2515" h="2168" extrusionOk="0">
                    <a:moveTo>
                      <a:pt x="2167" y="0"/>
                    </a:moveTo>
                    <a:lnTo>
                      <a:pt x="0" y="1738"/>
                    </a:lnTo>
                    <a:lnTo>
                      <a:pt x="348" y="2167"/>
                    </a:lnTo>
                    <a:lnTo>
                      <a:pt x="2515" y="450"/>
                    </a:lnTo>
                    <a:lnTo>
                      <a:pt x="2167" y="0"/>
                    </a:ln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75" name="Google Shape;275;p18"/>
          <p:cNvSpPr/>
          <p:nvPr/>
        </p:nvSpPr>
        <p:spPr>
          <a:xfrm>
            <a:off x="8612538" y="1871025"/>
            <a:ext cx="222600" cy="222600"/>
          </a:xfrm>
          <a:prstGeom prst="ellipse">
            <a:avLst/>
          </a:prstGeom>
          <a:solidFill>
            <a:schemeClr val="l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18"/>
          <p:cNvSpPr/>
          <p:nvPr/>
        </p:nvSpPr>
        <p:spPr>
          <a:xfrm>
            <a:off x="329525" y="3973950"/>
            <a:ext cx="160500" cy="160500"/>
          </a:xfrm>
          <a:prstGeom prst="ellipse">
            <a:avLst/>
          </a:prstGeom>
          <a:solidFill>
            <a:schemeClr val="accen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18"/>
          <p:cNvSpPr/>
          <p:nvPr/>
        </p:nvSpPr>
        <p:spPr>
          <a:xfrm flipH="1">
            <a:off x="738600" y="269350"/>
            <a:ext cx="123300" cy="123300"/>
          </a:xfrm>
          <a:prstGeom prst="ellipse">
            <a:avLst/>
          </a:prstGeom>
          <a:solidFill>
            <a:schemeClr val="l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18"/>
          <p:cNvSpPr/>
          <p:nvPr/>
        </p:nvSpPr>
        <p:spPr>
          <a:xfrm flipH="1">
            <a:off x="8367250" y="473350"/>
            <a:ext cx="123300" cy="123300"/>
          </a:xfrm>
          <a:prstGeom prst="ellipse">
            <a:avLst/>
          </a:prstGeom>
          <a:solidFill>
            <a:schemeClr val="accent1"/>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18"/>
          <p:cNvSpPr/>
          <p:nvPr/>
        </p:nvSpPr>
        <p:spPr>
          <a:xfrm>
            <a:off x="4377625" y="4823238"/>
            <a:ext cx="260700" cy="260700"/>
          </a:xfrm>
          <a:prstGeom prst="ellipse">
            <a:avLst/>
          </a:prstGeom>
          <a:solidFill>
            <a:schemeClr val="accent1"/>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280"/>
        <p:cNvGrpSpPr/>
        <p:nvPr/>
      </p:nvGrpSpPr>
      <p:grpSpPr>
        <a:xfrm>
          <a:off x="0" y="0"/>
          <a:ext cx="0" cy="0"/>
          <a:chOff x="0" y="0"/>
          <a:chExt cx="0" cy="0"/>
        </a:xfrm>
      </p:grpSpPr>
      <p:grpSp>
        <p:nvGrpSpPr>
          <p:cNvPr id="281" name="Google Shape;281;p19"/>
          <p:cNvGrpSpPr/>
          <p:nvPr/>
        </p:nvGrpSpPr>
        <p:grpSpPr>
          <a:xfrm>
            <a:off x="-2294905" y="-1608201"/>
            <a:ext cx="14075849" cy="8153883"/>
            <a:chOff x="-1711979" y="-1270524"/>
            <a:chExt cx="12910069" cy="7478568"/>
          </a:xfrm>
        </p:grpSpPr>
        <p:grpSp>
          <p:nvGrpSpPr>
            <p:cNvPr id="282" name="Google Shape;282;p19"/>
            <p:cNvGrpSpPr/>
            <p:nvPr/>
          </p:nvGrpSpPr>
          <p:grpSpPr>
            <a:xfrm>
              <a:off x="-307666" y="-1270524"/>
              <a:ext cx="11505756" cy="2966206"/>
              <a:chOff x="-553966" y="-1332424"/>
              <a:chExt cx="11505756" cy="2966206"/>
            </a:xfrm>
          </p:grpSpPr>
          <p:sp>
            <p:nvSpPr>
              <p:cNvPr id="283" name="Google Shape;283;p19"/>
              <p:cNvSpPr/>
              <p:nvPr/>
            </p:nvSpPr>
            <p:spPr>
              <a:xfrm rot="2700000">
                <a:off x="-219143" y="-798465"/>
                <a:ext cx="2296561" cy="1898288"/>
              </a:xfrm>
              <a:custGeom>
                <a:avLst/>
                <a:gdLst/>
                <a:ahLst/>
                <a:cxnLst/>
                <a:rect l="l" t="t" r="r" b="b"/>
                <a:pathLst>
                  <a:path w="10610" h="8770" extrusionOk="0">
                    <a:moveTo>
                      <a:pt x="5315" y="348"/>
                    </a:moveTo>
                    <a:cubicBezTo>
                      <a:pt x="5376" y="348"/>
                      <a:pt x="5417" y="389"/>
                      <a:pt x="5417" y="430"/>
                    </a:cubicBezTo>
                    <a:lnTo>
                      <a:pt x="5417" y="920"/>
                    </a:lnTo>
                    <a:lnTo>
                      <a:pt x="7625" y="920"/>
                    </a:lnTo>
                    <a:cubicBezTo>
                      <a:pt x="7666" y="920"/>
                      <a:pt x="7707" y="961"/>
                      <a:pt x="7707" y="1043"/>
                    </a:cubicBezTo>
                    <a:cubicBezTo>
                      <a:pt x="7707" y="1104"/>
                      <a:pt x="7666" y="1145"/>
                      <a:pt x="7625" y="1145"/>
                    </a:cubicBezTo>
                    <a:lnTo>
                      <a:pt x="5417" y="1145"/>
                    </a:lnTo>
                    <a:lnTo>
                      <a:pt x="5417" y="1717"/>
                    </a:lnTo>
                    <a:lnTo>
                      <a:pt x="5192" y="1717"/>
                    </a:lnTo>
                    <a:lnTo>
                      <a:pt x="5192" y="1145"/>
                    </a:lnTo>
                    <a:lnTo>
                      <a:pt x="2985" y="1145"/>
                    </a:lnTo>
                    <a:cubicBezTo>
                      <a:pt x="2944" y="1145"/>
                      <a:pt x="2903" y="1104"/>
                      <a:pt x="2903" y="1043"/>
                    </a:cubicBezTo>
                    <a:cubicBezTo>
                      <a:pt x="2903" y="961"/>
                      <a:pt x="2944" y="920"/>
                      <a:pt x="2985" y="920"/>
                    </a:cubicBezTo>
                    <a:lnTo>
                      <a:pt x="5192" y="920"/>
                    </a:lnTo>
                    <a:lnTo>
                      <a:pt x="5192" y="430"/>
                    </a:lnTo>
                    <a:cubicBezTo>
                      <a:pt x="5192" y="389"/>
                      <a:pt x="5233" y="348"/>
                      <a:pt x="5315" y="348"/>
                    </a:cubicBezTo>
                    <a:close/>
                    <a:moveTo>
                      <a:pt x="1022" y="4048"/>
                    </a:moveTo>
                    <a:cubicBezTo>
                      <a:pt x="1084" y="4048"/>
                      <a:pt x="1145" y="4109"/>
                      <a:pt x="1145" y="4170"/>
                    </a:cubicBezTo>
                    <a:lnTo>
                      <a:pt x="1145" y="7032"/>
                    </a:lnTo>
                    <a:cubicBezTo>
                      <a:pt x="1145" y="7094"/>
                      <a:pt x="1084" y="7135"/>
                      <a:pt x="1022" y="7135"/>
                    </a:cubicBezTo>
                    <a:lnTo>
                      <a:pt x="450" y="7135"/>
                    </a:lnTo>
                    <a:cubicBezTo>
                      <a:pt x="389" y="7135"/>
                      <a:pt x="348" y="7073"/>
                      <a:pt x="348" y="7032"/>
                    </a:cubicBezTo>
                    <a:lnTo>
                      <a:pt x="348" y="4170"/>
                    </a:lnTo>
                    <a:cubicBezTo>
                      <a:pt x="348" y="4109"/>
                      <a:pt x="389" y="4048"/>
                      <a:pt x="450" y="4048"/>
                    </a:cubicBezTo>
                    <a:close/>
                    <a:moveTo>
                      <a:pt x="10139" y="4048"/>
                    </a:moveTo>
                    <a:cubicBezTo>
                      <a:pt x="10201" y="4048"/>
                      <a:pt x="10262" y="4109"/>
                      <a:pt x="10262" y="4170"/>
                    </a:cubicBezTo>
                    <a:lnTo>
                      <a:pt x="10262" y="7032"/>
                    </a:lnTo>
                    <a:cubicBezTo>
                      <a:pt x="10262" y="7094"/>
                      <a:pt x="10221" y="7135"/>
                      <a:pt x="10139" y="7135"/>
                    </a:cubicBezTo>
                    <a:lnTo>
                      <a:pt x="9587" y="7135"/>
                    </a:lnTo>
                    <a:cubicBezTo>
                      <a:pt x="9526" y="7135"/>
                      <a:pt x="9465" y="7073"/>
                      <a:pt x="9465" y="7032"/>
                    </a:cubicBezTo>
                    <a:lnTo>
                      <a:pt x="9465" y="4170"/>
                    </a:lnTo>
                    <a:cubicBezTo>
                      <a:pt x="9465" y="4109"/>
                      <a:pt x="9526" y="4048"/>
                      <a:pt x="9587" y="4048"/>
                    </a:cubicBezTo>
                    <a:close/>
                    <a:moveTo>
                      <a:pt x="5990" y="2065"/>
                    </a:moveTo>
                    <a:lnTo>
                      <a:pt x="5990" y="2862"/>
                    </a:lnTo>
                    <a:lnTo>
                      <a:pt x="6112" y="2903"/>
                    </a:lnTo>
                    <a:cubicBezTo>
                      <a:pt x="6930" y="3128"/>
                      <a:pt x="7584" y="3741"/>
                      <a:pt x="7911" y="4518"/>
                    </a:cubicBezTo>
                    <a:lnTo>
                      <a:pt x="7952" y="4620"/>
                    </a:lnTo>
                    <a:lnTo>
                      <a:pt x="9138" y="4620"/>
                    </a:lnTo>
                    <a:lnTo>
                      <a:pt x="9138" y="6562"/>
                    </a:lnTo>
                    <a:lnTo>
                      <a:pt x="7952" y="6562"/>
                    </a:lnTo>
                    <a:lnTo>
                      <a:pt x="7911" y="6664"/>
                    </a:lnTo>
                    <a:cubicBezTo>
                      <a:pt x="7482" y="7727"/>
                      <a:pt x="6460" y="8422"/>
                      <a:pt x="5315" y="8422"/>
                    </a:cubicBezTo>
                    <a:cubicBezTo>
                      <a:pt x="4150" y="8422"/>
                      <a:pt x="3128" y="7727"/>
                      <a:pt x="2699" y="6664"/>
                    </a:cubicBezTo>
                    <a:lnTo>
                      <a:pt x="2658" y="6562"/>
                    </a:lnTo>
                    <a:lnTo>
                      <a:pt x="1492" y="6562"/>
                    </a:lnTo>
                    <a:lnTo>
                      <a:pt x="1492" y="4620"/>
                    </a:lnTo>
                    <a:lnTo>
                      <a:pt x="2658" y="4620"/>
                    </a:lnTo>
                    <a:lnTo>
                      <a:pt x="2699" y="4518"/>
                    </a:lnTo>
                    <a:cubicBezTo>
                      <a:pt x="3026" y="3741"/>
                      <a:pt x="3680" y="3148"/>
                      <a:pt x="4497" y="2903"/>
                    </a:cubicBezTo>
                    <a:lnTo>
                      <a:pt x="4620" y="2862"/>
                    </a:lnTo>
                    <a:lnTo>
                      <a:pt x="4620" y="2065"/>
                    </a:lnTo>
                    <a:close/>
                    <a:moveTo>
                      <a:pt x="5315" y="0"/>
                    </a:moveTo>
                    <a:cubicBezTo>
                      <a:pt x="5049" y="0"/>
                      <a:pt x="4845" y="205"/>
                      <a:pt x="4845" y="430"/>
                    </a:cubicBezTo>
                    <a:lnTo>
                      <a:pt x="4845" y="573"/>
                    </a:lnTo>
                    <a:lnTo>
                      <a:pt x="2985" y="573"/>
                    </a:lnTo>
                    <a:cubicBezTo>
                      <a:pt x="2760" y="573"/>
                      <a:pt x="2576" y="777"/>
                      <a:pt x="2576" y="1043"/>
                    </a:cubicBezTo>
                    <a:cubicBezTo>
                      <a:pt x="2576" y="1288"/>
                      <a:pt x="2760" y="1493"/>
                      <a:pt x="2985" y="1493"/>
                    </a:cubicBezTo>
                    <a:lnTo>
                      <a:pt x="4845" y="1493"/>
                    </a:lnTo>
                    <a:lnTo>
                      <a:pt x="4845" y="1717"/>
                    </a:lnTo>
                    <a:lnTo>
                      <a:pt x="4273" y="1717"/>
                    </a:lnTo>
                    <a:lnTo>
                      <a:pt x="4273" y="2596"/>
                    </a:lnTo>
                    <a:cubicBezTo>
                      <a:pt x="3455" y="2883"/>
                      <a:pt x="2801" y="3496"/>
                      <a:pt x="2433" y="4293"/>
                    </a:cubicBezTo>
                    <a:lnTo>
                      <a:pt x="1492" y="4293"/>
                    </a:lnTo>
                    <a:lnTo>
                      <a:pt x="1492" y="4170"/>
                    </a:lnTo>
                    <a:cubicBezTo>
                      <a:pt x="1492" y="3925"/>
                      <a:pt x="1288" y="3721"/>
                      <a:pt x="1022" y="3721"/>
                    </a:cubicBezTo>
                    <a:lnTo>
                      <a:pt x="470" y="3721"/>
                    </a:lnTo>
                    <a:cubicBezTo>
                      <a:pt x="205" y="3721"/>
                      <a:pt x="0" y="3925"/>
                      <a:pt x="0" y="4170"/>
                    </a:cubicBezTo>
                    <a:lnTo>
                      <a:pt x="0" y="7032"/>
                    </a:lnTo>
                    <a:cubicBezTo>
                      <a:pt x="0" y="7278"/>
                      <a:pt x="205" y="7482"/>
                      <a:pt x="470" y="7482"/>
                    </a:cubicBezTo>
                    <a:lnTo>
                      <a:pt x="1022" y="7482"/>
                    </a:lnTo>
                    <a:cubicBezTo>
                      <a:pt x="1288" y="7482"/>
                      <a:pt x="1492" y="7278"/>
                      <a:pt x="1492" y="7032"/>
                    </a:cubicBezTo>
                    <a:lnTo>
                      <a:pt x="1492" y="6910"/>
                    </a:lnTo>
                    <a:lnTo>
                      <a:pt x="2433" y="6910"/>
                    </a:lnTo>
                    <a:cubicBezTo>
                      <a:pt x="2944" y="8034"/>
                      <a:pt x="4048" y="8770"/>
                      <a:pt x="5295" y="8770"/>
                    </a:cubicBezTo>
                    <a:cubicBezTo>
                      <a:pt x="6542" y="8770"/>
                      <a:pt x="7666" y="8034"/>
                      <a:pt x="8177" y="6910"/>
                    </a:cubicBezTo>
                    <a:lnTo>
                      <a:pt x="9117" y="6910"/>
                    </a:lnTo>
                    <a:lnTo>
                      <a:pt x="9117" y="7032"/>
                    </a:lnTo>
                    <a:cubicBezTo>
                      <a:pt x="9117" y="7278"/>
                      <a:pt x="9322" y="7482"/>
                      <a:pt x="9587" y="7482"/>
                    </a:cubicBezTo>
                    <a:lnTo>
                      <a:pt x="10139" y="7482"/>
                    </a:lnTo>
                    <a:cubicBezTo>
                      <a:pt x="10405" y="7482"/>
                      <a:pt x="10610" y="7278"/>
                      <a:pt x="10610" y="7032"/>
                    </a:cubicBezTo>
                    <a:lnTo>
                      <a:pt x="10610" y="4170"/>
                    </a:lnTo>
                    <a:cubicBezTo>
                      <a:pt x="10610" y="3925"/>
                      <a:pt x="10405" y="3721"/>
                      <a:pt x="10160" y="3721"/>
                    </a:cubicBezTo>
                    <a:lnTo>
                      <a:pt x="9587" y="3721"/>
                    </a:lnTo>
                    <a:cubicBezTo>
                      <a:pt x="9322" y="3721"/>
                      <a:pt x="9117" y="3925"/>
                      <a:pt x="9117" y="4170"/>
                    </a:cubicBezTo>
                    <a:lnTo>
                      <a:pt x="9117" y="4293"/>
                    </a:lnTo>
                    <a:lnTo>
                      <a:pt x="8177" y="4293"/>
                    </a:lnTo>
                    <a:cubicBezTo>
                      <a:pt x="7829" y="3496"/>
                      <a:pt x="7155" y="2883"/>
                      <a:pt x="6337" y="2596"/>
                    </a:cubicBezTo>
                    <a:lnTo>
                      <a:pt x="6337" y="1717"/>
                    </a:lnTo>
                    <a:lnTo>
                      <a:pt x="5765" y="1717"/>
                    </a:lnTo>
                    <a:lnTo>
                      <a:pt x="5765" y="1493"/>
                    </a:lnTo>
                    <a:lnTo>
                      <a:pt x="7625" y="1493"/>
                    </a:lnTo>
                    <a:cubicBezTo>
                      <a:pt x="7850" y="1493"/>
                      <a:pt x="8034" y="1288"/>
                      <a:pt x="8034" y="1043"/>
                    </a:cubicBezTo>
                    <a:cubicBezTo>
                      <a:pt x="8034" y="777"/>
                      <a:pt x="7850" y="573"/>
                      <a:pt x="7625" y="573"/>
                    </a:cubicBezTo>
                    <a:lnTo>
                      <a:pt x="5765" y="573"/>
                    </a:lnTo>
                    <a:lnTo>
                      <a:pt x="5765" y="430"/>
                    </a:lnTo>
                    <a:cubicBezTo>
                      <a:pt x="5765" y="184"/>
                      <a:pt x="5560" y="0"/>
                      <a:pt x="531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19"/>
              <p:cNvSpPr/>
              <p:nvPr/>
            </p:nvSpPr>
            <p:spPr>
              <a:xfrm rot="2700000">
                <a:off x="5473890" y="-798465"/>
                <a:ext cx="2296561" cy="1898288"/>
              </a:xfrm>
              <a:custGeom>
                <a:avLst/>
                <a:gdLst/>
                <a:ahLst/>
                <a:cxnLst/>
                <a:rect l="l" t="t" r="r" b="b"/>
                <a:pathLst>
                  <a:path w="10610" h="8770" extrusionOk="0">
                    <a:moveTo>
                      <a:pt x="5315" y="348"/>
                    </a:moveTo>
                    <a:cubicBezTo>
                      <a:pt x="5376" y="348"/>
                      <a:pt x="5417" y="389"/>
                      <a:pt x="5417" y="430"/>
                    </a:cubicBezTo>
                    <a:lnTo>
                      <a:pt x="5417" y="920"/>
                    </a:lnTo>
                    <a:lnTo>
                      <a:pt x="7625" y="920"/>
                    </a:lnTo>
                    <a:cubicBezTo>
                      <a:pt x="7666" y="920"/>
                      <a:pt x="7707" y="961"/>
                      <a:pt x="7707" y="1043"/>
                    </a:cubicBezTo>
                    <a:cubicBezTo>
                      <a:pt x="7707" y="1104"/>
                      <a:pt x="7666" y="1145"/>
                      <a:pt x="7625" y="1145"/>
                    </a:cubicBezTo>
                    <a:lnTo>
                      <a:pt x="5417" y="1145"/>
                    </a:lnTo>
                    <a:lnTo>
                      <a:pt x="5417" y="1717"/>
                    </a:lnTo>
                    <a:lnTo>
                      <a:pt x="5192" y="1717"/>
                    </a:lnTo>
                    <a:lnTo>
                      <a:pt x="5192" y="1145"/>
                    </a:lnTo>
                    <a:lnTo>
                      <a:pt x="2985" y="1145"/>
                    </a:lnTo>
                    <a:cubicBezTo>
                      <a:pt x="2944" y="1145"/>
                      <a:pt x="2903" y="1104"/>
                      <a:pt x="2903" y="1043"/>
                    </a:cubicBezTo>
                    <a:cubicBezTo>
                      <a:pt x="2903" y="961"/>
                      <a:pt x="2944" y="920"/>
                      <a:pt x="2985" y="920"/>
                    </a:cubicBezTo>
                    <a:lnTo>
                      <a:pt x="5192" y="920"/>
                    </a:lnTo>
                    <a:lnTo>
                      <a:pt x="5192" y="430"/>
                    </a:lnTo>
                    <a:cubicBezTo>
                      <a:pt x="5192" y="389"/>
                      <a:pt x="5233" y="348"/>
                      <a:pt x="5315" y="348"/>
                    </a:cubicBezTo>
                    <a:close/>
                    <a:moveTo>
                      <a:pt x="1022" y="4048"/>
                    </a:moveTo>
                    <a:cubicBezTo>
                      <a:pt x="1084" y="4048"/>
                      <a:pt x="1145" y="4109"/>
                      <a:pt x="1145" y="4170"/>
                    </a:cubicBezTo>
                    <a:lnTo>
                      <a:pt x="1145" y="7032"/>
                    </a:lnTo>
                    <a:cubicBezTo>
                      <a:pt x="1145" y="7094"/>
                      <a:pt x="1084" y="7135"/>
                      <a:pt x="1022" y="7135"/>
                    </a:cubicBezTo>
                    <a:lnTo>
                      <a:pt x="450" y="7135"/>
                    </a:lnTo>
                    <a:cubicBezTo>
                      <a:pt x="389" y="7135"/>
                      <a:pt x="348" y="7073"/>
                      <a:pt x="348" y="7032"/>
                    </a:cubicBezTo>
                    <a:lnTo>
                      <a:pt x="348" y="4170"/>
                    </a:lnTo>
                    <a:cubicBezTo>
                      <a:pt x="348" y="4109"/>
                      <a:pt x="389" y="4048"/>
                      <a:pt x="450" y="4048"/>
                    </a:cubicBezTo>
                    <a:close/>
                    <a:moveTo>
                      <a:pt x="10139" y="4048"/>
                    </a:moveTo>
                    <a:cubicBezTo>
                      <a:pt x="10201" y="4048"/>
                      <a:pt x="10262" y="4109"/>
                      <a:pt x="10262" y="4170"/>
                    </a:cubicBezTo>
                    <a:lnTo>
                      <a:pt x="10262" y="7032"/>
                    </a:lnTo>
                    <a:cubicBezTo>
                      <a:pt x="10262" y="7094"/>
                      <a:pt x="10221" y="7135"/>
                      <a:pt x="10139" y="7135"/>
                    </a:cubicBezTo>
                    <a:lnTo>
                      <a:pt x="9587" y="7135"/>
                    </a:lnTo>
                    <a:cubicBezTo>
                      <a:pt x="9526" y="7135"/>
                      <a:pt x="9465" y="7073"/>
                      <a:pt x="9465" y="7032"/>
                    </a:cubicBezTo>
                    <a:lnTo>
                      <a:pt x="9465" y="4170"/>
                    </a:lnTo>
                    <a:cubicBezTo>
                      <a:pt x="9465" y="4109"/>
                      <a:pt x="9526" y="4048"/>
                      <a:pt x="9587" y="4048"/>
                    </a:cubicBezTo>
                    <a:close/>
                    <a:moveTo>
                      <a:pt x="5990" y="2065"/>
                    </a:moveTo>
                    <a:lnTo>
                      <a:pt x="5990" y="2862"/>
                    </a:lnTo>
                    <a:lnTo>
                      <a:pt x="6112" y="2903"/>
                    </a:lnTo>
                    <a:cubicBezTo>
                      <a:pt x="6930" y="3128"/>
                      <a:pt x="7584" y="3741"/>
                      <a:pt x="7911" y="4518"/>
                    </a:cubicBezTo>
                    <a:lnTo>
                      <a:pt x="7952" y="4620"/>
                    </a:lnTo>
                    <a:lnTo>
                      <a:pt x="9138" y="4620"/>
                    </a:lnTo>
                    <a:lnTo>
                      <a:pt x="9138" y="6562"/>
                    </a:lnTo>
                    <a:lnTo>
                      <a:pt x="7952" y="6562"/>
                    </a:lnTo>
                    <a:lnTo>
                      <a:pt x="7911" y="6664"/>
                    </a:lnTo>
                    <a:cubicBezTo>
                      <a:pt x="7482" y="7727"/>
                      <a:pt x="6460" y="8422"/>
                      <a:pt x="5315" y="8422"/>
                    </a:cubicBezTo>
                    <a:cubicBezTo>
                      <a:pt x="4150" y="8422"/>
                      <a:pt x="3128" y="7727"/>
                      <a:pt x="2699" y="6664"/>
                    </a:cubicBezTo>
                    <a:lnTo>
                      <a:pt x="2658" y="6562"/>
                    </a:lnTo>
                    <a:lnTo>
                      <a:pt x="1492" y="6562"/>
                    </a:lnTo>
                    <a:lnTo>
                      <a:pt x="1492" y="4620"/>
                    </a:lnTo>
                    <a:lnTo>
                      <a:pt x="2658" y="4620"/>
                    </a:lnTo>
                    <a:lnTo>
                      <a:pt x="2699" y="4518"/>
                    </a:lnTo>
                    <a:cubicBezTo>
                      <a:pt x="3026" y="3741"/>
                      <a:pt x="3680" y="3148"/>
                      <a:pt x="4497" y="2903"/>
                    </a:cubicBezTo>
                    <a:lnTo>
                      <a:pt x="4620" y="2862"/>
                    </a:lnTo>
                    <a:lnTo>
                      <a:pt x="4620" y="2065"/>
                    </a:lnTo>
                    <a:close/>
                    <a:moveTo>
                      <a:pt x="5315" y="0"/>
                    </a:moveTo>
                    <a:cubicBezTo>
                      <a:pt x="5049" y="0"/>
                      <a:pt x="4845" y="205"/>
                      <a:pt x="4845" y="430"/>
                    </a:cubicBezTo>
                    <a:lnTo>
                      <a:pt x="4845" y="573"/>
                    </a:lnTo>
                    <a:lnTo>
                      <a:pt x="2985" y="573"/>
                    </a:lnTo>
                    <a:cubicBezTo>
                      <a:pt x="2760" y="573"/>
                      <a:pt x="2576" y="777"/>
                      <a:pt x="2576" y="1043"/>
                    </a:cubicBezTo>
                    <a:cubicBezTo>
                      <a:pt x="2576" y="1288"/>
                      <a:pt x="2760" y="1493"/>
                      <a:pt x="2985" y="1493"/>
                    </a:cubicBezTo>
                    <a:lnTo>
                      <a:pt x="4845" y="1493"/>
                    </a:lnTo>
                    <a:lnTo>
                      <a:pt x="4845" y="1717"/>
                    </a:lnTo>
                    <a:lnTo>
                      <a:pt x="4273" y="1717"/>
                    </a:lnTo>
                    <a:lnTo>
                      <a:pt x="4273" y="2596"/>
                    </a:lnTo>
                    <a:cubicBezTo>
                      <a:pt x="3455" y="2883"/>
                      <a:pt x="2801" y="3496"/>
                      <a:pt x="2433" y="4293"/>
                    </a:cubicBezTo>
                    <a:lnTo>
                      <a:pt x="1492" y="4293"/>
                    </a:lnTo>
                    <a:lnTo>
                      <a:pt x="1492" y="4170"/>
                    </a:lnTo>
                    <a:cubicBezTo>
                      <a:pt x="1492" y="3925"/>
                      <a:pt x="1288" y="3721"/>
                      <a:pt x="1022" y="3721"/>
                    </a:cubicBezTo>
                    <a:lnTo>
                      <a:pt x="470" y="3721"/>
                    </a:lnTo>
                    <a:cubicBezTo>
                      <a:pt x="205" y="3721"/>
                      <a:pt x="0" y="3925"/>
                      <a:pt x="0" y="4170"/>
                    </a:cubicBezTo>
                    <a:lnTo>
                      <a:pt x="0" y="7032"/>
                    </a:lnTo>
                    <a:cubicBezTo>
                      <a:pt x="0" y="7278"/>
                      <a:pt x="205" y="7482"/>
                      <a:pt x="470" y="7482"/>
                    </a:cubicBezTo>
                    <a:lnTo>
                      <a:pt x="1022" y="7482"/>
                    </a:lnTo>
                    <a:cubicBezTo>
                      <a:pt x="1288" y="7482"/>
                      <a:pt x="1492" y="7278"/>
                      <a:pt x="1492" y="7032"/>
                    </a:cubicBezTo>
                    <a:lnTo>
                      <a:pt x="1492" y="6910"/>
                    </a:lnTo>
                    <a:lnTo>
                      <a:pt x="2433" y="6910"/>
                    </a:lnTo>
                    <a:cubicBezTo>
                      <a:pt x="2944" y="8034"/>
                      <a:pt x="4048" y="8770"/>
                      <a:pt x="5295" y="8770"/>
                    </a:cubicBezTo>
                    <a:cubicBezTo>
                      <a:pt x="6542" y="8770"/>
                      <a:pt x="7666" y="8034"/>
                      <a:pt x="8177" y="6910"/>
                    </a:cubicBezTo>
                    <a:lnTo>
                      <a:pt x="9117" y="6910"/>
                    </a:lnTo>
                    <a:lnTo>
                      <a:pt x="9117" y="7032"/>
                    </a:lnTo>
                    <a:cubicBezTo>
                      <a:pt x="9117" y="7278"/>
                      <a:pt x="9322" y="7482"/>
                      <a:pt x="9587" y="7482"/>
                    </a:cubicBezTo>
                    <a:lnTo>
                      <a:pt x="10139" y="7482"/>
                    </a:lnTo>
                    <a:cubicBezTo>
                      <a:pt x="10405" y="7482"/>
                      <a:pt x="10610" y="7278"/>
                      <a:pt x="10610" y="7032"/>
                    </a:cubicBezTo>
                    <a:lnTo>
                      <a:pt x="10610" y="4170"/>
                    </a:lnTo>
                    <a:cubicBezTo>
                      <a:pt x="10610" y="3925"/>
                      <a:pt x="10405" y="3721"/>
                      <a:pt x="10160" y="3721"/>
                    </a:cubicBezTo>
                    <a:lnTo>
                      <a:pt x="9587" y="3721"/>
                    </a:lnTo>
                    <a:cubicBezTo>
                      <a:pt x="9322" y="3721"/>
                      <a:pt x="9117" y="3925"/>
                      <a:pt x="9117" y="4170"/>
                    </a:cubicBezTo>
                    <a:lnTo>
                      <a:pt x="9117" y="4293"/>
                    </a:lnTo>
                    <a:lnTo>
                      <a:pt x="8177" y="4293"/>
                    </a:lnTo>
                    <a:cubicBezTo>
                      <a:pt x="7829" y="3496"/>
                      <a:pt x="7155" y="2883"/>
                      <a:pt x="6337" y="2596"/>
                    </a:cubicBezTo>
                    <a:lnTo>
                      <a:pt x="6337" y="1717"/>
                    </a:lnTo>
                    <a:lnTo>
                      <a:pt x="5765" y="1717"/>
                    </a:lnTo>
                    <a:lnTo>
                      <a:pt x="5765" y="1493"/>
                    </a:lnTo>
                    <a:lnTo>
                      <a:pt x="7625" y="1493"/>
                    </a:lnTo>
                    <a:cubicBezTo>
                      <a:pt x="7850" y="1493"/>
                      <a:pt x="8034" y="1288"/>
                      <a:pt x="8034" y="1043"/>
                    </a:cubicBezTo>
                    <a:cubicBezTo>
                      <a:pt x="8034" y="777"/>
                      <a:pt x="7850" y="573"/>
                      <a:pt x="7625" y="573"/>
                    </a:cubicBezTo>
                    <a:lnTo>
                      <a:pt x="5765" y="573"/>
                    </a:lnTo>
                    <a:lnTo>
                      <a:pt x="5765" y="430"/>
                    </a:lnTo>
                    <a:cubicBezTo>
                      <a:pt x="5765" y="184"/>
                      <a:pt x="5560" y="0"/>
                      <a:pt x="531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19"/>
              <p:cNvSpPr/>
              <p:nvPr/>
            </p:nvSpPr>
            <p:spPr>
              <a:xfrm rot="2700000">
                <a:off x="8320407" y="-798465"/>
                <a:ext cx="2296561" cy="1898288"/>
              </a:xfrm>
              <a:custGeom>
                <a:avLst/>
                <a:gdLst/>
                <a:ahLst/>
                <a:cxnLst/>
                <a:rect l="l" t="t" r="r" b="b"/>
                <a:pathLst>
                  <a:path w="10610" h="8770" extrusionOk="0">
                    <a:moveTo>
                      <a:pt x="5315" y="348"/>
                    </a:moveTo>
                    <a:cubicBezTo>
                      <a:pt x="5376" y="348"/>
                      <a:pt x="5417" y="389"/>
                      <a:pt x="5417" y="430"/>
                    </a:cubicBezTo>
                    <a:lnTo>
                      <a:pt x="5417" y="920"/>
                    </a:lnTo>
                    <a:lnTo>
                      <a:pt x="7625" y="920"/>
                    </a:lnTo>
                    <a:cubicBezTo>
                      <a:pt x="7666" y="920"/>
                      <a:pt x="7707" y="961"/>
                      <a:pt x="7707" y="1043"/>
                    </a:cubicBezTo>
                    <a:cubicBezTo>
                      <a:pt x="7707" y="1104"/>
                      <a:pt x="7666" y="1145"/>
                      <a:pt x="7625" y="1145"/>
                    </a:cubicBezTo>
                    <a:lnTo>
                      <a:pt x="5417" y="1145"/>
                    </a:lnTo>
                    <a:lnTo>
                      <a:pt x="5417" y="1717"/>
                    </a:lnTo>
                    <a:lnTo>
                      <a:pt x="5192" y="1717"/>
                    </a:lnTo>
                    <a:lnTo>
                      <a:pt x="5192" y="1145"/>
                    </a:lnTo>
                    <a:lnTo>
                      <a:pt x="2985" y="1145"/>
                    </a:lnTo>
                    <a:cubicBezTo>
                      <a:pt x="2944" y="1145"/>
                      <a:pt x="2903" y="1104"/>
                      <a:pt x="2903" y="1043"/>
                    </a:cubicBezTo>
                    <a:cubicBezTo>
                      <a:pt x="2903" y="961"/>
                      <a:pt x="2944" y="920"/>
                      <a:pt x="2985" y="920"/>
                    </a:cubicBezTo>
                    <a:lnTo>
                      <a:pt x="5192" y="920"/>
                    </a:lnTo>
                    <a:lnTo>
                      <a:pt x="5192" y="430"/>
                    </a:lnTo>
                    <a:cubicBezTo>
                      <a:pt x="5192" y="389"/>
                      <a:pt x="5233" y="348"/>
                      <a:pt x="5315" y="348"/>
                    </a:cubicBezTo>
                    <a:close/>
                    <a:moveTo>
                      <a:pt x="1022" y="4048"/>
                    </a:moveTo>
                    <a:cubicBezTo>
                      <a:pt x="1084" y="4048"/>
                      <a:pt x="1145" y="4109"/>
                      <a:pt x="1145" y="4170"/>
                    </a:cubicBezTo>
                    <a:lnTo>
                      <a:pt x="1145" y="7032"/>
                    </a:lnTo>
                    <a:cubicBezTo>
                      <a:pt x="1145" y="7094"/>
                      <a:pt x="1084" y="7135"/>
                      <a:pt x="1022" y="7135"/>
                    </a:cubicBezTo>
                    <a:lnTo>
                      <a:pt x="450" y="7135"/>
                    </a:lnTo>
                    <a:cubicBezTo>
                      <a:pt x="389" y="7135"/>
                      <a:pt x="348" y="7073"/>
                      <a:pt x="348" y="7032"/>
                    </a:cubicBezTo>
                    <a:lnTo>
                      <a:pt x="348" y="4170"/>
                    </a:lnTo>
                    <a:cubicBezTo>
                      <a:pt x="348" y="4109"/>
                      <a:pt x="389" y="4048"/>
                      <a:pt x="450" y="4048"/>
                    </a:cubicBezTo>
                    <a:close/>
                    <a:moveTo>
                      <a:pt x="10139" y="4048"/>
                    </a:moveTo>
                    <a:cubicBezTo>
                      <a:pt x="10201" y="4048"/>
                      <a:pt x="10262" y="4109"/>
                      <a:pt x="10262" y="4170"/>
                    </a:cubicBezTo>
                    <a:lnTo>
                      <a:pt x="10262" y="7032"/>
                    </a:lnTo>
                    <a:cubicBezTo>
                      <a:pt x="10262" y="7094"/>
                      <a:pt x="10221" y="7135"/>
                      <a:pt x="10139" y="7135"/>
                    </a:cubicBezTo>
                    <a:lnTo>
                      <a:pt x="9587" y="7135"/>
                    </a:lnTo>
                    <a:cubicBezTo>
                      <a:pt x="9526" y="7135"/>
                      <a:pt x="9465" y="7073"/>
                      <a:pt x="9465" y="7032"/>
                    </a:cubicBezTo>
                    <a:lnTo>
                      <a:pt x="9465" y="4170"/>
                    </a:lnTo>
                    <a:cubicBezTo>
                      <a:pt x="9465" y="4109"/>
                      <a:pt x="9526" y="4048"/>
                      <a:pt x="9587" y="4048"/>
                    </a:cubicBezTo>
                    <a:close/>
                    <a:moveTo>
                      <a:pt x="5990" y="2065"/>
                    </a:moveTo>
                    <a:lnTo>
                      <a:pt x="5990" y="2862"/>
                    </a:lnTo>
                    <a:lnTo>
                      <a:pt x="6112" y="2903"/>
                    </a:lnTo>
                    <a:cubicBezTo>
                      <a:pt x="6930" y="3128"/>
                      <a:pt x="7584" y="3741"/>
                      <a:pt x="7911" y="4518"/>
                    </a:cubicBezTo>
                    <a:lnTo>
                      <a:pt x="7952" y="4620"/>
                    </a:lnTo>
                    <a:lnTo>
                      <a:pt x="9138" y="4620"/>
                    </a:lnTo>
                    <a:lnTo>
                      <a:pt x="9138" y="6562"/>
                    </a:lnTo>
                    <a:lnTo>
                      <a:pt x="7952" y="6562"/>
                    </a:lnTo>
                    <a:lnTo>
                      <a:pt x="7911" y="6664"/>
                    </a:lnTo>
                    <a:cubicBezTo>
                      <a:pt x="7482" y="7727"/>
                      <a:pt x="6460" y="8422"/>
                      <a:pt x="5315" y="8422"/>
                    </a:cubicBezTo>
                    <a:cubicBezTo>
                      <a:pt x="4150" y="8422"/>
                      <a:pt x="3128" y="7727"/>
                      <a:pt x="2699" y="6664"/>
                    </a:cubicBezTo>
                    <a:lnTo>
                      <a:pt x="2658" y="6562"/>
                    </a:lnTo>
                    <a:lnTo>
                      <a:pt x="1492" y="6562"/>
                    </a:lnTo>
                    <a:lnTo>
                      <a:pt x="1492" y="4620"/>
                    </a:lnTo>
                    <a:lnTo>
                      <a:pt x="2658" y="4620"/>
                    </a:lnTo>
                    <a:lnTo>
                      <a:pt x="2699" y="4518"/>
                    </a:lnTo>
                    <a:cubicBezTo>
                      <a:pt x="3026" y="3741"/>
                      <a:pt x="3680" y="3148"/>
                      <a:pt x="4497" y="2903"/>
                    </a:cubicBezTo>
                    <a:lnTo>
                      <a:pt x="4620" y="2862"/>
                    </a:lnTo>
                    <a:lnTo>
                      <a:pt x="4620" y="2065"/>
                    </a:lnTo>
                    <a:close/>
                    <a:moveTo>
                      <a:pt x="5315" y="0"/>
                    </a:moveTo>
                    <a:cubicBezTo>
                      <a:pt x="5049" y="0"/>
                      <a:pt x="4845" y="205"/>
                      <a:pt x="4845" y="430"/>
                    </a:cubicBezTo>
                    <a:lnTo>
                      <a:pt x="4845" y="573"/>
                    </a:lnTo>
                    <a:lnTo>
                      <a:pt x="2985" y="573"/>
                    </a:lnTo>
                    <a:cubicBezTo>
                      <a:pt x="2760" y="573"/>
                      <a:pt x="2576" y="777"/>
                      <a:pt x="2576" y="1043"/>
                    </a:cubicBezTo>
                    <a:cubicBezTo>
                      <a:pt x="2576" y="1288"/>
                      <a:pt x="2760" y="1493"/>
                      <a:pt x="2985" y="1493"/>
                    </a:cubicBezTo>
                    <a:lnTo>
                      <a:pt x="4845" y="1493"/>
                    </a:lnTo>
                    <a:lnTo>
                      <a:pt x="4845" y="1717"/>
                    </a:lnTo>
                    <a:lnTo>
                      <a:pt x="4273" y="1717"/>
                    </a:lnTo>
                    <a:lnTo>
                      <a:pt x="4273" y="2596"/>
                    </a:lnTo>
                    <a:cubicBezTo>
                      <a:pt x="3455" y="2883"/>
                      <a:pt x="2801" y="3496"/>
                      <a:pt x="2433" y="4293"/>
                    </a:cubicBezTo>
                    <a:lnTo>
                      <a:pt x="1492" y="4293"/>
                    </a:lnTo>
                    <a:lnTo>
                      <a:pt x="1492" y="4170"/>
                    </a:lnTo>
                    <a:cubicBezTo>
                      <a:pt x="1492" y="3925"/>
                      <a:pt x="1288" y="3721"/>
                      <a:pt x="1022" y="3721"/>
                    </a:cubicBezTo>
                    <a:lnTo>
                      <a:pt x="470" y="3721"/>
                    </a:lnTo>
                    <a:cubicBezTo>
                      <a:pt x="205" y="3721"/>
                      <a:pt x="0" y="3925"/>
                      <a:pt x="0" y="4170"/>
                    </a:cubicBezTo>
                    <a:lnTo>
                      <a:pt x="0" y="7032"/>
                    </a:lnTo>
                    <a:cubicBezTo>
                      <a:pt x="0" y="7278"/>
                      <a:pt x="205" y="7482"/>
                      <a:pt x="470" y="7482"/>
                    </a:cubicBezTo>
                    <a:lnTo>
                      <a:pt x="1022" y="7482"/>
                    </a:lnTo>
                    <a:cubicBezTo>
                      <a:pt x="1288" y="7482"/>
                      <a:pt x="1492" y="7278"/>
                      <a:pt x="1492" y="7032"/>
                    </a:cubicBezTo>
                    <a:lnTo>
                      <a:pt x="1492" y="6910"/>
                    </a:lnTo>
                    <a:lnTo>
                      <a:pt x="2433" y="6910"/>
                    </a:lnTo>
                    <a:cubicBezTo>
                      <a:pt x="2944" y="8034"/>
                      <a:pt x="4048" y="8770"/>
                      <a:pt x="5295" y="8770"/>
                    </a:cubicBezTo>
                    <a:cubicBezTo>
                      <a:pt x="6542" y="8770"/>
                      <a:pt x="7666" y="8034"/>
                      <a:pt x="8177" y="6910"/>
                    </a:cubicBezTo>
                    <a:lnTo>
                      <a:pt x="9117" y="6910"/>
                    </a:lnTo>
                    <a:lnTo>
                      <a:pt x="9117" y="7032"/>
                    </a:lnTo>
                    <a:cubicBezTo>
                      <a:pt x="9117" y="7278"/>
                      <a:pt x="9322" y="7482"/>
                      <a:pt x="9587" y="7482"/>
                    </a:cubicBezTo>
                    <a:lnTo>
                      <a:pt x="10139" y="7482"/>
                    </a:lnTo>
                    <a:cubicBezTo>
                      <a:pt x="10405" y="7482"/>
                      <a:pt x="10610" y="7278"/>
                      <a:pt x="10610" y="7032"/>
                    </a:cubicBezTo>
                    <a:lnTo>
                      <a:pt x="10610" y="4170"/>
                    </a:lnTo>
                    <a:cubicBezTo>
                      <a:pt x="10610" y="3925"/>
                      <a:pt x="10405" y="3721"/>
                      <a:pt x="10160" y="3721"/>
                    </a:cubicBezTo>
                    <a:lnTo>
                      <a:pt x="9587" y="3721"/>
                    </a:lnTo>
                    <a:cubicBezTo>
                      <a:pt x="9322" y="3721"/>
                      <a:pt x="9117" y="3925"/>
                      <a:pt x="9117" y="4170"/>
                    </a:cubicBezTo>
                    <a:lnTo>
                      <a:pt x="9117" y="4293"/>
                    </a:lnTo>
                    <a:lnTo>
                      <a:pt x="8177" y="4293"/>
                    </a:lnTo>
                    <a:cubicBezTo>
                      <a:pt x="7829" y="3496"/>
                      <a:pt x="7155" y="2883"/>
                      <a:pt x="6337" y="2596"/>
                    </a:cubicBezTo>
                    <a:lnTo>
                      <a:pt x="6337" y="1717"/>
                    </a:lnTo>
                    <a:lnTo>
                      <a:pt x="5765" y="1717"/>
                    </a:lnTo>
                    <a:lnTo>
                      <a:pt x="5765" y="1493"/>
                    </a:lnTo>
                    <a:lnTo>
                      <a:pt x="7625" y="1493"/>
                    </a:lnTo>
                    <a:cubicBezTo>
                      <a:pt x="7850" y="1493"/>
                      <a:pt x="8034" y="1288"/>
                      <a:pt x="8034" y="1043"/>
                    </a:cubicBezTo>
                    <a:cubicBezTo>
                      <a:pt x="8034" y="777"/>
                      <a:pt x="7850" y="573"/>
                      <a:pt x="7625" y="573"/>
                    </a:cubicBezTo>
                    <a:lnTo>
                      <a:pt x="5765" y="573"/>
                    </a:lnTo>
                    <a:lnTo>
                      <a:pt x="5765" y="430"/>
                    </a:lnTo>
                    <a:cubicBezTo>
                      <a:pt x="5765" y="184"/>
                      <a:pt x="5560" y="0"/>
                      <a:pt x="531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19"/>
              <p:cNvSpPr/>
              <p:nvPr/>
            </p:nvSpPr>
            <p:spPr>
              <a:xfrm rot="2700000">
                <a:off x="2627373" y="-798465"/>
                <a:ext cx="2296561" cy="1898288"/>
              </a:xfrm>
              <a:custGeom>
                <a:avLst/>
                <a:gdLst/>
                <a:ahLst/>
                <a:cxnLst/>
                <a:rect l="l" t="t" r="r" b="b"/>
                <a:pathLst>
                  <a:path w="10610" h="8770" extrusionOk="0">
                    <a:moveTo>
                      <a:pt x="5315" y="348"/>
                    </a:moveTo>
                    <a:cubicBezTo>
                      <a:pt x="5376" y="348"/>
                      <a:pt x="5417" y="389"/>
                      <a:pt x="5417" y="430"/>
                    </a:cubicBezTo>
                    <a:lnTo>
                      <a:pt x="5417" y="920"/>
                    </a:lnTo>
                    <a:lnTo>
                      <a:pt x="7625" y="920"/>
                    </a:lnTo>
                    <a:cubicBezTo>
                      <a:pt x="7666" y="920"/>
                      <a:pt x="7707" y="961"/>
                      <a:pt x="7707" y="1043"/>
                    </a:cubicBezTo>
                    <a:cubicBezTo>
                      <a:pt x="7707" y="1104"/>
                      <a:pt x="7666" y="1145"/>
                      <a:pt x="7625" y="1145"/>
                    </a:cubicBezTo>
                    <a:lnTo>
                      <a:pt x="5417" y="1145"/>
                    </a:lnTo>
                    <a:lnTo>
                      <a:pt x="5417" y="1717"/>
                    </a:lnTo>
                    <a:lnTo>
                      <a:pt x="5192" y="1717"/>
                    </a:lnTo>
                    <a:lnTo>
                      <a:pt x="5192" y="1145"/>
                    </a:lnTo>
                    <a:lnTo>
                      <a:pt x="2985" y="1145"/>
                    </a:lnTo>
                    <a:cubicBezTo>
                      <a:pt x="2944" y="1145"/>
                      <a:pt x="2903" y="1104"/>
                      <a:pt x="2903" y="1043"/>
                    </a:cubicBezTo>
                    <a:cubicBezTo>
                      <a:pt x="2903" y="961"/>
                      <a:pt x="2944" y="920"/>
                      <a:pt x="2985" y="920"/>
                    </a:cubicBezTo>
                    <a:lnTo>
                      <a:pt x="5192" y="920"/>
                    </a:lnTo>
                    <a:lnTo>
                      <a:pt x="5192" y="430"/>
                    </a:lnTo>
                    <a:cubicBezTo>
                      <a:pt x="5192" y="389"/>
                      <a:pt x="5233" y="348"/>
                      <a:pt x="5315" y="348"/>
                    </a:cubicBezTo>
                    <a:close/>
                    <a:moveTo>
                      <a:pt x="1022" y="4048"/>
                    </a:moveTo>
                    <a:cubicBezTo>
                      <a:pt x="1084" y="4048"/>
                      <a:pt x="1145" y="4109"/>
                      <a:pt x="1145" y="4170"/>
                    </a:cubicBezTo>
                    <a:lnTo>
                      <a:pt x="1145" y="7032"/>
                    </a:lnTo>
                    <a:cubicBezTo>
                      <a:pt x="1145" y="7094"/>
                      <a:pt x="1084" y="7135"/>
                      <a:pt x="1022" y="7135"/>
                    </a:cubicBezTo>
                    <a:lnTo>
                      <a:pt x="450" y="7135"/>
                    </a:lnTo>
                    <a:cubicBezTo>
                      <a:pt x="389" y="7135"/>
                      <a:pt x="348" y="7073"/>
                      <a:pt x="348" y="7032"/>
                    </a:cubicBezTo>
                    <a:lnTo>
                      <a:pt x="348" y="4170"/>
                    </a:lnTo>
                    <a:cubicBezTo>
                      <a:pt x="348" y="4109"/>
                      <a:pt x="389" y="4048"/>
                      <a:pt x="450" y="4048"/>
                    </a:cubicBezTo>
                    <a:close/>
                    <a:moveTo>
                      <a:pt x="10139" y="4048"/>
                    </a:moveTo>
                    <a:cubicBezTo>
                      <a:pt x="10201" y="4048"/>
                      <a:pt x="10262" y="4109"/>
                      <a:pt x="10262" y="4170"/>
                    </a:cubicBezTo>
                    <a:lnTo>
                      <a:pt x="10262" y="7032"/>
                    </a:lnTo>
                    <a:cubicBezTo>
                      <a:pt x="10262" y="7094"/>
                      <a:pt x="10221" y="7135"/>
                      <a:pt x="10139" y="7135"/>
                    </a:cubicBezTo>
                    <a:lnTo>
                      <a:pt x="9587" y="7135"/>
                    </a:lnTo>
                    <a:cubicBezTo>
                      <a:pt x="9526" y="7135"/>
                      <a:pt x="9465" y="7073"/>
                      <a:pt x="9465" y="7032"/>
                    </a:cubicBezTo>
                    <a:lnTo>
                      <a:pt x="9465" y="4170"/>
                    </a:lnTo>
                    <a:cubicBezTo>
                      <a:pt x="9465" y="4109"/>
                      <a:pt x="9526" y="4048"/>
                      <a:pt x="9587" y="4048"/>
                    </a:cubicBezTo>
                    <a:close/>
                    <a:moveTo>
                      <a:pt x="5990" y="2065"/>
                    </a:moveTo>
                    <a:lnTo>
                      <a:pt x="5990" y="2862"/>
                    </a:lnTo>
                    <a:lnTo>
                      <a:pt x="6112" y="2903"/>
                    </a:lnTo>
                    <a:cubicBezTo>
                      <a:pt x="6930" y="3128"/>
                      <a:pt x="7584" y="3741"/>
                      <a:pt x="7911" y="4518"/>
                    </a:cubicBezTo>
                    <a:lnTo>
                      <a:pt x="7952" y="4620"/>
                    </a:lnTo>
                    <a:lnTo>
                      <a:pt x="9138" y="4620"/>
                    </a:lnTo>
                    <a:lnTo>
                      <a:pt x="9138" y="6562"/>
                    </a:lnTo>
                    <a:lnTo>
                      <a:pt x="7952" y="6562"/>
                    </a:lnTo>
                    <a:lnTo>
                      <a:pt x="7911" y="6664"/>
                    </a:lnTo>
                    <a:cubicBezTo>
                      <a:pt x="7482" y="7727"/>
                      <a:pt x="6460" y="8422"/>
                      <a:pt x="5315" y="8422"/>
                    </a:cubicBezTo>
                    <a:cubicBezTo>
                      <a:pt x="4150" y="8422"/>
                      <a:pt x="3128" y="7727"/>
                      <a:pt x="2699" y="6664"/>
                    </a:cubicBezTo>
                    <a:lnTo>
                      <a:pt x="2658" y="6562"/>
                    </a:lnTo>
                    <a:lnTo>
                      <a:pt x="1492" y="6562"/>
                    </a:lnTo>
                    <a:lnTo>
                      <a:pt x="1492" y="4620"/>
                    </a:lnTo>
                    <a:lnTo>
                      <a:pt x="2658" y="4620"/>
                    </a:lnTo>
                    <a:lnTo>
                      <a:pt x="2699" y="4518"/>
                    </a:lnTo>
                    <a:cubicBezTo>
                      <a:pt x="3026" y="3741"/>
                      <a:pt x="3680" y="3148"/>
                      <a:pt x="4497" y="2903"/>
                    </a:cubicBezTo>
                    <a:lnTo>
                      <a:pt x="4620" y="2862"/>
                    </a:lnTo>
                    <a:lnTo>
                      <a:pt x="4620" y="2065"/>
                    </a:lnTo>
                    <a:close/>
                    <a:moveTo>
                      <a:pt x="5315" y="0"/>
                    </a:moveTo>
                    <a:cubicBezTo>
                      <a:pt x="5049" y="0"/>
                      <a:pt x="4845" y="205"/>
                      <a:pt x="4845" y="430"/>
                    </a:cubicBezTo>
                    <a:lnTo>
                      <a:pt x="4845" y="573"/>
                    </a:lnTo>
                    <a:lnTo>
                      <a:pt x="2985" y="573"/>
                    </a:lnTo>
                    <a:cubicBezTo>
                      <a:pt x="2760" y="573"/>
                      <a:pt x="2576" y="777"/>
                      <a:pt x="2576" y="1043"/>
                    </a:cubicBezTo>
                    <a:cubicBezTo>
                      <a:pt x="2576" y="1288"/>
                      <a:pt x="2760" y="1493"/>
                      <a:pt x="2985" y="1493"/>
                    </a:cubicBezTo>
                    <a:lnTo>
                      <a:pt x="4845" y="1493"/>
                    </a:lnTo>
                    <a:lnTo>
                      <a:pt x="4845" y="1717"/>
                    </a:lnTo>
                    <a:lnTo>
                      <a:pt x="4273" y="1717"/>
                    </a:lnTo>
                    <a:lnTo>
                      <a:pt x="4273" y="2596"/>
                    </a:lnTo>
                    <a:cubicBezTo>
                      <a:pt x="3455" y="2883"/>
                      <a:pt x="2801" y="3496"/>
                      <a:pt x="2433" y="4293"/>
                    </a:cubicBezTo>
                    <a:lnTo>
                      <a:pt x="1492" y="4293"/>
                    </a:lnTo>
                    <a:lnTo>
                      <a:pt x="1492" y="4170"/>
                    </a:lnTo>
                    <a:cubicBezTo>
                      <a:pt x="1492" y="3925"/>
                      <a:pt x="1288" y="3721"/>
                      <a:pt x="1022" y="3721"/>
                    </a:cubicBezTo>
                    <a:lnTo>
                      <a:pt x="470" y="3721"/>
                    </a:lnTo>
                    <a:cubicBezTo>
                      <a:pt x="205" y="3721"/>
                      <a:pt x="0" y="3925"/>
                      <a:pt x="0" y="4170"/>
                    </a:cubicBezTo>
                    <a:lnTo>
                      <a:pt x="0" y="7032"/>
                    </a:lnTo>
                    <a:cubicBezTo>
                      <a:pt x="0" y="7278"/>
                      <a:pt x="205" y="7482"/>
                      <a:pt x="470" y="7482"/>
                    </a:cubicBezTo>
                    <a:lnTo>
                      <a:pt x="1022" y="7482"/>
                    </a:lnTo>
                    <a:cubicBezTo>
                      <a:pt x="1288" y="7482"/>
                      <a:pt x="1492" y="7278"/>
                      <a:pt x="1492" y="7032"/>
                    </a:cubicBezTo>
                    <a:lnTo>
                      <a:pt x="1492" y="6910"/>
                    </a:lnTo>
                    <a:lnTo>
                      <a:pt x="2433" y="6910"/>
                    </a:lnTo>
                    <a:cubicBezTo>
                      <a:pt x="2944" y="8034"/>
                      <a:pt x="4048" y="8770"/>
                      <a:pt x="5295" y="8770"/>
                    </a:cubicBezTo>
                    <a:cubicBezTo>
                      <a:pt x="6542" y="8770"/>
                      <a:pt x="7666" y="8034"/>
                      <a:pt x="8177" y="6910"/>
                    </a:cubicBezTo>
                    <a:lnTo>
                      <a:pt x="9117" y="6910"/>
                    </a:lnTo>
                    <a:lnTo>
                      <a:pt x="9117" y="7032"/>
                    </a:lnTo>
                    <a:cubicBezTo>
                      <a:pt x="9117" y="7278"/>
                      <a:pt x="9322" y="7482"/>
                      <a:pt x="9587" y="7482"/>
                    </a:cubicBezTo>
                    <a:lnTo>
                      <a:pt x="10139" y="7482"/>
                    </a:lnTo>
                    <a:cubicBezTo>
                      <a:pt x="10405" y="7482"/>
                      <a:pt x="10610" y="7278"/>
                      <a:pt x="10610" y="7032"/>
                    </a:cubicBezTo>
                    <a:lnTo>
                      <a:pt x="10610" y="4170"/>
                    </a:lnTo>
                    <a:cubicBezTo>
                      <a:pt x="10610" y="3925"/>
                      <a:pt x="10405" y="3721"/>
                      <a:pt x="10160" y="3721"/>
                    </a:cubicBezTo>
                    <a:lnTo>
                      <a:pt x="9587" y="3721"/>
                    </a:lnTo>
                    <a:cubicBezTo>
                      <a:pt x="9322" y="3721"/>
                      <a:pt x="9117" y="3925"/>
                      <a:pt x="9117" y="4170"/>
                    </a:cubicBezTo>
                    <a:lnTo>
                      <a:pt x="9117" y="4293"/>
                    </a:lnTo>
                    <a:lnTo>
                      <a:pt x="8177" y="4293"/>
                    </a:lnTo>
                    <a:cubicBezTo>
                      <a:pt x="7829" y="3496"/>
                      <a:pt x="7155" y="2883"/>
                      <a:pt x="6337" y="2596"/>
                    </a:cubicBezTo>
                    <a:lnTo>
                      <a:pt x="6337" y="1717"/>
                    </a:lnTo>
                    <a:lnTo>
                      <a:pt x="5765" y="1717"/>
                    </a:lnTo>
                    <a:lnTo>
                      <a:pt x="5765" y="1493"/>
                    </a:lnTo>
                    <a:lnTo>
                      <a:pt x="7625" y="1493"/>
                    </a:lnTo>
                    <a:cubicBezTo>
                      <a:pt x="7850" y="1493"/>
                      <a:pt x="8034" y="1288"/>
                      <a:pt x="8034" y="1043"/>
                    </a:cubicBezTo>
                    <a:cubicBezTo>
                      <a:pt x="8034" y="777"/>
                      <a:pt x="7850" y="573"/>
                      <a:pt x="7625" y="573"/>
                    </a:cubicBezTo>
                    <a:lnTo>
                      <a:pt x="5765" y="573"/>
                    </a:lnTo>
                    <a:lnTo>
                      <a:pt x="5765" y="430"/>
                    </a:lnTo>
                    <a:cubicBezTo>
                      <a:pt x="5765" y="184"/>
                      <a:pt x="5560" y="0"/>
                      <a:pt x="531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7" name="Google Shape;287;p19"/>
            <p:cNvGrpSpPr/>
            <p:nvPr/>
          </p:nvGrpSpPr>
          <p:grpSpPr>
            <a:xfrm>
              <a:off x="-1180878" y="985657"/>
              <a:ext cx="11505756" cy="2966206"/>
              <a:chOff x="-2361766" y="833838"/>
              <a:chExt cx="11505756" cy="2966206"/>
            </a:xfrm>
          </p:grpSpPr>
          <p:sp>
            <p:nvSpPr>
              <p:cNvPr id="288" name="Google Shape;288;p19"/>
              <p:cNvSpPr/>
              <p:nvPr/>
            </p:nvSpPr>
            <p:spPr>
              <a:xfrm rot="2700000">
                <a:off x="-2026943" y="1367797"/>
                <a:ext cx="2296561" cy="1898288"/>
              </a:xfrm>
              <a:custGeom>
                <a:avLst/>
                <a:gdLst/>
                <a:ahLst/>
                <a:cxnLst/>
                <a:rect l="l" t="t" r="r" b="b"/>
                <a:pathLst>
                  <a:path w="10610" h="8770" extrusionOk="0">
                    <a:moveTo>
                      <a:pt x="5315" y="348"/>
                    </a:moveTo>
                    <a:cubicBezTo>
                      <a:pt x="5376" y="348"/>
                      <a:pt x="5417" y="389"/>
                      <a:pt x="5417" y="430"/>
                    </a:cubicBezTo>
                    <a:lnTo>
                      <a:pt x="5417" y="920"/>
                    </a:lnTo>
                    <a:lnTo>
                      <a:pt x="7625" y="920"/>
                    </a:lnTo>
                    <a:cubicBezTo>
                      <a:pt x="7666" y="920"/>
                      <a:pt x="7707" y="961"/>
                      <a:pt x="7707" y="1043"/>
                    </a:cubicBezTo>
                    <a:cubicBezTo>
                      <a:pt x="7707" y="1104"/>
                      <a:pt x="7666" y="1145"/>
                      <a:pt x="7625" y="1145"/>
                    </a:cubicBezTo>
                    <a:lnTo>
                      <a:pt x="5417" y="1145"/>
                    </a:lnTo>
                    <a:lnTo>
                      <a:pt x="5417" y="1717"/>
                    </a:lnTo>
                    <a:lnTo>
                      <a:pt x="5192" y="1717"/>
                    </a:lnTo>
                    <a:lnTo>
                      <a:pt x="5192" y="1145"/>
                    </a:lnTo>
                    <a:lnTo>
                      <a:pt x="2985" y="1145"/>
                    </a:lnTo>
                    <a:cubicBezTo>
                      <a:pt x="2944" y="1145"/>
                      <a:pt x="2903" y="1104"/>
                      <a:pt x="2903" y="1043"/>
                    </a:cubicBezTo>
                    <a:cubicBezTo>
                      <a:pt x="2903" y="961"/>
                      <a:pt x="2944" y="920"/>
                      <a:pt x="2985" y="920"/>
                    </a:cubicBezTo>
                    <a:lnTo>
                      <a:pt x="5192" y="920"/>
                    </a:lnTo>
                    <a:lnTo>
                      <a:pt x="5192" y="430"/>
                    </a:lnTo>
                    <a:cubicBezTo>
                      <a:pt x="5192" y="389"/>
                      <a:pt x="5233" y="348"/>
                      <a:pt x="5315" y="348"/>
                    </a:cubicBezTo>
                    <a:close/>
                    <a:moveTo>
                      <a:pt x="1022" y="4048"/>
                    </a:moveTo>
                    <a:cubicBezTo>
                      <a:pt x="1084" y="4048"/>
                      <a:pt x="1145" y="4109"/>
                      <a:pt x="1145" y="4170"/>
                    </a:cubicBezTo>
                    <a:lnTo>
                      <a:pt x="1145" y="7032"/>
                    </a:lnTo>
                    <a:cubicBezTo>
                      <a:pt x="1145" y="7094"/>
                      <a:pt x="1084" y="7135"/>
                      <a:pt x="1022" y="7135"/>
                    </a:cubicBezTo>
                    <a:lnTo>
                      <a:pt x="450" y="7135"/>
                    </a:lnTo>
                    <a:cubicBezTo>
                      <a:pt x="389" y="7135"/>
                      <a:pt x="348" y="7073"/>
                      <a:pt x="348" y="7032"/>
                    </a:cubicBezTo>
                    <a:lnTo>
                      <a:pt x="348" y="4170"/>
                    </a:lnTo>
                    <a:cubicBezTo>
                      <a:pt x="348" y="4109"/>
                      <a:pt x="389" y="4048"/>
                      <a:pt x="450" y="4048"/>
                    </a:cubicBezTo>
                    <a:close/>
                    <a:moveTo>
                      <a:pt x="10139" y="4048"/>
                    </a:moveTo>
                    <a:cubicBezTo>
                      <a:pt x="10201" y="4048"/>
                      <a:pt x="10262" y="4109"/>
                      <a:pt x="10262" y="4170"/>
                    </a:cubicBezTo>
                    <a:lnTo>
                      <a:pt x="10262" y="7032"/>
                    </a:lnTo>
                    <a:cubicBezTo>
                      <a:pt x="10262" y="7094"/>
                      <a:pt x="10221" y="7135"/>
                      <a:pt x="10139" y="7135"/>
                    </a:cubicBezTo>
                    <a:lnTo>
                      <a:pt x="9587" y="7135"/>
                    </a:lnTo>
                    <a:cubicBezTo>
                      <a:pt x="9526" y="7135"/>
                      <a:pt x="9465" y="7073"/>
                      <a:pt x="9465" y="7032"/>
                    </a:cubicBezTo>
                    <a:lnTo>
                      <a:pt x="9465" y="4170"/>
                    </a:lnTo>
                    <a:cubicBezTo>
                      <a:pt x="9465" y="4109"/>
                      <a:pt x="9526" y="4048"/>
                      <a:pt x="9587" y="4048"/>
                    </a:cubicBezTo>
                    <a:close/>
                    <a:moveTo>
                      <a:pt x="5990" y="2065"/>
                    </a:moveTo>
                    <a:lnTo>
                      <a:pt x="5990" y="2862"/>
                    </a:lnTo>
                    <a:lnTo>
                      <a:pt x="6112" y="2903"/>
                    </a:lnTo>
                    <a:cubicBezTo>
                      <a:pt x="6930" y="3128"/>
                      <a:pt x="7584" y="3741"/>
                      <a:pt x="7911" y="4518"/>
                    </a:cubicBezTo>
                    <a:lnTo>
                      <a:pt x="7952" y="4620"/>
                    </a:lnTo>
                    <a:lnTo>
                      <a:pt x="9138" y="4620"/>
                    </a:lnTo>
                    <a:lnTo>
                      <a:pt x="9138" y="6562"/>
                    </a:lnTo>
                    <a:lnTo>
                      <a:pt x="7952" y="6562"/>
                    </a:lnTo>
                    <a:lnTo>
                      <a:pt x="7911" y="6664"/>
                    </a:lnTo>
                    <a:cubicBezTo>
                      <a:pt x="7482" y="7727"/>
                      <a:pt x="6460" y="8422"/>
                      <a:pt x="5315" y="8422"/>
                    </a:cubicBezTo>
                    <a:cubicBezTo>
                      <a:pt x="4150" y="8422"/>
                      <a:pt x="3128" y="7727"/>
                      <a:pt x="2699" y="6664"/>
                    </a:cubicBezTo>
                    <a:lnTo>
                      <a:pt x="2658" y="6562"/>
                    </a:lnTo>
                    <a:lnTo>
                      <a:pt x="1492" y="6562"/>
                    </a:lnTo>
                    <a:lnTo>
                      <a:pt x="1492" y="4620"/>
                    </a:lnTo>
                    <a:lnTo>
                      <a:pt x="2658" y="4620"/>
                    </a:lnTo>
                    <a:lnTo>
                      <a:pt x="2699" y="4518"/>
                    </a:lnTo>
                    <a:cubicBezTo>
                      <a:pt x="3026" y="3741"/>
                      <a:pt x="3680" y="3148"/>
                      <a:pt x="4497" y="2903"/>
                    </a:cubicBezTo>
                    <a:lnTo>
                      <a:pt x="4620" y="2862"/>
                    </a:lnTo>
                    <a:lnTo>
                      <a:pt x="4620" y="2065"/>
                    </a:lnTo>
                    <a:close/>
                    <a:moveTo>
                      <a:pt x="5315" y="0"/>
                    </a:moveTo>
                    <a:cubicBezTo>
                      <a:pt x="5049" y="0"/>
                      <a:pt x="4845" y="205"/>
                      <a:pt x="4845" y="430"/>
                    </a:cubicBezTo>
                    <a:lnTo>
                      <a:pt x="4845" y="573"/>
                    </a:lnTo>
                    <a:lnTo>
                      <a:pt x="2985" y="573"/>
                    </a:lnTo>
                    <a:cubicBezTo>
                      <a:pt x="2760" y="573"/>
                      <a:pt x="2576" y="777"/>
                      <a:pt x="2576" y="1043"/>
                    </a:cubicBezTo>
                    <a:cubicBezTo>
                      <a:pt x="2576" y="1288"/>
                      <a:pt x="2760" y="1493"/>
                      <a:pt x="2985" y="1493"/>
                    </a:cubicBezTo>
                    <a:lnTo>
                      <a:pt x="4845" y="1493"/>
                    </a:lnTo>
                    <a:lnTo>
                      <a:pt x="4845" y="1717"/>
                    </a:lnTo>
                    <a:lnTo>
                      <a:pt x="4273" y="1717"/>
                    </a:lnTo>
                    <a:lnTo>
                      <a:pt x="4273" y="2596"/>
                    </a:lnTo>
                    <a:cubicBezTo>
                      <a:pt x="3455" y="2883"/>
                      <a:pt x="2801" y="3496"/>
                      <a:pt x="2433" y="4293"/>
                    </a:cubicBezTo>
                    <a:lnTo>
                      <a:pt x="1492" y="4293"/>
                    </a:lnTo>
                    <a:lnTo>
                      <a:pt x="1492" y="4170"/>
                    </a:lnTo>
                    <a:cubicBezTo>
                      <a:pt x="1492" y="3925"/>
                      <a:pt x="1288" y="3721"/>
                      <a:pt x="1022" y="3721"/>
                    </a:cubicBezTo>
                    <a:lnTo>
                      <a:pt x="470" y="3721"/>
                    </a:lnTo>
                    <a:cubicBezTo>
                      <a:pt x="205" y="3721"/>
                      <a:pt x="0" y="3925"/>
                      <a:pt x="0" y="4170"/>
                    </a:cubicBezTo>
                    <a:lnTo>
                      <a:pt x="0" y="7032"/>
                    </a:lnTo>
                    <a:cubicBezTo>
                      <a:pt x="0" y="7278"/>
                      <a:pt x="205" y="7482"/>
                      <a:pt x="470" y="7482"/>
                    </a:cubicBezTo>
                    <a:lnTo>
                      <a:pt x="1022" y="7482"/>
                    </a:lnTo>
                    <a:cubicBezTo>
                      <a:pt x="1288" y="7482"/>
                      <a:pt x="1492" y="7278"/>
                      <a:pt x="1492" y="7032"/>
                    </a:cubicBezTo>
                    <a:lnTo>
                      <a:pt x="1492" y="6910"/>
                    </a:lnTo>
                    <a:lnTo>
                      <a:pt x="2433" y="6910"/>
                    </a:lnTo>
                    <a:cubicBezTo>
                      <a:pt x="2944" y="8034"/>
                      <a:pt x="4048" y="8770"/>
                      <a:pt x="5295" y="8770"/>
                    </a:cubicBezTo>
                    <a:cubicBezTo>
                      <a:pt x="6542" y="8770"/>
                      <a:pt x="7666" y="8034"/>
                      <a:pt x="8177" y="6910"/>
                    </a:cubicBezTo>
                    <a:lnTo>
                      <a:pt x="9117" y="6910"/>
                    </a:lnTo>
                    <a:lnTo>
                      <a:pt x="9117" y="7032"/>
                    </a:lnTo>
                    <a:cubicBezTo>
                      <a:pt x="9117" y="7278"/>
                      <a:pt x="9322" y="7482"/>
                      <a:pt x="9587" y="7482"/>
                    </a:cubicBezTo>
                    <a:lnTo>
                      <a:pt x="10139" y="7482"/>
                    </a:lnTo>
                    <a:cubicBezTo>
                      <a:pt x="10405" y="7482"/>
                      <a:pt x="10610" y="7278"/>
                      <a:pt x="10610" y="7032"/>
                    </a:cubicBezTo>
                    <a:lnTo>
                      <a:pt x="10610" y="4170"/>
                    </a:lnTo>
                    <a:cubicBezTo>
                      <a:pt x="10610" y="3925"/>
                      <a:pt x="10405" y="3721"/>
                      <a:pt x="10160" y="3721"/>
                    </a:cubicBezTo>
                    <a:lnTo>
                      <a:pt x="9587" y="3721"/>
                    </a:lnTo>
                    <a:cubicBezTo>
                      <a:pt x="9322" y="3721"/>
                      <a:pt x="9117" y="3925"/>
                      <a:pt x="9117" y="4170"/>
                    </a:cubicBezTo>
                    <a:lnTo>
                      <a:pt x="9117" y="4293"/>
                    </a:lnTo>
                    <a:lnTo>
                      <a:pt x="8177" y="4293"/>
                    </a:lnTo>
                    <a:cubicBezTo>
                      <a:pt x="7829" y="3496"/>
                      <a:pt x="7155" y="2883"/>
                      <a:pt x="6337" y="2596"/>
                    </a:cubicBezTo>
                    <a:lnTo>
                      <a:pt x="6337" y="1717"/>
                    </a:lnTo>
                    <a:lnTo>
                      <a:pt x="5765" y="1717"/>
                    </a:lnTo>
                    <a:lnTo>
                      <a:pt x="5765" y="1493"/>
                    </a:lnTo>
                    <a:lnTo>
                      <a:pt x="7625" y="1493"/>
                    </a:lnTo>
                    <a:cubicBezTo>
                      <a:pt x="7850" y="1493"/>
                      <a:pt x="8034" y="1288"/>
                      <a:pt x="8034" y="1043"/>
                    </a:cubicBezTo>
                    <a:cubicBezTo>
                      <a:pt x="8034" y="777"/>
                      <a:pt x="7850" y="573"/>
                      <a:pt x="7625" y="573"/>
                    </a:cubicBezTo>
                    <a:lnTo>
                      <a:pt x="5765" y="573"/>
                    </a:lnTo>
                    <a:lnTo>
                      <a:pt x="5765" y="430"/>
                    </a:lnTo>
                    <a:cubicBezTo>
                      <a:pt x="5765" y="184"/>
                      <a:pt x="5560" y="0"/>
                      <a:pt x="531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19"/>
              <p:cNvSpPr/>
              <p:nvPr/>
            </p:nvSpPr>
            <p:spPr>
              <a:xfrm rot="2700000">
                <a:off x="3666090" y="1367797"/>
                <a:ext cx="2296561" cy="1898288"/>
              </a:xfrm>
              <a:custGeom>
                <a:avLst/>
                <a:gdLst/>
                <a:ahLst/>
                <a:cxnLst/>
                <a:rect l="l" t="t" r="r" b="b"/>
                <a:pathLst>
                  <a:path w="10610" h="8770" extrusionOk="0">
                    <a:moveTo>
                      <a:pt x="5315" y="348"/>
                    </a:moveTo>
                    <a:cubicBezTo>
                      <a:pt x="5376" y="348"/>
                      <a:pt x="5417" y="389"/>
                      <a:pt x="5417" y="430"/>
                    </a:cubicBezTo>
                    <a:lnTo>
                      <a:pt x="5417" y="920"/>
                    </a:lnTo>
                    <a:lnTo>
                      <a:pt x="7625" y="920"/>
                    </a:lnTo>
                    <a:cubicBezTo>
                      <a:pt x="7666" y="920"/>
                      <a:pt x="7707" y="961"/>
                      <a:pt x="7707" y="1043"/>
                    </a:cubicBezTo>
                    <a:cubicBezTo>
                      <a:pt x="7707" y="1104"/>
                      <a:pt x="7666" y="1145"/>
                      <a:pt x="7625" y="1145"/>
                    </a:cubicBezTo>
                    <a:lnTo>
                      <a:pt x="5417" y="1145"/>
                    </a:lnTo>
                    <a:lnTo>
                      <a:pt x="5417" y="1717"/>
                    </a:lnTo>
                    <a:lnTo>
                      <a:pt x="5192" y="1717"/>
                    </a:lnTo>
                    <a:lnTo>
                      <a:pt x="5192" y="1145"/>
                    </a:lnTo>
                    <a:lnTo>
                      <a:pt x="2985" y="1145"/>
                    </a:lnTo>
                    <a:cubicBezTo>
                      <a:pt x="2944" y="1145"/>
                      <a:pt x="2903" y="1104"/>
                      <a:pt x="2903" y="1043"/>
                    </a:cubicBezTo>
                    <a:cubicBezTo>
                      <a:pt x="2903" y="961"/>
                      <a:pt x="2944" y="920"/>
                      <a:pt x="2985" y="920"/>
                    </a:cubicBezTo>
                    <a:lnTo>
                      <a:pt x="5192" y="920"/>
                    </a:lnTo>
                    <a:lnTo>
                      <a:pt x="5192" y="430"/>
                    </a:lnTo>
                    <a:cubicBezTo>
                      <a:pt x="5192" y="389"/>
                      <a:pt x="5233" y="348"/>
                      <a:pt x="5315" y="348"/>
                    </a:cubicBezTo>
                    <a:close/>
                    <a:moveTo>
                      <a:pt x="1022" y="4048"/>
                    </a:moveTo>
                    <a:cubicBezTo>
                      <a:pt x="1084" y="4048"/>
                      <a:pt x="1145" y="4109"/>
                      <a:pt x="1145" y="4170"/>
                    </a:cubicBezTo>
                    <a:lnTo>
                      <a:pt x="1145" y="7032"/>
                    </a:lnTo>
                    <a:cubicBezTo>
                      <a:pt x="1145" y="7094"/>
                      <a:pt x="1084" y="7135"/>
                      <a:pt x="1022" y="7135"/>
                    </a:cubicBezTo>
                    <a:lnTo>
                      <a:pt x="450" y="7135"/>
                    </a:lnTo>
                    <a:cubicBezTo>
                      <a:pt x="389" y="7135"/>
                      <a:pt x="348" y="7073"/>
                      <a:pt x="348" y="7032"/>
                    </a:cubicBezTo>
                    <a:lnTo>
                      <a:pt x="348" y="4170"/>
                    </a:lnTo>
                    <a:cubicBezTo>
                      <a:pt x="348" y="4109"/>
                      <a:pt x="389" y="4048"/>
                      <a:pt x="450" y="4048"/>
                    </a:cubicBezTo>
                    <a:close/>
                    <a:moveTo>
                      <a:pt x="10139" y="4048"/>
                    </a:moveTo>
                    <a:cubicBezTo>
                      <a:pt x="10201" y="4048"/>
                      <a:pt x="10262" y="4109"/>
                      <a:pt x="10262" y="4170"/>
                    </a:cubicBezTo>
                    <a:lnTo>
                      <a:pt x="10262" y="7032"/>
                    </a:lnTo>
                    <a:cubicBezTo>
                      <a:pt x="10262" y="7094"/>
                      <a:pt x="10221" y="7135"/>
                      <a:pt x="10139" y="7135"/>
                    </a:cubicBezTo>
                    <a:lnTo>
                      <a:pt x="9587" y="7135"/>
                    </a:lnTo>
                    <a:cubicBezTo>
                      <a:pt x="9526" y="7135"/>
                      <a:pt x="9465" y="7073"/>
                      <a:pt x="9465" y="7032"/>
                    </a:cubicBezTo>
                    <a:lnTo>
                      <a:pt x="9465" y="4170"/>
                    </a:lnTo>
                    <a:cubicBezTo>
                      <a:pt x="9465" y="4109"/>
                      <a:pt x="9526" y="4048"/>
                      <a:pt x="9587" y="4048"/>
                    </a:cubicBezTo>
                    <a:close/>
                    <a:moveTo>
                      <a:pt x="5990" y="2065"/>
                    </a:moveTo>
                    <a:lnTo>
                      <a:pt x="5990" y="2862"/>
                    </a:lnTo>
                    <a:lnTo>
                      <a:pt x="6112" y="2903"/>
                    </a:lnTo>
                    <a:cubicBezTo>
                      <a:pt x="6930" y="3128"/>
                      <a:pt x="7584" y="3741"/>
                      <a:pt x="7911" y="4518"/>
                    </a:cubicBezTo>
                    <a:lnTo>
                      <a:pt x="7952" y="4620"/>
                    </a:lnTo>
                    <a:lnTo>
                      <a:pt x="9138" y="4620"/>
                    </a:lnTo>
                    <a:lnTo>
                      <a:pt x="9138" y="6562"/>
                    </a:lnTo>
                    <a:lnTo>
                      <a:pt x="7952" y="6562"/>
                    </a:lnTo>
                    <a:lnTo>
                      <a:pt x="7911" y="6664"/>
                    </a:lnTo>
                    <a:cubicBezTo>
                      <a:pt x="7482" y="7727"/>
                      <a:pt x="6460" y="8422"/>
                      <a:pt x="5315" y="8422"/>
                    </a:cubicBezTo>
                    <a:cubicBezTo>
                      <a:pt x="4150" y="8422"/>
                      <a:pt x="3128" y="7727"/>
                      <a:pt x="2699" y="6664"/>
                    </a:cubicBezTo>
                    <a:lnTo>
                      <a:pt x="2658" y="6562"/>
                    </a:lnTo>
                    <a:lnTo>
                      <a:pt x="1492" y="6562"/>
                    </a:lnTo>
                    <a:lnTo>
                      <a:pt x="1492" y="4620"/>
                    </a:lnTo>
                    <a:lnTo>
                      <a:pt x="2658" y="4620"/>
                    </a:lnTo>
                    <a:lnTo>
                      <a:pt x="2699" y="4518"/>
                    </a:lnTo>
                    <a:cubicBezTo>
                      <a:pt x="3026" y="3741"/>
                      <a:pt x="3680" y="3148"/>
                      <a:pt x="4497" y="2903"/>
                    </a:cubicBezTo>
                    <a:lnTo>
                      <a:pt x="4620" y="2862"/>
                    </a:lnTo>
                    <a:lnTo>
                      <a:pt x="4620" y="2065"/>
                    </a:lnTo>
                    <a:close/>
                    <a:moveTo>
                      <a:pt x="5315" y="0"/>
                    </a:moveTo>
                    <a:cubicBezTo>
                      <a:pt x="5049" y="0"/>
                      <a:pt x="4845" y="205"/>
                      <a:pt x="4845" y="430"/>
                    </a:cubicBezTo>
                    <a:lnTo>
                      <a:pt x="4845" y="573"/>
                    </a:lnTo>
                    <a:lnTo>
                      <a:pt x="2985" y="573"/>
                    </a:lnTo>
                    <a:cubicBezTo>
                      <a:pt x="2760" y="573"/>
                      <a:pt x="2576" y="777"/>
                      <a:pt x="2576" y="1043"/>
                    </a:cubicBezTo>
                    <a:cubicBezTo>
                      <a:pt x="2576" y="1288"/>
                      <a:pt x="2760" y="1493"/>
                      <a:pt x="2985" y="1493"/>
                    </a:cubicBezTo>
                    <a:lnTo>
                      <a:pt x="4845" y="1493"/>
                    </a:lnTo>
                    <a:lnTo>
                      <a:pt x="4845" y="1717"/>
                    </a:lnTo>
                    <a:lnTo>
                      <a:pt x="4273" y="1717"/>
                    </a:lnTo>
                    <a:lnTo>
                      <a:pt x="4273" y="2596"/>
                    </a:lnTo>
                    <a:cubicBezTo>
                      <a:pt x="3455" y="2883"/>
                      <a:pt x="2801" y="3496"/>
                      <a:pt x="2433" y="4293"/>
                    </a:cubicBezTo>
                    <a:lnTo>
                      <a:pt x="1492" y="4293"/>
                    </a:lnTo>
                    <a:lnTo>
                      <a:pt x="1492" y="4170"/>
                    </a:lnTo>
                    <a:cubicBezTo>
                      <a:pt x="1492" y="3925"/>
                      <a:pt x="1288" y="3721"/>
                      <a:pt x="1022" y="3721"/>
                    </a:cubicBezTo>
                    <a:lnTo>
                      <a:pt x="470" y="3721"/>
                    </a:lnTo>
                    <a:cubicBezTo>
                      <a:pt x="205" y="3721"/>
                      <a:pt x="0" y="3925"/>
                      <a:pt x="0" y="4170"/>
                    </a:cubicBezTo>
                    <a:lnTo>
                      <a:pt x="0" y="7032"/>
                    </a:lnTo>
                    <a:cubicBezTo>
                      <a:pt x="0" y="7278"/>
                      <a:pt x="205" y="7482"/>
                      <a:pt x="470" y="7482"/>
                    </a:cubicBezTo>
                    <a:lnTo>
                      <a:pt x="1022" y="7482"/>
                    </a:lnTo>
                    <a:cubicBezTo>
                      <a:pt x="1288" y="7482"/>
                      <a:pt x="1492" y="7278"/>
                      <a:pt x="1492" y="7032"/>
                    </a:cubicBezTo>
                    <a:lnTo>
                      <a:pt x="1492" y="6910"/>
                    </a:lnTo>
                    <a:lnTo>
                      <a:pt x="2433" y="6910"/>
                    </a:lnTo>
                    <a:cubicBezTo>
                      <a:pt x="2944" y="8034"/>
                      <a:pt x="4048" y="8770"/>
                      <a:pt x="5295" y="8770"/>
                    </a:cubicBezTo>
                    <a:cubicBezTo>
                      <a:pt x="6542" y="8770"/>
                      <a:pt x="7666" y="8034"/>
                      <a:pt x="8177" y="6910"/>
                    </a:cubicBezTo>
                    <a:lnTo>
                      <a:pt x="9117" y="6910"/>
                    </a:lnTo>
                    <a:lnTo>
                      <a:pt x="9117" y="7032"/>
                    </a:lnTo>
                    <a:cubicBezTo>
                      <a:pt x="9117" y="7278"/>
                      <a:pt x="9322" y="7482"/>
                      <a:pt x="9587" y="7482"/>
                    </a:cubicBezTo>
                    <a:lnTo>
                      <a:pt x="10139" y="7482"/>
                    </a:lnTo>
                    <a:cubicBezTo>
                      <a:pt x="10405" y="7482"/>
                      <a:pt x="10610" y="7278"/>
                      <a:pt x="10610" y="7032"/>
                    </a:cubicBezTo>
                    <a:lnTo>
                      <a:pt x="10610" y="4170"/>
                    </a:lnTo>
                    <a:cubicBezTo>
                      <a:pt x="10610" y="3925"/>
                      <a:pt x="10405" y="3721"/>
                      <a:pt x="10160" y="3721"/>
                    </a:cubicBezTo>
                    <a:lnTo>
                      <a:pt x="9587" y="3721"/>
                    </a:lnTo>
                    <a:cubicBezTo>
                      <a:pt x="9322" y="3721"/>
                      <a:pt x="9117" y="3925"/>
                      <a:pt x="9117" y="4170"/>
                    </a:cubicBezTo>
                    <a:lnTo>
                      <a:pt x="9117" y="4293"/>
                    </a:lnTo>
                    <a:lnTo>
                      <a:pt x="8177" y="4293"/>
                    </a:lnTo>
                    <a:cubicBezTo>
                      <a:pt x="7829" y="3496"/>
                      <a:pt x="7155" y="2883"/>
                      <a:pt x="6337" y="2596"/>
                    </a:cubicBezTo>
                    <a:lnTo>
                      <a:pt x="6337" y="1717"/>
                    </a:lnTo>
                    <a:lnTo>
                      <a:pt x="5765" y="1717"/>
                    </a:lnTo>
                    <a:lnTo>
                      <a:pt x="5765" y="1493"/>
                    </a:lnTo>
                    <a:lnTo>
                      <a:pt x="7625" y="1493"/>
                    </a:lnTo>
                    <a:cubicBezTo>
                      <a:pt x="7850" y="1493"/>
                      <a:pt x="8034" y="1288"/>
                      <a:pt x="8034" y="1043"/>
                    </a:cubicBezTo>
                    <a:cubicBezTo>
                      <a:pt x="8034" y="777"/>
                      <a:pt x="7850" y="573"/>
                      <a:pt x="7625" y="573"/>
                    </a:cubicBezTo>
                    <a:lnTo>
                      <a:pt x="5765" y="573"/>
                    </a:lnTo>
                    <a:lnTo>
                      <a:pt x="5765" y="430"/>
                    </a:lnTo>
                    <a:cubicBezTo>
                      <a:pt x="5765" y="184"/>
                      <a:pt x="5560" y="0"/>
                      <a:pt x="531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19"/>
              <p:cNvSpPr/>
              <p:nvPr/>
            </p:nvSpPr>
            <p:spPr>
              <a:xfrm rot="2700000">
                <a:off x="6512607" y="1367797"/>
                <a:ext cx="2296561" cy="1898288"/>
              </a:xfrm>
              <a:custGeom>
                <a:avLst/>
                <a:gdLst/>
                <a:ahLst/>
                <a:cxnLst/>
                <a:rect l="l" t="t" r="r" b="b"/>
                <a:pathLst>
                  <a:path w="10610" h="8770" extrusionOk="0">
                    <a:moveTo>
                      <a:pt x="5315" y="348"/>
                    </a:moveTo>
                    <a:cubicBezTo>
                      <a:pt x="5376" y="348"/>
                      <a:pt x="5417" y="389"/>
                      <a:pt x="5417" y="430"/>
                    </a:cubicBezTo>
                    <a:lnTo>
                      <a:pt x="5417" y="920"/>
                    </a:lnTo>
                    <a:lnTo>
                      <a:pt x="7625" y="920"/>
                    </a:lnTo>
                    <a:cubicBezTo>
                      <a:pt x="7666" y="920"/>
                      <a:pt x="7707" y="961"/>
                      <a:pt x="7707" y="1043"/>
                    </a:cubicBezTo>
                    <a:cubicBezTo>
                      <a:pt x="7707" y="1104"/>
                      <a:pt x="7666" y="1145"/>
                      <a:pt x="7625" y="1145"/>
                    </a:cubicBezTo>
                    <a:lnTo>
                      <a:pt x="5417" y="1145"/>
                    </a:lnTo>
                    <a:lnTo>
                      <a:pt x="5417" y="1717"/>
                    </a:lnTo>
                    <a:lnTo>
                      <a:pt x="5192" y="1717"/>
                    </a:lnTo>
                    <a:lnTo>
                      <a:pt x="5192" y="1145"/>
                    </a:lnTo>
                    <a:lnTo>
                      <a:pt x="2985" y="1145"/>
                    </a:lnTo>
                    <a:cubicBezTo>
                      <a:pt x="2944" y="1145"/>
                      <a:pt x="2903" y="1104"/>
                      <a:pt x="2903" y="1043"/>
                    </a:cubicBezTo>
                    <a:cubicBezTo>
                      <a:pt x="2903" y="961"/>
                      <a:pt x="2944" y="920"/>
                      <a:pt x="2985" y="920"/>
                    </a:cubicBezTo>
                    <a:lnTo>
                      <a:pt x="5192" y="920"/>
                    </a:lnTo>
                    <a:lnTo>
                      <a:pt x="5192" y="430"/>
                    </a:lnTo>
                    <a:cubicBezTo>
                      <a:pt x="5192" y="389"/>
                      <a:pt x="5233" y="348"/>
                      <a:pt x="5315" y="348"/>
                    </a:cubicBezTo>
                    <a:close/>
                    <a:moveTo>
                      <a:pt x="1022" y="4048"/>
                    </a:moveTo>
                    <a:cubicBezTo>
                      <a:pt x="1084" y="4048"/>
                      <a:pt x="1145" y="4109"/>
                      <a:pt x="1145" y="4170"/>
                    </a:cubicBezTo>
                    <a:lnTo>
                      <a:pt x="1145" y="7032"/>
                    </a:lnTo>
                    <a:cubicBezTo>
                      <a:pt x="1145" y="7094"/>
                      <a:pt x="1084" y="7135"/>
                      <a:pt x="1022" y="7135"/>
                    </a:cubicBezTo>
                    <a:lnTo>
                      <a:pt x="450" y="7135"/>
                    </a:lnTo>
                    <a:cubicBezTo>
                      <a:pt x="389" y="7135"/>
                      <a:pt x="348" y="7073"/>
                      <a:pt x="348" y="7032"/>
                    </a:cubicBezTo>
                    <a:lnTo>
                      <a:pt x="348" y="4170"/>
                    </a:lnTo>
                    <a:cubicBezTo>
                      <a:pt x="348" y="4109"/>
                      <a:pt x="389" y="4048"/>
                      <a:pt x="450" y="4048"/>
                    </a:cubicBezTo>
                    <a:close/>
                    <a:moveTo>
                      <a:pt x="10139" y="4048"/>
                    </a:moveTo>
                    <a:cubicBezTo>
                      <a:pt x="10201" y="4048"/>
                      <a:pt x="10262" y="4109"/>
                      <a:pt x="10262" y="4170"/>
                    </a:cubicBezTo>
                    <a:lnTo>
                      <a:pt x="10262" y="7032"/>
                    </a:lnTo>
                    <a:cubicBezTo>
                      <a:pt x="10262" y="7094"/>
                      <a:pt x="10221" y="7135"/>
                      <a:pt x="10139" y="7135"/>
                    </a:cubicBezTo>
                    <a:lnTo>
                      <a:pt x="9587" y="7135"/>
                    </a:lnTo>
                    <a:cubicBezTo>
                      <a:pt x="9526" y="7135"/>
                      <a:pt x="9465" y="7073"/>
                      <a:pt x="9465" y="7032"/>
                    </a:cubicBezTo>
                    <a:lnTo>
                      <a:pt x="9465" y="4170"/>
                    </a:lnTo>
                    <a:cubicBezTo>
                      <a:pt x="9465" y="4109"/>
                      <a:pt x="9526" y="4048"/>
                      <a:pt x="9587" y="4048"/>
                    </a:cubicBezTo>
                    <a:close/>
                    <a:moveTo>
                      <a:pt x="5990" y="2065"/>
                    </a:moveTo>
                    <a:lnTo>
                      <a:pt x="5990" y="2862"/>
                    </a:lnTo>
                    <a:lnTo>
                      <a:pt x="6112" y="2903"/>
                    </a:lnTo>
                    <a:cubicBezTo>
                      <a:pt x="6930" y="3128"/>
                      <a:pt x="7584" y="3741"/>
                      <a:pt x="7911" y="4518"/>
                    </a:cubicBezTo>
                    <a:lnTo>
                      <a:pt x="7952" y="4620"/>
                    </a:lnTo>
                    <a:lnTo>
                      <a:pt x="9138" y="4620"/>
                    </a:lnTo>
                    <a:lnTo>
                      <a:pt x="9138" y="6562"/>
                    </a:lnTo>
                    <a:lnTo>
                      <a:pt x="7952" y="6562"/>
                    </a:lnTo>
                    <a:lnTo>
                      <a:pt x="7911" y="6664"/>
                    </a:lnTo>
                    <a:cubicBezTo>
                      <a:pt x="7482" y="7727"/>
                      <a:pt x="6460" y="8422"/>
                      <a:pt x="5315" y="8422"/>
                    </a:cubicBezTo>
                    <a:cubicBezTo>
                      <a:pt x="4150" y="8422"/>
                      <a:pt x="3128" y="7727"/>
                      <a:pt x="2699" y="6664"/>
                    </a:cubicBezTo>
                    <a:lnTo>
                      <a:pt x="2658" y="6562"/>
                    </a:lnTo>
                    <a:lnTo>
                      <a:pt x="1492" y="6562"/>
                    </a:lnTo>
                    <a:lnTo>
                      <a:pt x="1492" y="4620"/>
                    </a:lnTo>
                    <a:lnTo>
                      <a:pt x="2658" y="4620"/>
                    </a:lnTo>
                    <a:lnTo>
                      <a:pt x="2699" y="4518"/>
                    </a:lnTo>
                    <a:cubicBezTo>
                      <a:pt x="3026" y="3741"/>
                      <a:pt x="3680" y="3148"/>
                      <a:pt x="4497" y="2903"/>
                    </a:cubicBezTo>
                    <a:lnTo>
                      <a:pt x="4620" y="2862"/>
                    </a:lnTo>
                    <a:lnTo>
                      <a:pt x="4620" y="2065"/>
                    </a:lnTo>
                    <a:close/>
                    <a:moveTo>
                      <a:pt x="5315" y="0"/>
                    </a:moveTo>
                    <a:cubicBezTo>
                      <a:pt x="5049" y="0"/>
                      <a:pt x="4845" y="205"/>
                      <a:pt x="4845" y="430"/>
                    </a:cubicBezTo>
                    <a:lnTo>
                      <a:pt x="4845" y="573"/>
                    </a:lnTo>
                    <a:lnTo>
                      <a:pt x="2985" y="573"/>
                    </a:lnTo>
                    <a:cubicBezTo>
                      <a:pt x="2760" y="573"/>
                      <a:pt x="2576" y="777"/>
                      <a:pt x="2576" y="1043"/>
                    </a:cubicBezTo>
                    <a:cubicBezTo>
                      <a:pt x="2576" y="1288"/>
                      <a:pt x="2760" y="1493"/>
                      <a:pt x="2985" y="1493"/>
                    </a:cubicBezTo>
                    <a:lnTo>
                      <a:pt x="4845" y="1493"/>
                    </a:lnTo>
                    <a:lnTo>
                      <a:pt x="4845" y="1717"/>
                    </a:lnTo>
                    <a:lnTo>
                      <a:pt x="4273" y="1717"/>
                    </a:lnTo>
                    <a:lnTo>
                      <a:pt x="4273" y="2596"/>
                    </a:lnTo>
                    <a:cubicBezTo>
                      <a:pt x="3455" y="2883"/>
                      <a:pt x="2801" y="3496"/>
                      <a:pt x="2433" y="4293"/>
                    </a:cubicBezTo>
                    <a:lnTo>
                      <a:pt x="1492" y="4293"/>
                    </a:lnTo>
                    <a:lnTo>
                      <a:pt x="1492" y="4170"/>
                    </a:lnTo>
                    <a:cubicBezTo>
                      <a:pt x="1492" y="3925"/>
                      <a:pt x="1288" y="3721"/>
                      <a:pt x="1022" y="3721"/>
                    </a:cubicBezTo>
                    <a:lnTo>
                      <a:pt x="470" y="3721"/>
                    </a:lnTo>
                    <a:cubicBezTo>
                      <a:pt x="205" y="3721"/>
                      <a:pt x="0" y="3925"/>
                      <a:pt x="0" y="4170"/>
                    </a:cubicBezTo>
                    <a:lnTo>
                      <a:pt x="0" y="7032"/>
                    </a:lnTo>
                    <a:cubicBezTo>
                      <a:pt x="0" y="7278"/>
                      <a:pt x="205" y="7482"/>
                      <a:pt x="470" y="7482"/>
                    </a:cubicBezTo>
                    <a:lnTo>
                      <a:pt x="1022" y="7482"/>
                    </a:lnTo>
                    <a:cubicBezTo>
                      <a:pt x="1288" y="7482"/>
                      <a:pt x="1492" y="7278"/>
                      <a:pt x="1492" y="7032"/>
                    </a:cubicBezTo>
                    <a:lnTo>
                      <a:pt x="1492" y="6910"/>
                    </a:lnTo>
                    <a:lnTo>
                      <a:pt x="2433" y="6910"/>
                    </a:lnTo>
                    <a:cubicBezTo>
                      <a:pt x="2944" y="8034"/>
                      <a:pt x="4048" y="8770"/>
                      <a:pt x="5295" y="8770"/>
                    </a:cubicBezTo>
                    <a:cubicBezTo>
                      <a:pt x="6542" y="8770"/>
                      <a:pt x="7666" y="8034"/>
                      <a:pt x="8177" y="6910"/>
                    </a:cubicBezTo>
                    <a:lnTo>
                      <a:pt x="9117" y="6910"/>
                    </a:lnTo>
                    <a:lnTo>
                      <a:pt x="9117" y="7032"/>
                    </a:lnTo>
                    <a:cubicBezTo>
                      <a:pt x="9117" y="7278"/>
                      <a:pt x="9322" y="7482"/>
                      <a:pt x="9587" y="7482"/>
                    </a:cubicBezTo>
                    <a:lnTo>
                      <a:pt x="10139" y="7482"/>
                    </a:lnTo>
                    <a:cubicBezTo>
                      <a:pt x="10405" y="7482"/>
                      <a:pt x="10610" y="7278"/>
                      <a:pt x="10610" y="7032"/>
                    </a:cubicBezTo>
                    <a:lnTo>
                      <a:pt x="10610" y="4170"/>
                    </a:lnTo>
                    <a:cubicBezTo>
                      <a:pt x="10610" y="3925"/>
                      <a:pt x="10405" y="3721"/>
                      <a:pt x="10160" y="3721"/>
                    </a:cubicBezTo>
                    <a:lnTo>
                      <a:pt x="9587" y="3721"/>
                    </a:lnTo>
                    <a:cubicBezTo>
                      <a:pt x="9322" y="3721"/>
                      <a:pt x="9117" y="3925"/>
                      <a:pt x="9117" y="4170"/>
                    </a:cubicBezTo>
                    <a:lnTo>
                      <a:pt x="9117" y="4293"/>
                    </a:lnTo>
                    <a:lnTo>
                      <a:pt x="8177" y="4293"/>
                    </a:lnTo>
                    <a:cubicBezTo>
                      <a:pt x="7829" y="3496"/>
                      <a:pt x="7155" y="2883"/>
                      <a:pt x="6337" y="2596"/>
                    </a:cubicBezTo>
                    <a:lnTo>
                      <a:pt x="6337" y="1717"/>
                    </a:lnTo>
                    <a:lnTo>
                      <a:pt x="5765" y="1717"/>
                    </a:lnTo>
                    <a:lnTo>
                      <a:pt x="5765" y="1493"/>
                    </a:lnTo>
                    <a:lnTo>
                      <a:pt x="7625" y="1493"/>
                    </a:lnTo>
                    <a:cubicBezTo>
                      <a:pt x="7850" y="1493"/>
                      <a:pt x="8034" y="1288"/>
                      <a:pt x="8034" y="1043"/>
                    </a:cubicBezTo>
                    <a:cubicBezTo>
                      <a:pt x="8034" y="777"/>
                      <a:pt x="7850" y="573"/>
                      <a:pt x="7625" y="573"/>
                    </a:cubicBezTo>
                    <a:lnTo>
                      <a:pt x="5765" y="573"/>
                    </a:lnTo>
                    <a:lnTo>
                      <a:pt x="5765" y="430"/>
                    </a:lnTo>
                    <a:cubicBezTo>
                      <a:pt x="5765" y="184"/>
                      <a:pt x="5560" y="0"/>
                      <a:pt x="531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1" name="Google Shape;291;p19"/>
              <p:cNvSpPr/>
              <p:nvPr/>
            </p:nvSpPr>
            <p:spPr>
              <a:xfrm rot="2700000">
                <a:off x="819573" y="1367797"/>
                <a:ext cx="2296561" cy="1898288"/>
              </a:xfrm>
              <a:custGeom>
                <a:avLst/>
                <a:gdLst/>
                <a:ahLst/>
                <a:cxnLst/>
                <a:rect l="l" t="t" r="r" b="b"/>
                <a:pathLst>
                  <a:path w="10610" h="8770" extrusionOk="0">
                    <a:moveTo>
                      <a:pt x="5315" y="348"/>
                    </a:moveTo>
                    <a:cubicBezTo>
                      <a:pt x="5376" y="348"/>
                      <a:pt x="5417" y="389"/>
                      <a:pt x="5417" y="430"/>
                    </a:cubicBezTo>
                    <a:lnTo>
                      <a:pt x="5417" y="920"/>
                    </a:lnTo>
                    <a:lnTo>
                      <a:pt x="7625" y="920"/>
                    </a:lnTo>
                    <a:cubicBezTo>
                      <a:pt x="7666" y="920"/>
                      <a:pt x="7707" y="961"/>
                      <a:pt x="7707" y="1043"/>
                    </a:cubicBezTo>
                    <a:cubicBezTo>
                      <a:pt x="7707" y="1104"/>
                      <a:pt x="7666" y="1145"/>
                      <a:pt x="7625" y="1145"/>
                    </a:cubicBezTo>
                    <a:lnTo>
                      <a:pt x="5417" y="1145"/>
                    </a:lnTo>
                    <a:lnTo>
                      <a:pt x="5417" y="1717"/>
                    </a:lnTo>
                    <a:lnTo>
                      <a:pt x="5192" y="1717"/>
                    </a:lnTo>
                    <a:lnTo>
                      <a:pt x="5192" y="1145"/>
                    </a:lnTo>
                    <a:lnTo>
                      <a:pt x="2985" y="1145"/>
                    </a:lnTo>
                    <a:cubicBezTo>
                      <a:pt x="2944" y="1145"/>
                      <a:pt x="2903" y="1104"/>
                      <a:pt x="2903" y="1043"/>
                    </a:cubicBezTo>
                    <a:cubicBezTo>
                      <a:pt x="2903" y="961"/>
                      <a:pt x="2944" y="920"/>
                      <a:pt x="2985" y="920"/>
                    </a:cubicBezTo>
                    <a:lnTo>
                      <a:pt x="5192" y="920"/>
                    </a:lnTo>
                    <a:lnTo>
                      <a:pt x="5192" y="430"/>
                    </a:lnTo>
                    <a:cubicBezTo>
                      <a:pt x="5192" y="389"/>
                      <a:pt x="5233" y="348"/>
                      <a:pt x="5315" y="348"/>
                    </a:cubicBezTo>
                    <a:close/>
                    <a:moveTo>
                      <a:pt x="1022" y="4048"/>
                    </a:moveTo>
                    <a:cubicBezTo>
                      <a:pt x="1084" y="4048"/>
                      <a:pt x="1145" y="4109"/>
                      <a:pt x="1145" y="4170"/>
                    </a:cubicBezTo>
                    <a:lnTo>
                      <a:pt x="1145" y="7032"/>
                    </a:lnTo>
                    <a:cubicBezTo>
                      <a:pt x="1145" y="7094"/>
                      <a:pt x="1084" y="7135"/>
                      <a:pt x="1022" y="7135"/>
                    </a:cubicBezTo>
                    <a:lnTo>
                      <a:pt x="450" y="7135"/>
                    </a:lnTo>
                    <a:cubicBezTo>
                      <a:pt x="389" y="7135"/>
                      <a:pt x="348" y="7073"/>
                      <a:pt x="348" y="7032"/>
                    </a:cubicBezTo>
                    <a:lnTo>
                      <a:pt x="348" y="4170"/>
                    </a:lnTo>
                    <a:cubicBezTo>
                      <a:pt x="348" y="4109"/>
                      <a:pt x="389" y="4048"/>
                      <a:pt x="450" y="4048"/>
                    </a:cubicBezTo>
                    <a:close/>
                    <a:moveTo>
                      <a:pt x="10139" y="4048"/>
                    </a:moveTo>
                    <a:cubicBezTo>
                      <a:pt x="10201" y="4048"/>
                      <a:pt x="10262" y="4109"/>
                      <a:pt x="10262" y="4170"/>
                    </a:cubicBezTo>
                    <a:lnTo>
                      <a:pt x="10262" y="7032"/>
                    </a:lnTo>
                    <a:cubicBezTo>
                      <a:pt x="10262" y="7094"/>
                      <a:pt x="10221" y="7135"/>
                      <a:pt x="10139" y="7135"/>
                    </a:cubicBezTo>
                    <a:lnTo>
                      <a:pt x="9587" y="7135"/>
                    </a:lnTo>
                    <a:cubicBezTo>
                      <a:pt x="9526" y="7135"/>
                      <a:pt x="9465" y="7073"/>
                      <a:pt x="9465" y="7032"/>
                    </a:cubicBezTo>
                    <a:lnTo>
                      <a:pt x="9465" y="4170"/>
                    </a:lnTo>
                    <a:cubicBezTo>
                      <a:pt x="9465" y="4109"/>
                      <a:pt x="9526" y="4048"/>
                      <a:pt x="9587" y="4048"/>
                    </a:cubicBezTo>
                    <a:close/>
                    <a:moveTo>
                      <a:pt x="5990" y="2065"/>
                    </a:moveTo>
                    <a:lnTo>
                      <a:pt x="5990" y="2862"/>
                    </a:lnTo>
                    <a:lnTo>
                      <a:pt x="6112" y="2903"/>
                    </a:lnTo>
                    <a:cubicBezTo>
                      <a:pt x="6930" y="3128"/>
                      <a:pt x="7584" y="3741"/>
                      <a:pt x="7911" y="4518"/>
                    </a:cubicBezTo>
                    <a:lnTo>
                      <a:pt x="7952" y="4620"/>
                    </a:lnTo>
                    <a:lnTo>
                      <a:pt x="9138" y="4620"/>
                    </a:lnTo>
                    <a:lnTo>
                      <a:pt x="9138" y="6562"/>
                    </a:lnTo>
                    <a:lnTo>
                      <a:pt x="7952" y="6562"/>
                    </a:lnTo>
                    <a:lnTo>
                      <a:pt x="7911" y="6664"/>
                    </a:lnTo>
                    <a:cubicBezTo>
                      <a:pt x="7482" y="7727"/>
                      <a:pt x="6460" y="8422"/>
                      <a:pt x="5315" y="8422"/>
                    </a:cubicBezTo>
                    <a:cubicBezTo>
                      <a:pt x="4150" y="8422"/>
                      <a:pt x="3128" y="7727"/>
                      <a:pt x="2699" y="6664"/>
                    </a:cubicBezTo>
                    <a:lnTo>
                      <a:pt x="2658" y="6562"/>
                    </a:lnTo>
                    <a:lnTo>
                      <a:pt x="1492" y="6562"/>
                    </a:lnTo>
                    <a:lnTo>
                      <a:pt x="1492" y="4620"/>
                    </a:lnTo>
                    <a:lnTo>
                      <a:pt x="2658" y="4620"/>
                    </a:lnTo>
                    <a:lnTo>
                      <a:pt x="2699" y="4518"/>
                    </a:lnTo>
                    <a:cubicBezTo>
                      <a:pt x="3026" y="3741"/>
                      <a:pt x="3680" y="3148"/>
                      <a:pt x="4497" y="2903"/>
                    </a:cubicBezTo>
                    <a:lnTo>
                      <a:pt x="4620" y="2862"/>
                    </a:lnTo>
                    <a:lnTo>
                      <a:pt x="4620" y="2065"/>
                    </a:lnTo>
                    <a:close/>
                    <a:moveTo>
                      <a:pt x="5315" y="0"/>
                    </a:moveTo>
                    <a:cubicBezTo>
                      <a:pt x="5049" y="0"/>
                      <a:pt x="4845" y="205"/>
                      <a:pt x="4845" y="430"/>
                    </a:cubicBezTo>
                    <a:lnTo>
                      <a:pt x="4845" y="573"/>
                    </a:lnTo>
                    <a:lnTo>
                      <a:pt x="2985" y="573"/>
                    </a:lnTo>
                    <a:cubicBezTo>
                      <a:pt x="2760" y="573"/>
                      <a:pt x="2576" y="777"/>
                      <a:pt x="2576" y="1043"/>
                    </a:cubicBezTo>
                    <a:cubicBezTo>
                      <a:pt x="2576" y="1288"/>
                      <a:pt x="2760" y="1493"/>
                      <a:pt x="2985" y="1493"/>
                    </a:cubicBezTo>
                    <a:lnTo>
                      <a:pt x="4845" y="1493"/>
                    </a:lnTo>
                    <a:lnTo>
                      <a:pt x="4845" y="1717"/>
                    </a:lnTo>
                    <a:lnTo>
                      <a:pt x="4273" y="1717"/>
                    </a:lnTo>
                    <a:lnTo>
                      <a:pt x="4273" y="2596"/>
                    </a:lnTo>
                    <a:cubicBezTo>
                      <a:pt x="3455" y="2883"/>
                      <a:pt x="2801" y="3496"/>
                      <a:pt x="2433" y="4293"/>
                    </a:cubicBezTo>
                    <a:lnTo>
                      <a:pt x="1492" y="4293"/>
                    </a:lnTo>
                    <a:lnTo>
                      <a:pt x="1492" y="4170"/>
                    </a:lnTo>
                    <a:cubicBezTo>
                      <a:pt x="1492" y="3925"/>
                      <a:pt x="1288" y="3721"/>
                      <a:pt x="1022" y="3721"/>
                    </a:cubicBezTo>
                    <a:lnTo>
                      <a:pt x="470" y="3721"/>
                    </a:lnTo>
                    <a:cubicBezTo>
                      <a:pt x="205" y="3721"/>
                      <a:pt x="0" y="3925"/>
                      <a:pt x="0" y="4170"/>
                    </a:cubicBezTo>
                    <a:lnTo>
                      <a:pt x="0" y="7032"/>
                    </a:lnTo>
                    <a:cubicBezTo>
                      <a:pt x="0" y="7278"/>
                      <a:pt x="205" y="7482"/>
                      <a:pt x="470" y="7482"/>
                    </a:cubicBezTo>
                    <a:lnTo>
                      <a:pt x="1022" y="7482"/>
                    </a:lnTo>
                    <a:cubicBezTo>
                      <a:pt x="1288" y="7482"/>
                      <a:pt x="1492" y="7278"/>
                      <a:pt x="1492" y="7032"/>
                    </a:cubicBezTo>
                    <a:lnTo>
                      <a:pt x="1492" y="6910"/>
                    </a:lnTo>
                    <a:lnTo>
                      <a:pt x="2433" y="6910"/>
                    </a:lnTo>
                    <a:cubicBezTo>
                      <a:pt x="2944" y="8034"/>
                      <a:pt x="4048" y="8770"/>
                      <a:pt x="5295" y="8770"/>
                    </a:cubicBezTo>
                    <a:cubicBezTo>
                      <a:pt x="6542" y="8770"/>
                      <a:pt x="7666" y="8034"/>
                      <a:pt x="8177" y="6910"/>
                    </a:cubicBezTo>
                    <a:lnTo>
                      <a:pt x="9117" y="6910"/>
                    </a:lnTo>
                    <a:lnTo>
                      <a:pt x="9117" y="7032"/>
                    </a:lnTo>
                    <a:cubicBezTo>
                      <a:pt x="9117" y="7278"/>
                      <a:pt x="9322" y="7482"/>
                      <a:pt x="9587" y="7482"/>
                    </a:cubicBezTo>
                    <a:lnTo>
                      <a:pt x="10139" y="7482"/>
                    </a:lnTo>
                    <a:cubicBezTo>
                      <a:pt x="10405" y="7482"/>
                      <a:pt x="10610" y="7278"/>
                      <a:pt x="10610" y="7032"/>
                    </a:cubicBezTo>
                    <a:lnTo>
                      <a:pt x="10610" y="4170"/>
                    </a:lnTo>
                    <a:cubicBezTo>
                      <a:pt x="10610" y="3925"/>
                      <a:pt x="10405" y="3721"/>
                      <a:pt x="10160" y="3721"/>
                    </a:cubicBezTo>
                    <a:lnTo>
                      <a:pt x="9587" y="3721"/>
                    </a:lnTo>
                    <a:cubicBezTo>
                      <a:pt x="9322" y="3721"/>
                      <a:pt x="9117" y="3925"/>
                      <a:pt x="9117" y="4170"/>
                    </a:cubicBezTo>
                    <a:lnTo>
                      <a:pt x="9117" y="4293"/>
                    </a:lnTo>
                    <a:lnTo>
                      <a:pt x="8177" y="4293"/>
                    </a:lnTo>
                    <a:cubicBezTo>
                      <a:pt x="7829" y="3496"/>
                      <a:pt x="7155" y="2883"/>
                      <a:pt x="6337" y="2596"/>
                    </a:cubicBezTo>
                    <a:lnTo>
                      <a:pt x="6337" y="1717"/>
                    </a:lnTo>
                    <a:lnTo>
                      <a:pt x="5765" y="1717"/>
                    </a:lnTo>
                    <a:lnTo>
                      <a:pt x="5765" y="1493"/>
                    </a:lnTo>
                    <a:lnTo>
                      <a:pt x="7625" y="1493"/>
                    </a:lnTo>
                    <a:cubicBezTo>
                      <a:pt x="7850" y="1493"/>
                      <a:pt x="8034" y="1288"/>
                      <a:pt x="8034" y="1043"/>
                    </a:cubicBezTo>
                    <a:cubicBezTo>
                      <a:pt x="8034" y="777"/>
                      <a:pt x="7850" y="573"/>
                      <a:pt x="7625" y="573"/>
                    </a:cubicBezTo>
                    <a:lnTo>
                      <a:pt x="5765" y="573"/>
                    </a:lnTo>
                    <a:lnTo>
                      <a:pt x="5765" y="430"/>
                    </a:lnTo>
                    <a:cubicBezTo>
                      <a:pt x="5765" y="184"/>
                      <a:pt x="5560" y="0"/>
                      <a:pt x="531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2" name="Google Shape;292;p19"/>
            <p:cNvGrpSpPr/>
            <p:nvPr/>
          </p:nvGrpSpPr>
          <p:grpSpPr>
            <a:xfrm>
              <a:off x="-1711979" y="3241838"/>
              <a:ext cx="11505756" cy="2966206"/>
              <a:chOff x="-2361766" y="833838"/>
              <a:chExt cx="11505756" cy="2966206"/>
            </a:xfrm>
          </p:grpSpPr>
          <p:sp>
            <p:nvSpPr>
              <p:cNvPr id="293" name="Google Shape;293;p19"/>
              <p:cNvSpPr/>
              <p:nvPr/>
            </p:nvSpPr>
            <p:spPr>
              <a:xfrm rot="2700000">
                <a:off x="-2026943" y="1367797"/>
                <a:ext cx="2296561" cy="1898288"/>
              </a:xfrm>
              <a:custGeom>
                <a:avLst/>
                <a:gdLst/>
                <a:ahLst/>
                <a:cxnLst/>
                <a:rect l="l" t="t" r="r" b="b"/>
                <a:pathLst>
                  <a:path w="10610" h="8770" extrusionOk="0">
                    <a:moveTo>
                      <a:pt x="5315" y="348"/>
                    </a:moveTo>
                    <a:cubicBezTo>
                      <a:pt x="5376" y="348"/>
                      <a:pt x="5417" y="389"/>
                      <a:pt x="5417" y="430"/>
                    </a:cubicBezTo>
                    <a:lnTo>
                      <a:pt x="5417" y="920"/>
                    </a:lnTo>
                    <a:lnTo>
                      <a:pt x="7625" y="920"/>
                    </a:lnTo>
                    <a:cubicBezTo>
                      <a:pt x="7666" y="920"/>
                      <a:pt x="7707" y="961"/>
                      <a:pt x="7707" y="1043"/>
                    </a:cubicBezTo>
                    <a:cubicBezTo>
                      <a:pt x="7707" y="1104"/>
                      <a:pt x="7666" y="1145"/>
                      <a:pt x="7625" y="1145"/>
                    </a:cubicBezTo>
                    <a:lnTo>
                      <a:pt x="5417" y="1145"/>
                    </a:lnTo>
                    <a:lnTo>
                      <a:pt x="5417" y="1717"/>
                    </a:lnTo>
                    <a:lnTo>
                      <a:pt x="5192" y="1717"/>
                    </a:lnTo>
                    <a:lnTo>
                      <a:pt x="5192" y="1145"/>
                    </a:lnTo>
                    <a:lnTo>
                      <a:pt x="2985" y="1145"/>
                    </a:lnTo>
                    <a:cubicBezTo>
                      <a:pt x="2944" y="1145"/>
                      <a:pt x="2903" y="1104"/>
                      <a:pt x="2903" y="1043"/>
                    </a:cubicBezTo>
                    <a:cubicBezTo>
                      <a:pt x="2903" y="961"/>
                      <a:pt x="2944" y="920"/>
                      <a:pt x="2985" y="920"/>
                    </a:cubicBezTo>
                    <a:lnTo>
                      <a:pt x="5192" y="920"/>
                    </a:lnTo>
                    <a:lnTo>
                      <a:pt x="5192" y="430"/>
                    </a:lnTo>
                    <a:cubicBezTo>
                      <a:pt x="5192" y="389"/>
                      <a:pt x="5233" y="348"/>
                      <a:pt x="5315" y="348"/>
                    </a:cubicBezTo>
                    <a:close/>
                    <a:moveTo>
                      <a:pt x="1022" y="4048"/>
                    </a:moveTo>
                    <a:cubicBezTo>
                      <a:pt x="1084" y="4048"/>
                      <a:pt x="1145" y="4109"/>
                      <a:pt x="1145" y="4170"/>
                    </a:cubicBezTo>
                    <a:lnTo>
                      <a:pt x="1145" y="7032"/>
                    </a:lnTo>
                    <a:cubicBezTo>
                      <a:pt x="1145" y="7094"/>
                      <a:pt x="1084" y="7135"/>
                      <a:pt x="1022" y="7135"/>
                    </a:cubicBezTo>
                    <a:lnTo>
                      <a:pt x="450" y="7135"/>
                    </a:lnTo>
                    <a:cubicBezTo>
                      <a:pt x="389" y="7135"/>
                      <a:pt x="348" y="7073"/>
                      <a:pt x="348" y="7032"/>
                    </a:cubicBezTo>
                    <a:lnTo>
                      <a:pt x="348" y="4170"/>
                    </a:lnTo>
                    <a:cubicBezTo>
                      <a:pt x="348" y="4109"/>
                      <a:pt x="389" y="4048"/>
                      <a:pt x="450" y="4048"/>
                    </a:cubicBezTo>
                    <a:close/>
                    <a:moveTo>
                      <a:pt x="10139" y="4048"/>
                    </a:moveTo>
                    <a:cubicBezTo>
                      <a:pt x="10201" y="4048"/>
                      <a:pt x="10262" y="4109"/>
                      <a:pt x="10262" y="4170"/>
                    </a:cubicBezTo>
                    <a:lnTo>
                      <a:pt x="10262" y="7032"/>
                    </a:lnTo>
                    <a:cubicBezTo>
                      <a:pt x="10262" y="7094"/>
                      <a:pt x="10221" y="7135"/>
                      <a:pt x="10139" y="7135"/>
                    </a:cubicBezTo>
                    <a:lnTo>
                      <a:pt x="9587" y="7135"/>
                    </a:lnTo>
                    <a:cubicBezTo>
                      <a:pt x="9526" y="7135"/>
                      <a:pt x="9465" y="7073"/>
                      <a:pt x="9465" y="7032"/>
                    </a:cubicBezTo>
                    <a:lnTo>
                      <a:pt x="9465" y="4170"/>
                    </a:lnTo>
                    <a:cubicBezTo>
                      <a:pt x="9465" y="4109"/>
                      <a:pt x="9526" y="4048"/>
                      <a:pt x="9587" y="4048"/>
                    </a:cubicBezTo>
                    <a:close/>
                    <a:moveTo>
                      <a:pt x="5990" y="2065"/>
                    </a:moveTo>
                    <a:lnTo>
                      <a:pt x="5990" y="2862"/>
                    </a:lnTo>
                    <a:lnTo>
                      <a:pt x="6112" y="2903"/>
                    </a:lnTo>
                    <a:cubicBezTo>
                      <a:pt x="6930" y="3128"/>
                      <a:pt x="7584" y="3741"/>
                      <a:pt x="7911" y="4518"/>
                    </a:cubicBezTo>
                    <a:lnTo>
                      <a:pt x="7952" y="4620"/>
                    </a:lnTo>
                    <a:lnTo>
                      <a:pt x="9138" y="4620"/>
                    </a:lnTo>
                    <a:lnTo>
                      <a:pt x="9138" y="6562"/>
                    </a:lnTo>
                    <a:lnTo>
                      <a:pt x="7952" y="6562"/>
                    </a:lnTo>
                    <a:lnTo>
                      <a:pt x="7911" y="6664"/>
                    </a:lnTo>
                    <a:cubicBezTo>
                      <a:pt x="7482" y="7727"/>
                      <a:pt x="6460" y="8422"/>
                      <a:pt x="5315" y="8422"/>
                    </a:cubicBezTo>
                    <a:cubicBezTo>
                      <a:pt x="4150" y="8422"/>
                      <a:pt x="3128" y="7727"/>
                      <a:pt x="2699" y="6664"/>
                    </a:cubicBezTo>
                    <a:lnTo>
                      <a:pt x="2658" y="6562"/>
                    </a:lnTo>
                    <a:lnTo>
                      <a:pt x="1492" y="6562"/>
                    </a:lnTo>
                    <a:lnTo>
                      <a:pt x="1492" y="4620"/>
                    </a:lnTo>
                    <a:lnTo>
                      <a:pt x="2658" y="4620"/>
                    </a:lnTo>
                    <a:lnTo>
                      <a:pt x="2699" y="4518"/>
                    </a:lnTo>
                    <a:cubicBezTo>
                      <a:pt x="3026" y="3741"/>
                      <a:pt x="3680" y="3148"/>
                      <a:pt x="4497" y="2903"/>
                    </a:cubicBezTo>
                    <a:lnTo>
                      <a:pt x="4620" y="2862"/>
                    </a:lnTo>
                    <a:lnTo>
                      <a:pt x="4620" y="2065"/>
                    </a:lnTo>
                    <a:close/>
                    <a:moveTo>
                      <a:pt x="5315" y="0"/>
                    </a:moveTo>
                    <a:cubicBezTo>
                      <a:pt x="5049" y="0"/>
                      <a:pt x="4845" y="205"/>
                      <a:pt x="4845" y="430"/>
                    </a:cubicBezTo>
                    <a:lnTo>
                      <a:pt x="4845" y="573"/>
                    </a:lnTo>
                    <a:lnTo>
                      <a:pt x="2985" y="573"/>
                    </a:lnTo>
                    <a:cubicBezTo>
                      <a:pt x="2760" y="573"/>
                      <a:pt x="2576" y="777"/>
                      <a:pt x="2576" y="1043"/>
                    </a:cubicBezTo>
                    <a:cubicBezTo>
                      <a:pt x="2576" y="1288"/>
                      <a:pt x="2760" y="1493"/>
                      <a:pt x="2985" y="1493"/>
                    </a:cubicBezTo>
                    <a:lnTo>
                      <a:pt x="4845" y="1493"/>
                    </a:lnTo>
                    <a:lnTo>
                      <a:pt x="4845" y="1717"/>
                    </a:lnTo>
                    <a:lnTo>
                      <a:pt x="4273" y="1717"/>
                    </a:lnTo>
                    <a:lnTo>
                      <a:pt x="4273" y="2596"/>
                    </a:lnTo>
                    <a:cubicBezTo>
                      <a:pt x="3455" y="2883"/>
                      <a:pt x="2801" y="3496"/>
                      <a:pt x="2433" y="4293"/>
                    </a:cubicBezTo>
                    <a:lnTo>
                      <a:pt x="1492" y="4293"/>
                    </a:lnTo>
                    <a:lnTo>
                      <a:pt x="1492" y="4170"/>
                    </a:lnTo>
                    <a:cubicBezTo>
                      <a:pt x="1492" y="3925"/>
                      <a:pt x="1288" y="3721"/>
                      <a:pt x="1022" y="3721"/>
                    </a:cubicBezTo>
                    <a:lnTo>
                      <a:pt x="470" y="3721"/>
                    </a:lnTo>
                    <a:cubicBezTo>
                      <a:pt x="205" y="3721"/>
                      <a:pt x="0" y="3925"/>
                      <a:pt x="0" y="4170"/>
                    </a:cubicBezTo>
                    <a:lnTo>
                      <a:pt x="0" y="7032"/>
                    </a:lnTo>
                    <a:cubicBezTo>
                      <a:pt x="0" y="7278"/>
                      <a:pt x="205" y="7482"/>
                      <a:pt x="470" y="7482"/>
                    </a:cubicBezTo>
                    <a:lnTo>
                      <a:pt x="1022" y="7482"/>
                    </a:lnTo>
                    <a:cubicBezTo>
                      <a:pt x="1288" y="7482"/>
                      <a:pt x="1492" y="7278"/>
                      <a:pt x="1492" y="7032"/>
                    </a:cubicBezTo>
                    <a:lnTo>
                      <a:pt x="1492" y="6910"/>
                    </a:lnTo>
                    <a:lnTo>
                      <a:pt x="2433" y="6910"/>
                    </a:lnTo>
                    <a:cubicBezTo>
                      <a:pt x="2944" y="8034"/>
                      <a:pt x="4048" y="8770"/>
                      <a:pt x="5295" y="8770"/>
                    </a:cubicBezTo>
                    <a:cubicBezTo>
                      <a:pt x="6542" y="8770"/>
                      <a:pt x="7666" y="8034"/>
                      <a:pt x="8177" y="6910"/>
                    </a:cubicBezTo>
                    <a:lnTo>
                      <a:pt x="9117" y="6910"/>
                    </a:lnTo>
                    <a:lnTo>
                      <a:pt x="9117" y="7032"/>
                    </a:lnTo>
                    <a:cubicBezTo>
                      <a:pt x="9117" y="7278"/>
                      <a:pt x="9322" y="7482"/>
                      <a:pt x="9587" y="7482"/>
                    </a:cubicBezTo>
                    <a:lnTo>
                      <a:pt x="10139" y="7482"/>
                    </a:lnTo>
                    <a:cubicBezTo>
                      <a:pt x="10405" y="7482"/>
                      <a:pt x="10610" y="7278"/>
                      <a:pt x="10610" y="7032"/>
                    </a:cubicBezTo>
                    <a:lnTo>
                      <a:pt x="10610" y="4170"/>
                    </a:lnTo>
                    <a:cubicBezTo>
                      <a:pt x="10610" y="3925"/>
                      <a:pt x="10405" y="3721"/>
                      <a:pt x="10160" y="3721"/>
                    </a:cubicBezTo>
                    <a:lnTo>
                      <a:pt x="9587" y="3721"/>
                    </a:lnTo>
                    <a:cubicBezTo>
                      <a:pt x="9322" y="3721"/>
                      <a:pt x="9117" y="3925"/>
                      <a:pt x="9117" y="4170"/>
                    </a:cubicBezTo>
                    <a:lnTo>
                      <a:pt x="9117" y="4293"/>
                    </a:lnTo>
                    <a:lnTo>
                      <a:pt x="8177" y="4293"/>
                    </a:lnTo>
                    <a:cubicBezTo>
                      <a:pt x="7829" y="3496"/>
                      <a:pt x="7155" y="2883"/>
                      <a:pt x="6337" y="2596"/>
                    </a:cubicBezTo>
                    <a:lnTo>
                      <a:pt x="6337" y="1717"/>
                    </a:lnTo>
                    <a:lnTo>
                      <a:pt x="5765" y="1717"/>
                    </a:lnTo>
                    <a:lnTo>
                      <a:pt x="5765" y="1493"/>
                    </a:lnTo>
                    <a:lnTo>
                      <a:pt x="7625" y="1493"/>
                    </a:lnTo>
                    <a:cubicBezTo>
                      <a:pt x="7850" y="1493"/>
                      <a:pt x="8034" y="1288"/>
                      <a:pt x="8034" y="1043"/>
                    </a:cubicBezTo>
                    <a:cubicBezTo>
                      <a:pt x="8034" y="777"/>
                      <a:pt x="7850" y="573"/>
                      <a:pt x="7625" y="573"/>
                    </a:cubicBezTo>
                    <a:lnTo>
                      <a:pt x="5765" y="573"/>
                    </a:lnTo>
                    <a:lnTo>
                      <a:pt x="5765" y="430"/>
                    </a:lnTo>
                    <a:cubicBezTo>
                      <a:pt x="5765" y="184"/>
                      <a:pt x="5560" y="0"/>
                      <a:pt x="531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19"/>
              <p:cNvSpPr/>
              <p:nvPr/>
            </p:nvSpPr>
            <p:spPr>
              <a:xfrm rot="2700000">
                <a:off x="3666090" y="1367797"/>
                <a:ext cx="2296561" cy="1898288"/>
              </a:xfrm>
              <a:custGeom>
                <a:avLst/>
                <a:gdLst/>
                <a:ahLst/>
                <a:cxnLst/>
                <a:rect l="l" t="t" r="r" b="b"/>
                <a:pathLst>
                  <a:path w="10610" h="8770" extrusionOk="0">
                    <a:moveTo>
                      <a:pt x="5315" y="348"/>
                    </a:moveTo>
                    <a:cubicBezTo>
                      <a:pt x="5376" y="348"/>
                      <a:pt x="5417" y="389"/>
                      <a:pt x="5417" y="430"/>
                    </a:cubicBezTo>
                    <a:lnTo>
                      <a:pt x="5417" y="920"/>
                    </a:lnTo>
                    <a:lnTo>
                      <a:pt x="7625" y="920"/>
                    </a:lnTo>
                    <a:cubicBezTo>
                      <a:pt x="7666" y="920"/>
                      <a:pt x="7707" y="961"/>
                      <a:pt x="7707" y="1043"/>
                    </a:cubicBezTo>
                    <a:cubicBezTo>
                      <a:pt x="7707" y="1104"/>
                      <a:pt x="7666" y="1145"/>
                      <a:pt x="7625" y="1145"/>
                    </a:cubicBezTo>
                    <a:lnTo>
                      <a:pt x="5417" y="1145"/>
                    </a:lnTo>
                    <a:lnTo>
                      <a:pt x="5417" y="1717"/>
                    </a:lnTo>
                    <a:lnTo>
                      <a:pt x="5192" y="1717"/>
                    </a:lnTo>
                    <a:lnTo>
                      <a:pt x="5192" y="1145"/>
                    </a:lnTo>
                    <a:lnTo>
                      <a:pt x="2985" y="1145"/>
                    </a:lnTo>
                    <a:cubicBezTo>
                      <a:pt x="2944" y="1145"/>
                      <a:pt x="2903" y="1104"/>
                      <a:pt x="2903" y="1043"/>
                    </a:cubicBezTo>
                    <a:cubicBezTo>
                      <a:pt x="2903" y="961"/>
                      <a:pt x="2944" y="920"/>
                      <a:pt x="2985" y="920"/>
                    </a:cubicBezTo>
                    <a:lnTo>
                      <a:pt x="5192" y="920"/>
                    </a:lnTo>
                    <a:lnTo>
                      <a:pt x="5192" y="430"/>
                    </a:lnTo>
                    <a:cubicBezTo>
                      <a:pt x="5192" y="389"/>
                      <a:pt x="5233" y="348"/>
                      <a:pt x="5315" y="348"/>
                    </a:cubicBezTo>
                    <a:close/>
                    <a:moveTo>
                      <a:pt x="1022" y="4048"/>
                    </a:moveTo>
                    <a:cubicBezTo>
                      <a:pt x="1084" y="4048"/>
                      <a:pt x="1145" y="4109"/>
                      <a:pt x="1145" y="4170"/>
                    </a:cubicBezTo>
                    <a:lnTo>
                      <a:pt x="1145" y="7032"/>
                    </a:lnTo>
                    <a:cubicBezTo>
                      <a:pt x="1145" y="7094"/>
                      <a:pt x="1084" y="7135"/>
                      <a:pt x="1022" y="7135"/>
                    </a:cubicBezTo>
                    <a:lnTo>
                      <a:pt x="450" y="7135"/>
                    </a:lnTo>
                    <a:cubicBezTo>
                      <a:pt x="389" y="7135"/>
                      <a:pt x="348" y="7073"/>
                      <a:pt x="348" y="7032"/>
                    </a:cubicBezTo>
                    <a:lnTo>
                      <a:pt x="348" y="4170"/>
                    </a:lnTo>
                    <a:cubicBezTo>
                      <a:pt x="348" y="4109"/>
                      <a:pt x="389" y="4048"/>
                      <a:pt x="450" y="4048"/>
                    </a:cubicBezTo>
                    <a:close/>
                    <a:moveTo>
                      <a:pt x="10139" y="4048"/>
                    </a:moveTo>
                    <a:cubicBezTo>
                      <a:pt x="10201" y="4048"/>
                      <a:pt x="10262" y="4109"/>
                      <a:pt x="10262" y="4170"/>
                    </a:cubicBezTo>
                    <a:lnTo>
                      <a:pt x="10262" y="7032"/>
                    </a:lnTo>
                    <a:cubicBezTo>
                      <a:pt x="10262" y="7094"/>
                      <a:pt x="10221" y="7135"/>
                      <a:pt x="10139" y="7135"/>
                    </a:cubicBezTo>
                    <a:lnTo>
                      <a:pt x="9587" y="7135"/>
                    </a:lnTo>
                    <a:cubicBezTo>
                      <a:pt x="9526" y="7135"/>
                      <a:pt x="9465" y="7073"/>
                      <a:pt x="9465" y="7032"/>
                    </a:cubicBezTo>
                    <a:lnTo>
                      <a:pt x="9465" y="4170"/>
                    </a:lnTo>
                    <a:cubicBezTo>
                      <a:pt x="9465" y="4109"/>
                      <a:pt x="9526" y="4048"/>
                      <a:pt x="9587" y="4048"/>
                    </a:cubicBezTo>
                    <a:close/>
                    <a:moveTo>
                      <a:pt x="5990" y="2065"/>
                    </a:moveTo>
                    <a:lnTo>
                      <a:pt x="5990" y="2862"/>
                    </a:lnTo>
                    <a:lnTo>
                      <a:pt x="6112" y="2903"/>
                    </a:lnTo>
                    <a:cubicBezTo>
                      <a:pt x="6930" y="3128"/>
                      <a:pt x="7584" y="3741"/>
                      <a:pt x="7911" y="4518"/>
                    </a:cubicBezTo>
                    <a:lnTo>
                      <a:pt x="7952" y="4620"/>
                    </a:lnTo>
                    <a:lnTo>
                      <a:pt x="9138" y="4620"/>
                    </a:lnTo>
                    <a:lnTo>
                      <a:pt x="9138" y="6562"/>
                    </a:lnTo>
                    <a:lnTo>
                      <a:pt x="7952" y="6562"/>
                    </a:lnTo>
                    <a:lnTo>
                      <a:pt x="7911" y="6664"/>
                    </a:lnTo>
                    <a:cubicBezTo>
                      <a:pt x="7482" y="7727"/>
                      <a:pt x="6460" y="8422"/>
                      <a:pt x="5315" y="8422"/>
                    </a:cubicBezTo>
                    <a:cubicBezTo>
                      <a:pt x="4150" y="8422"/>
                      <a:pt x="3128" y="7727"/>
                      <a:pt x="2699" y="6664"/>
                    </a:cubicBezTo>
                    <a:lnTo>
                      <a:pt x="2658" y="6562"/>
                    </a:lnTo>
                    <a:lnTo>
                      <a:pt x="1492" y="6562"/>
                    </a:lnTo>
                    <a:lnTo>
                      <a:pt x="1492" y="4620"/>
                    </a:lnTo>
                    <a:lnTo>
                      <a:pt x="2658" y="4620"/>
                    </a:lnTo>
                    <a:lnTo>
                      <a:pt x="2699" y="4518"/>
                    </a:lnTo>
                    <a:cubicBezTo>
                      <a:pt x="3026" y="3741"/>
                      <a:pt x="3680" y="3148"/>
                      <a:pt x="4497" y="2903"/>
                    </a:cubicBezTo>
                    <a:lnTo>
                      <a:pt x="4620" y="2862"/>
                    </a:lnTo>
                    <a:lnTo>
                      <a:pt x="4620" y="2065"/>
                    </a:lnTo>
                    <a:close/>
                    <a:moveTo>
                      <a:pt x="5315" y="0"/>
                    </a:moveTo>
                    <a:cubicBezTo>
                      <a:pt x="5049" y="0"/>
                      <a:pt x="4845" y="205"/>
                      <a:pt x="4845" y="430"/>
                    </a:cubicBezTo>
                    <a:lnTo>
                      <a:pt x="4845" y="573"/>
                    </a:lnTo>
                    <a:lnTo>
                      <a:pt x="2985" y="573"/>
                    </a:lnTo>
                    <a:cubicBezTo>
                      <a:pt x="2760" y="573"/>
                      <a:pt x="2576" y="777"/>
                      <a:pt x="2576" y="1043"/>
                    </a:cubicBezTo>
                    <a:cubicBezTo>
                      <a:pt x="2576" y="1288"/>
                      <a:pt x="2760" y="1493"/>
                      <a:pt x="2985" y="1493"/>
                    </a:cubicBezTo>
                    <a:lnTo>
                      <a:pt x="4845" y="1493"/>
                    </a:lnTo>
                    <a:lnTo>
                      <a:pt x="4845" y="1717"/>
                    </a:lnTo>
                    <a:lnTo>
                      <a:pt x="4273" y="1717"/>
                    </a:lnTo>
                    <a:lnTo>
                      <a:pt x="4273" y="2596"/>
                    </a:lnTo>
                    <a:cubicBezTo>
                      <a:pt x="3455" y="2883"/>
                      <a:pt x="2801" y="3496"/>
                      <a:pt x="2433" y="4293"/>
                    </a:cubicBezTo>
                    <a:lnTo>
                      <a:pt x="1492" y="4293"/>
                    </a:lnTo>
                    <a:lnTo>
                      <a:pt x="1492" y="4170"/>
                    </a:lnTo>
                    <a:cubicBezTo>
                      <a:pt x="1492" y="3925"/>
                      <a:pt x="1288" y="3721"/>
                      <a:pt x="1022" y="3721"/>
                    </a:cubicBezTo>
                    <a:lnTo>
                      <a:pt x="470" y="3721"/>
                    </a:lnTo>
                    <a:cubicBezTo>
                      <a:pt x="205" y="3721"/>
                      <a:pt x="0" y="3925"/>
                      <a:pt x="0" y="4170"/>
                    </a:cubicBezTo>
                    <a:lnTo>
                      <a:pt x="0" y="7032"/>
                    </a:lnTo>
                    <a:cubicBezTo>
                      <a:pt x="0" y="7278"/>
                      <a:pt x="205" y="7482"/>
                      <a:pt x="470" y="7482"/>
                    </a:cubicBezTo>
                    <a:lnTo>
                      <a:pt x="1022" y="7482"/>
                    </a:lnTo>
                    <a:cubicBezTo>
                      <a:pt x="1288" y="7482"/>
                      <a:pt x="1492" y="7278"/>
                      <a:pt x="1492" y="7032"/>
                    </a:cubicBezTo>
                    <a:lnTo>
                      <a:pt x="1492" y="6910"/>
                    </a:lnTo>
                    <a:lnTo>
                      <a:pt x="2433" y="6910"/>
                    </a:lnTo>
                    <a:cubicBezTo>
                      <a:pt x="2944" y="8034"/>
                      <a:pt x="4048" y="8770"/>
                      <a:pt x="5295" y="8770"/>
                    </a:cubicBezTo>
                    <a:cubicBezTo>
                      <a:pt x="6542" y="8770"/>
                      <a:pt x="7666" y="8034"/>
                      <a:pt x="8177" y="6910"/>
                    </a:cubicBezTo>
                    <a:lnTo>
                      <a:pt x="9117" y="6910"/>
                    </a:lnTo>
                    <a:lnTo>
                      <a:pt x="9117" y="7032"/>
                    </a:lnTo>
                    <a:cubicBezTo>
                      <a:pt x="9117" y="7278"/>
                      <a:pt x="9322" y="7482"/>
                      <a:pt x="9587" y="7482"/>
                    </a:cubicBezTo>
                    <a:lnTo>
                      <a:pt x="10139" y="7482"/>
                    </a:lnTo>
                    <a:cubicBezTo>
                      <a:pt x="10405" y="7482"/>
                      <a:pt x="10610" y="7278"/>
                      <a:pt x="10610" y="7032"/>
                    </a:cubicBezTo>
                    <a:lnTo>
                      <a:pt x="10610" y="4170"/>
                    </a:lnTo>
                    <a:cubicBezTo>
                      <a:pt x="10610" y="3925"/>
                      <a:pt x="10405" y="3721"/>
                      <a:pt x="10160" y="3721"/>
                    </a:cubicBezTo>
                    <a:lnTo>
                      <a:pt x="9587" y="3721"/>
                    </a:lnTo>
                    <a:cubicBezTo>
                      <a:pt x="9322" y="3721"/>
                      <a:pt x="9117" y="3925"/>
                      <a:pt x="9117" y="4170"/>
                    </a:cubicBezTo>
                    <a:lnTo>
                      <a:pt x="9117" y="4293"/>
                    </a:lnTo>
                    <a:lnTo>
                      <a:pt x="8177" y="4293"/>
                    </a:lnTo>
                    <a:cubicBezTo>
                      <a:pt x="7829" y="3496"/>
                      <a:pt x="7155" y="2883"/>
                      <a:pt x="6337" y="2596"/>
                    </a:cubicBezTo>
                    <a:lnTo>
                      <a:pt x="6337" y="1717"/>
                    </a:lnTo>
                    <a:lnTo>
                      <a:pt x="5765" y="1717"/>
                    </a:lnTo>
                    <a:lnTo>
                      <a:pt x="5765" y="1493"/>
                    </a:lnTo>
                    <a:lnTo>
                      <a:pt x="7625" y="1493"/>
                    </a:lnTo>
                    <a:cubicBezTo>
                      <a:pt x="7850" y="1493"/>
                      <a:pt x="8034" y="1288"/>
                      <a:pt x="8034" y="1043"/>
                    </a:cubicBezTo>
                    <a:cubicBezTo>
                      <a:pt x="8034" y="777"/>
                      <a:pt x="7850" y="573"/>
                      <a:pt x="7625" y="573"/>
                    </a:cubicBezTo>
                    <a:lnTo>
                      <a:pt x="5765" y="573"/>
                    </a:lnTo>
                    <a:lnTo>
                      <a:pt x="5765" y="430"/>
                    </a:lnTo>
                    <a:cubicBezTo>
                      <a:pt x="5765" y="184"/>
                      <a:pt x="5560" y="0"/>
                      <a:pt x="531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19"/>
              <p:cNvSpPr/>
              <p:nvPr/>
            </p:nvSpPr>
            <p:spPr>
              <a:xfrm rot="2700000">
                <a:off x="6512607" y="1367797"/>
                <a:ext cx="2296561" cy="1898288"/>
              </a:xfrm>
              <a:custGeom>
                <a:avLst/>
                <a:gdLst/>
                <a:ahLst/>
                <a:cxnLst/>
                <a:rect l="l" t="t" r="r" b="b"/>
                <a:pathLst>
                  <a:path w="10610" h="8770" extrusionOk="0">
                    <a:moveTo>
                      <a:pt x="5315" y="348"/>
                    </a:moveTo>
                    <a:cubicBezTo>
                      <a:pt x="5376" y="348"/>
                      <a:pt x="5417" y="389"/>
                      <a:pt x="5417" y="430"/>
                    </a:cubicBezTo>
                    <a:lnTo>
                      <a:pt x="5417" y="920"/>
                    </a:lnTo>
                    <a:lnTo>
                      <a:pt x="7625" y="920"/>
                    </a:lnTo>
                    <a:cubicBezTo>
                      <a:pt x="7666" y="920"/>
                      <a:pt x="7707" y="961"/>
                      <a:pt x="7707" y="1043"/>
                    </a:cubicBezTo>
                    <a:cubicBezTo>
                      <a:pt x="7707" y="1104"/>
                      <a:pt x="7666" y="1145"/>
                      <a:pt x="7625" y="1145"/>
                    </a:cubicBezTo>
                    <a:lnTo>
                      <a:pt x="5417" y="1145"/>
                    </a:lnTo>
                    <a:lnTo>
                      <a:pt x="5417" y="1717"/>
                    </a:lnTo>
                    <a:lnTo>
                      <a:pt x="5192" y="1717"/>
                    </a:lnTo>
                    <a:lnTo>
                      <a:pt x="5192" y="1145"/>
                    </a:lnTo>
                    <a:lnTo>
                      <a:pt x="2985" y="1145"/>
                    </a:lnTo>
                    <a:cubicBezTo>
                      <a:pt x="2944" y="1145"/>
                      <a:pt x="2903" y="1104"/>
                      <a:pt x="2903" y="1043"/>
                    </a:cubicBezTo>
                    <a:cubicBezTo>
                      <a:pt x="2903" y="961"/>
                      <a:pt x="2944" y="920"/>
                      <a:pt x="2985" y="920"/>
                    </a:cubicBezTo>
                    <a:lnTo>
                      <a:pt x="5192" y="920"/>
                    </a:lnTo>
                    <a:lnTo>
                      <a:pt x="5192" y="430"/>
                    </a:lnTo>
                    <a:cubicBezTo>
                      <a:pt x="5192" y="389"/>
                      <a:pt x="5233" y="348"/>
                      <a:pt x="5315" y="348"/>
                    </a:cubicBezTo>
                    <a:close/>
                    <a:moveTo>
                      <a:pt x="1022" y="4048"/>
                    </a:moveTo>
                    <a:cubicBezTo>
                      <a:pt x="1084" y="4048"/>
                      <a:pt x="1145" y="4109"/>
                      <a:pt x="1145" y="4170"/>
                    </a:cubicBezTo>
                    <a:lnTo>
                      <a:pt x="1145" y="7032"/>
                    </a:lnTo>
                    <a:cubicBezTo>
                      <a:pt x="1145" y="7094"/>
                      <a:pt x="1084" y="7135"/>
                      <a:pt x="1022" y="7135"/>
                    </a:cubicBezTo>
                    <a:lnTo>
                      <a:pt x="450" y="7135"/>
                    </a:lnTo>
                    <a:cubicBezTo>
                      <a:pt x="389" y="7135"/>
                      <a:pt x="348" y="7073"/>
                      <a:pt x="348" y="7032"/>
                    </a:cubicBezTo>
                    <a:lnTo>
                      <a:pt x="348" y="4170"/>
                    </a:lnTo>
                    <a:cubicBezTo>
                      <a:pt x="348" y="4109"/>
                      <a:pt x="389" y="4048"/>
                      <a:pt x="450" y="4048"/>
                    </a:cubicBezTo>
                    <a:close/>
                    <a:moveTo>
                      <a:pt x="10139" y="4048"/>
                    </a:moveTo>
                    <a:cubicBezTo>
                      <a:pt x="10201" y="4048"/>
                      <a:pt x="10262" y="4109"/>
                      <a:pt x="10262" y="4170"/>
                    </a:cubicBezTo>
                    <a:lnTo>
                      <a:pt x="10262" y="7032"/>
                    </a:lnTo>
                    <a:cubicBezTo>
                      <a:pt x="10262" y="7094"/>
                      <a:pt x="10221" y="7135"/>
                      <a:pt x="10139" y="7135"/>
                    </a:cubicBezTo>
                    <a:lnTo>
                      <a:pt x="9587" y="7135"/>
                    </a:lnTo>
                    <a:cubicBezTo>
                      <a:pt x="9526" y="7135"/>
                      <a:pt x="9465" y="7073"/>
                      <a:pt x="9465" y="7032"/>
                    </a:cubicBezTo>
                    <a:lnTo>
                      <a:pt x="9465" y="4170"/>
                    </a:lnTo>
                    <a:cubicBezTo>
                      <a:pt x="9465" y="4109"/>
                      <a:pt x="9526" y="4048"/>
                      <a:pt x="9587" y="4048"/>
                    </a:cubicBezTo>
                    <a:close/>
                    <a:moveTo>
                      <a:pt x="5990" y="2065"/>
                    </a:moveTo>
                    <a:lnTo>
                      <a:pt x="5990" y="2862"/>
                    </a:lnTo>
                    <a:lnTo>
                      <a:pt x="6112" y="2903"/>
                    </a:lnTo>
                    <a:cubicBezTo>
                      <a:pt x="6930" y="3128"/>
                      <a:pt x="7584" y="3741"/>
                      <a:pt x="7911" y="4518"/>
                    </a:cubicBezTo>
                    <a:lnTo>
                      <a:pt x="7952" y="4620"/>
                    </a:lnTo>
                    <a:lnTo>
                      <a:pt x="9138" y="4620"/>
                    </a:lnTo>
                    <a:lnTo>
                      <a:pt x="9138" y="6562"/>
                    </a:lnTo>
                    <a:lnTo>
                      <a:pt x="7952" y="6562"/>
                    </a:lnTo>
                    <a:lnTo>
                      <a:pt x="7911" y="6664"/>
                    </a:lnTo>
                    <a:cubicBezTo>
                      <a:pt x="7482" y="7727"/>
                      <a:pt x="6460" y="8422"/>
                      <a:pt x="5315" y="8422"/>
                    </a:cubicBezTo>
                    <a:cubicBezTo>
                      <a:pt x="4150" y="8422"/>
                      <a:pt x="3128" y="7727"/>
                      <a:pt x="2699" y="6664"/>
                    </a:cubicBezTo>
                    <a:lnTo>
                      <a:pt x="2658" y="6562"/>
                    </a:lnTo>
                    <a:lnTo>
                      <a:pt x="1492" y="6562"/>
                    </a:lnTo>
                    <a:lnTo>
                      <a:pt x="1492" y="4620"/>
                    </a:lnTo>
                    <a:lnTo>
                      <a:pt x="2658" y="4620"/>
                    </a:lnTo>
                    <a:lnTo>
                      <a:pt x="2699" y="4518"/>
                    </a:lnTo>
                    <a:cubicBezTo>
                      <a:pt x="3026" y="3741"/>
                      <a:pt x="3680" y="3148"/>
                      <a:pt x="4497" y="2903"/>
                    </a:cubicBezTo>
                    <a:lnTo>
                      <a:pt x="4620" y="2862"/>
                    </a:lnTo>
                    <a:lnTo>
                      <a:pt x="4620" y="2065"/>
                    </a:lnTo>
                    <a:close/>
                    <a:moveTo>
                      <a:pt x="5315" y="0"/>
                    </a:moveTo>
                    <a:cubicBezTo>
                      <a:pt x="5049" y="0"/>
                      <a:pt x="4845" y="205"/>
                      <a:pt x="4845" y="430"/>
                    </a:cubicBezTo>
                    <a:lnTo>
                      <a:pt x="4845" y="573"/>
                    </a:lnTo>
                    <a:lnTo>
                      <a:pt x="2985" y="573"/>
                    </a:lnTo>
                    <a:cubicBezTo>
                      <a:pt x="2760" y="573"/>
                      <a:pt x="2576" y="777"/>
                      <a:pt x="2576" y="1043"/>
                    </a:cubicBezTo>
                    <a:cubicBezTo>
                      <a:pt x="2576" y="1288"/>
                      <a:pt x="2760" y="1493"/>
                      <a:pt x="2985" y="1493"/>
                    </a:cubicBezTo>
                    <a:lnTo>
                      <a:pt x="4845" y="1493"/>
                    </a:lnTo>
                    <a:lnTo>
                      <a:pt x="4845" y="1717"/>
                    </a:lnTo>
                    <a:lnTo>
                      <a:pt x="4273" y="1717"/>
                    </a:lnTo>
                    <a:lnTo>
                      <a:pt x="4273" y="2596"/>
                    </a:lnTo>
                    <a:cubicBezTo>
                      <a:pt x="3455" y="2883"/>
                      <a:pt x="2801" y="3496"/>
                      <a:pt x="2433" y="4293"/>
                    </a:cubicBezTo>
                    <a:lnTo>
                      <a:pt x="1492" y="4293"/>
                    </a:lnTo>
                    <a:lnTo>
                      <a:pt x="1492" y="4170"/>
                    </a:lnTo>
                    <a:cubicBezTo>
                      <a:pt x="1492" y="3925"/>
                      <a:pt x="1288" y="3721"/>
                      <a:pt x="1022" y="3721"/>
                    </a:cubicBezTo>
                    <a:lnTo>
                      <a:pt x="470" y="3721"/>
                    </a:lnTo>
                    <a:cubicBezTo>
                      <a:pt x="205" y="3721"/>
                      <a:pt x="0" y="3925"/>
                      <a:pt x="0" y="4170"/>
                    </a:cubicBezTo>
                    <a:lnTo>
                      <a:pt x="0" y="7032"/>
                    </a:lnTo>
                    <a:cubicBezTo>
                      <a:pt x="0" y="7278"/>
                      <a:pt x="205" y="7482"/>
                      <a:pt x="470" y="7482"/>
                    </a:cubicBezTo>
                    <a:lnTo>
                      <a:pt x="1022" y="7482"/>
                    </a:lnTo>
                    <a:cubicBezTo>
                      <a:pt x="1288" y="7482"/>
                      <a:pt x="1492" y="7278"/>
                      <a:pt x="1492" y="7032"/>
                    </a:cubicBezTo>
                    <a:lnTo>
                      <a:pt x="1492" y="6910"/>
                    </a:lnTo>
                    <a:lnTo>
                      <a:pt x="2433" y="6910"/>
                    </a:lnTo>
                    <a:cubicBezTo>
                      <a:pt x="2944" y="8034"/>
                      <a:pt x="4048" y="8770"/>
                      <a:pt x="5295" y="8770"/>
                    </a:cubicBezTo>
                    <a:cubicBezTo>
                      <a:pt x="6542" y="8770"/>
                      <a:pt x="7666" y="8034"/>
                      <a:pt x="8177" y="6910"/>
                    </a:cubicBezTo>
                    <a:lnTo>
                      <a:pt x="9117" y="6910"/>
                    </a:lnTo>
                    <a:lnTo>
                      <a:pt x="9117" y="7032"/>
                    </a:lnTo>
                    <a:cubicBezTo>
                      <a:pt x="9117" y="7278"/>
                      <a:pt x="9322" y="7482"/>
                      <a:pt x="9587" y="7482"/>
                    </a:cubicBezTo>
                    <a:lnTo>
                      <a:pt x="10139" y="7482"/>
                    </a:lnTo>
                    <a:cubicBezTo>
                      <a:pt x="10405" y="7482"/>
                      <a:pt x="10610" y="7278"/>
                      <a:pt x="10610" y="7032"/>
                    </a:cubicBezTo>
                    <a:lnTo>
                      <a:pt x="10610" y="4170"/>
                    </a:lnTo>
                    <a:cubicBezTo>
                      <a:pt x="10610" y="3925"/>
                      <a:pt x="10405" y="3721"/>
                      <a:pt x="10160" y="3721"/>
                    </a:cubicBezTo>
                    <a:lnTo>
                      <a:pt x="9587" y="3721"/>
                    </a:lnTo>
                    <a:cubicBezTo>
                      <a:pt x="9322" y="3721"/>
                      <a:pt x="9117" y="3925"/>
                      <a:pt x="9117" y="4170"/>
                    </a:cubicBezTo>
                    <a:lnTo>
                      <a:pt x="9117" y="4293"/>
                    </a:lnTo>
                    <a:lnTo>
                      <a:pt x="8177" y="4293"/>
                    </a:lnTo>
                    <a:cubicBezTo>
                      <a:pt x="7829" y="3496"/>
                      <a:pt x="7155" y="2883"/>
                      <a:pt x="6337" y="2596"/>
                    </a:cubicBezTo>
                    <a:lnTo>
                      <a:pt x="6337" y="1717"/>
                    </a:lnTo>
                    <a:lnTo>
                      <a:pt x="5765" y="1717"/>
                    </a:lnTo>
                    <a:lnTo>
                      <a:pt x="5765" y="1493"/>
                    </a:lnTo>
                    <a:lnTo>
                      <a:pt x="7625" y="1493"/>
                    </a:lnTo>
                    <a:cubicBezTo>
                      <a:pt x="7850" y="1493"/>
                      <a:pt x="8034" y="1288"/>
                      <a:pt x="8034" y="1043"/>
                    </a:cubicBezTo>
                    <a:cubicBezTo>
                      <a:pt x="8034" y="777"/>
                      <a:pt x="7850" y="573"/>
                      <a:pt x="7625" y="573"/>
                    </a:cubicBezTo>
                    <a:lnTo>
                      <a:pt x="5765" y="573"/>
                    </a:lnTo>
                    <a:lnTo>
                      <a:pt x="5765" y="430"/>
                    </a:lnTo>
                    <a:cubicBezTo>
                      <a:pt x="5765" y="184"/>
                      <a:pt x="5560" y="0"/>
                      <a:pt x="531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19"/>
              <p:cNvSpPr/>
              <p:nvPr/>
            </p:nvSpPr>
            <p:spPr>
              <a:xfrm rot="2700000">
                <a:off x="819573" y="1367797"/>
                <a:ext cx="2296561" cy="1898288"/>
              </a:xfrm>
              <a:custGeom>
                <a:avLst/>
                <a:gdLst/>
                <a:ahLst/>
                <a:cxnLst/>
                <a:rect l="l" t="t" r="r" b="b"/>
                <a:pathLst>
                  <a:path w="10610" h="8770" extrusionOk="0">
                    <a:moveTo>
                      <a:pt x="5315" y="348"/>
                    </a:moveTo>
                    <a:cubicBezTo>
                      <a:pt x="5376" y="348"/>
                      <a:pt x="5417" y="389"/>
                      <a:pt x="5417" y="430"/>
                    </a:cubicBezTo>
                    <a:lnTo>
                      <a:pt x="5417" y="920"/>
                    </a:lnTo>
                    <a:lnTo>
                      <a:pt x="7625" y="920"/>
                    </a:lnTo>
                    <a:cubicBezTo>
                      <a:pt x="7666" y="920"/>
                      <a:pt x="7707" y="961"/>
                      <a:pt x="7707" y="1043"/>
                    </a:cubicBezTo>
                    <a:cubicBezTo>
                      <a:pt x="7707" y="1104"/>
                      <a:pt x="7666" y="1145"/>
                      <a:pt x="7625" y="1145"/>
                    </a:cubicBezTo>
                    <a:lnTo>
                      <a:pt x="5417" y="1145"/>
                    </a:lnTo>
                    <a:lnTo>
                      <a:pt x="5417" y="1717"/>
                    </a:lnTo>
                    <a:lnTo>
                      <a:pt x="5192" y="1717"/>
                    </a:lnTo>
                    <a:lnTo>
                      <a:pt x="5192" y="1145"/>
                    </a:lnTo>
                    <a:lnTo>
                      <a:pt x="2985" y="1145"/>
                    </a:lnTo>
                    <a:cubicBezTo>
                      <a:pt x="2944" y="1145"/>
                      <a:pt x="2903" y="1104"/>
                      <a:pt x="2903" y="1043"/>
                    </a:cubicBezTo>
                    <a:cubicBezTo>
                      <a:pt x="2903" y="961"/>
                      <a:pt x="2944" y="920"/>
                      <a:pt x="2985" y="920"/>
                    </a:cubicBezTo>
                    <a:lnTo>
                      <a:pt x="5192" y="920"/>
                    </a:lnTo>
                    <a:lnTo>
                      <a:pt x="5192" y="430"/>
                    </a:lnTo>
                    <a:cubicBezTo>
                      <a:pt x="5192" y="389"/>
                      <a:pt x="5233" y="348"/>
                      <a:pt x="5315" y="348"/>
                    </a:cubicBezTo>
                    <a:close/>
                    <a:moveTo>
                      <a:pt x="1022" y="4048"/>
                    </a:moveTo>
                    <a:cubicBezTo>
                      <a:pt x="1084" y="4048"/>
                      <a:pt x="1145" y="4109"/>
                      <a:pt x="1145" y="4170"/>
                    </a:cubicBezTo>
                    <a:lnTo>
                      <a:pt x="1145" y="7032"/>
                    </a:lnTo>
                    <a:cubicBezTo>
                      <a:pt x="1145" y="7094"/>
                      <a:pt x="1084" y="7135"/>
                      <a:pt x="1022" y="7135"/>
                    </a:cubicBezTo>
                    <a:lnTo>
                      <a:pt x="450" y="7135"/>
                    </a:lnTo>
                    <a:cubicBezTo>
                      <a:pt x="389" y="7135"/>
                      <a:pt x="348" y="7073"/>
                      <a:pt x="348" y="7032"/>
                    </a:cubicBezTo>
                    <a:lnTo>
                      <a:pt x="348" y="4170"/>
                    </a:lnTo>
                    <a:cubicBezTo>
                      <a:pt x="348" y="4109"/>
                      <a:pt x="389" y="4048"/>
                      <a:pt x="450" y="4048"/>
                    </a:cubicBezTo>
                    <a:close/>
                    <a:moveTo>
                      <a:pt x="10139" y="4048"/>
                    </a:moveTo>
                    <a:cubicBezTo>
                      <a:pt x="10201" y="4048"/>
                      <a:pt x="10262" y="4109"/>
                      <a:pt x="10262" y="4170"/>
                    </a:cubicBezTo>
                    <a:lnTo>
                      <a:pt x="10262" y="7032"/>
                    </a:lnTo>
                    <a:cubicBezTo>
                      <a:pt x="10262" y="7094"/>
                      <a:pt x="10221" y="7135"/>
                      <a:pt x="10139" y="7135"/>
                    </a:cubicBezTo>
                    <a:lnTo>
                      <a:pt x="9587" y="7135"/>
                    </a:lnTo>
                    <a:cubicBezTo>
                      <a:pt x="9526" y="7135"/>
                      <a:pt x="9465" y="7073"/>
                      <a:pt x="9465" y="7032"/>
                    </a:cubicBezTo>
                    <a:lnTo>
                      <a:pt x="9465" y="4170"/>
                    </a:lnTo>
                    <a:cubicBezTo>
                      <a:pt x="9465" y="4109"/>
                      <a:pt x="9526" y="4048"/>
                      <a:pt x="9587" y="4048"/>
                    </a:cubicBezTo>
                    <a:close/>
                    <a:moveTo>
                      <a:pt x="5990" y="2065"/>
                    </a:moveTo>
                    <a:lnTo>
                      <a:pt x="5990" y="2862"/>
                    </a:lnTo>
                    <a:lnTo>
                      <a:pt x="6112" y="2903"/>
                    </a:lnTo>
                    <a:cubicBezTo>
                      <a:pt x="6930" y="3128"/>
                      <a:pt x="7584" y="3741"/>
                      <a:pt x="7911" y="4518"/>
                    </a:cubicBezTo>
                    <a:lnTo>
                      <a:pt x="7952" y="4620"/>
                    </a:lnTo>
                    <a:lnTo>
                      <a:pt x="9138" y="4620"/>
                    </a:lnTo>
                    <a:lnTo>
                      <a:pt x="9138" y="6562"/>
                    </a:lnTo>
                    <a:lnTo>
                      <a:pt x="7952" y="6562"/>
                    </a:lnTo>
                    <a:lnTo>
                      <a:pt x="7911" y="6664"/>
                    </a:lnTo>
                    <a:cubicBezTo>
                      <a:pt x="7482" y="7727"/>
                      <a:pt x="6460" y="8422"/>
                      <a:pt x="5315" y="8422"/>
                    </a:cubicBezTo>
                    <a:cubicBezTo>
                      <a:pt x="4150" y="8422"/>
                      <a:pt x="3128" y="7727"/>
                      <a:pt x="2699" y="6664"/>
                    </a:cubicBezTo>
                    <a:lnTo>
                      <a:pt x="2658" y="6562"/>
                    </a:lnTo>
                    <a:lnTo>
                      <a:pt x="1492" y="6562"/>
                    </a:lnTo>
                    <a:lnTo>
                      <a:pt x="1492" y="4620"/>
                    </a:lnTo>
                    <a:lnTo>
                      <a:pt x="2658" y="4620"/>
                    </a:lnTo>
                    <a:lnTo>
                      <a:pt x="2699" y="4518"/>
                    </a:lnTo>
                    <a:cubicBezTo>
                      <a:pt x="3026" y="3741"/>
                      <a:pt x="3680" y="3148"/>
                      <a:pt x="4497" y="2903"/>
                    </a:cubicBezTo>
                    <a:lnTo>
                      <a:pt x="4620" y="2862"/>
                    </a:lnTo>
                    <a:lnTo>
                      <a:pt x="4620" y="2065"/>
                    </a:lnTo>
                    <a:close/>
                    <a:moveTo>
                      <a:pt x="5315" y="0"/>
                    </a:moveTo>
                    <a:cubicBezTo>
                      <a:pt x="5049" y="0"/>
                      <a:pt x="4845" y="205"/>
                      <a:pt x="4845" y="430"/>
                    </a:cubicBezTo>
                    <a:lnTo>
                      <a:pt x="4845" y="573"/>
                    </a:lnTo>
                    <a:lnTo>
                      <a:pt x="2985" y="573"/>
                    </a:lnTo>
                    <a:cubicBezTo>
                      <a:pt x="2760" y="573"/>
                      <a:pt x="2576" y="777"/>
                      <a:pt x="2576" y="1043"/>
                    </a:cubicBezTo>
                    <a:cubicBezTo>
                      <a:pt x="2576" y="1288"/>
                      <a:pt x="2760" y="1493"/>
                      <a:pt x="2985" y="1493"/>
                    </a:cubicBezTo>
                    <a:lnTo>
                      <a:pt x="4845" y="1493"/>
                    </a:lnTo>
                    <a:lnTo>
                      <a:pt x="4845" y="1717"/>
                    </a:lnTo>
                    <a:lnTo>
                      <a:pt x="4273" y="1717"/>
                    </a:lnTo>
                    <a:lnTo>
                      <a:pt x="4273" y="2596"/>
                    </a:lnTo>
                    <a:cubicBezTo>
                      <a:pt x="3455" y="2883"/>
                      <a:pt x="2801" y="3496"/>
                      <a:pt x="2433" y="4293"/>
                    </a:cubicBezTo>
                    <a:lnTo>
                      <a:pt x="1492" y="4293"/>
                    </a:lnTo>
                    <a:lnTo>
                      <a:pt x="1492" y="4170"/>
                    </a:lnTo>
                    <a:cubicBezTo>
                      <a:pt x="1492" y="3925"/>
                      <a:pt x="1288" y="3721"/>
                      <a:pt x="1022" y="3721"/>
                    </a:cubicBezTo>
                    <a:lnTo>
                      <a:pt x="470" y="3721"/>
                    </a:lnTo>
                    <a:cubicBezTo>
                      <a:pt x="205" y="3721"/>
                      <a:pt x="0" y="3925"/>
                      <a:pt x="0" y="4170"/>
                    </a:cubicBezTo>
                    <a:lnTo>
                      <a:pt x="0" y="7032"/>
                    </a:lnTo>
                    <a:cubicBezTo>
                      <a:pt x="0" y="7278"/>
                      <a:pt x="205" y="7482"/>
                      <a:pt x="470" y="7482"/>
                    </a:cubicBezTo>
                    <a:lnTo>
                      <a:pt x="1022" y="7482"/>
                    </a:lnTo>
                    <a:cubicBezTo>
                      <a:pt x="1288" y="7482"/>
                      <a:pt x="1492" y="7278"/>
                      <a:pt x="1492" y="7032"/>
                    </a:cubicBezTo>
                    <a:lnTo>
                      <a:pt x="1492" y="6910"/>
                    </a:lnTo>
                    <a:lnTo>
                      <a:pt x="2433" y="6910"/>
                    </a:lnTo>
                    <a:cubicBezTo>
                      <a:pt x="2944" y="8034"/>
                      <a:pt x="4048" y="8770"/>
                      <a:pt x="5295" y="8770"/>
                    </a:cubicBezTo>
                    <a:cubicBezTo>
                      <a:pt x="6542" y="8770"/>
                      <a:pt x="7666" y="8034"/>
                      <a:pt x="8177" y="6910"/>
                    </a:cubicBezTo>
                    <a:lnTo>
                      <a:pt x="9117" y="6910"/>
                    </a:lnTo>
                    <a:lnTo>
                      <a:pt x="9117" y="7032"/>
                    </a:lnTo>
                    <a:cubicBezTo>
                      <a:pt x="9117" y="7278"/>
                      <a:pt x="9322" y="7482"/>
                      <a:pt x="9587" y="7482"/>
                    </a:cubicBezTo>
                    <a:lnTo>
                      <a:pt x="10139" y="7482"/>
                    </a:lnTo>
                    <a:cubicBezTo>
                      <a:pt x="10405" y="7482"/>
                      <a:pt x="10610" y="7278"/>
                      <a:pt x="10610" y="7032"/>
                    </a:cubicBezTo>
                    <a:lnTo>
                      <a:pt x="10610" y="4170"/>
                    </a:lnTo>
                    <a:cubicBezTo>
                      <a:pt x="10610" y="3925"/>
                      <a:pt x="10405" y="3721"/>
                      <a:pt x="10160" y="3721"/>
                    </a:cubicBezTo>
                    <a:lnTo>
                      <a:pt x="9587" y="3721"/>
                    </a:lnTo>
                    <a:cubicBezTo>
                      <a:pt x="9322" y="3721"/>
                      <a:pt x="9117" y="3925"/>
                      <a:pt x="9117" y="4170"/>
                    </a:cubicBezTo>
                    <a:lnTo>
                      <a:pt x="9117" y="4293"/>
                    </a:lnTo>
                    <a:lnTo>
                      <a:pt x="8177" y="4293"/>
                    </a:lnTo>
                    <a:cubicBezTo>
                      <a:pt x="7829" y="3496"/>
                      <a:pt x="7155" y="2883"/>
                      <a:pt x="6337" y="2596"/>
                    </a:cubicBezTo>
                    <a:lnTo>
                      <a:pt x="6337" y="1717"/>
                    </a:lnTo>
                    <a:lnTo>
                      <a:pt x="5765" y="1717"/>
                    </a:lnTo>
                    <a:lnTo>
                      <a:pt x="5765" y="1493"/>
                    </a:lnTo>
                    <a:lnTo>
                      <a:pt x="7625" y="1493"/>
                    </a:lnTo>
                    <a:cubicBezTo>
                      <a:pt x="7850" y="1493"/>
                      <a:pt x="8034" y="1288"/>
                      <a:pt x="8034" y="1043"/>
                    </a:cubicBezTo>
                    <a:cubicBezTo>
                      <a:pt x="8034" y="777"/>
                      <a:pt x="7850" y="573"/>
                      <a:pt x="7625" y="573"/>
                    </a:cubicBezTo>
                    <a:lnTo>
                      <a:pt x="5765" y="573"/>
                    </a:lnTo>
                    <a:lnTo>
                      <a:pt x="5765" y="430"/>
                    </a:lnTo>
                    <a:cubicBezTo>
                      <a:pt x="5765" y="184"/>
                      <a:pt x="5560" y="0"/>
                      <a:pt x="5315" y="0"/>
                    </a:cubicBezTo>
                    <a:close/>
                  </a:path>
                </a:pathLst>
              </a:cu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97" name="Google Shape;297;p19"/>
          <p:cNvSpPr/>
          <p:nvPr/>
        </p:nvSpPr>
        <p:spPr>
          <a:xfrm>
            <a:off x="414088" y="353188"/>
            <a:ext cx="222600" cy="222600"/>
          </a:xfrm>
          <a:prstGeom prst="ellipse">
            <a:avLst/>
          </a:prstGeom>
          <a:solidFill>
            <a:schemeClr val="l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19"/>
          <p:cNvSpPr/>
          <p:nvPr/>
        </p:nvSpPr>
        <p:spPr>
          <a:xfrm>
            <a:off x="720000" y="4566375"/>
            <a:ext cx="160500" cy="160500"/>
          </a:xfrm>
          <a:prstGeom prst="ellipse">
            <a:avLst/>
          </a:prstGeom>
          <a:solidFill>
            <a:schemeClr val="accen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19"/>
          <p:cNvSpPr/>
          <p:nvPr/>
        </p:nvSpPr>
        <p:spPr>
          <a:xfrm flipH="1">
            <a:off x="8630925" y="1592600"/>
            <a:ext cx="123300" cy="123300"/>
          </a:xfrm>
          <a:prstGeom prst="ellipse">
            <a:avLst/>
          </a:prstGeom>
          <a:solidFill>
            <a:schemeClr val="l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19"/>
          <p:cNvSpPr/>
          <p:nvPr/>
        </p:nvSpPr>
        <p:spPr>
          <a:xfrm>
            <a:off x="7355250" y="274300"/>
            <a:ext cx="260700" cy="260700"/>
          </a:xfrm>
          <a:prstGeom prst="ellipse">
            <a:avLst/>
          </a:prstGeom>
          <a:solidFill>
            <a:schemeClr val="accent1"/>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19"/>
          <p:cNvSpPr/>
          <p:nvPr/>
        </p:nvSpPr>
        <p:spPr>
          <a:xfrm flipH="1">
            <a:off x="5130125" y="4726875"/>
            <a:ext cx="123300" cy="123300"/>
          </a:xfrm>
          <a:prstGeom prst="ellipse">
            <a:avLst/>
          </a:prstGeom>
          <a:solidFill>
            <a:schemeClr val="accent1"/>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BLANK_1_1_1_1_1_1_1_1_1">
    <p:spTree>
      <p:nvGrpSpPr>
        <p:cNvPr id="1" name="Shape 302"/>
        <p:cNvGrpSpPr/>
        <p:nvPr/>
      </p:nvGrpSpPr>
      <p:grpSpPr>
        <a:xfrm>
          <a:off x="0" y="0"/>
          <a:ext cx="0" cy="0"/>
          <a:chOff x="0" y="0"/>
          <a:chExt cx="0" cy="0"/>
        </a:xfrm>
      </p:grpSpPr>
      <p:grpSp>
        <p:nvGrpSpPr>
          <p:cNvPr id="303" name="Google Shape;303;p20"/>
          <p:cNvGrpSpPr/>
          <p:nvPr/>
        </p:nvGrpSpPr>
        <p:grpSpPr>
          <a:xfrm>
            <a:off x="-3159342" y="-1364003"/>
            <a:ext cx="14648717" cy="7449951"/>
            <a:chOff x="-1962441" y="-755283"/>
            <a:chExt cx="12255265" cy="6232704"/>
          </a:xfrm>
        </p:grpSpPr>
        <p:grpSp>
          <p:nvGrpSpPr>
            <p:cNvPr id="304" name="Google Shape;304;p20"/>
            <p:cNvGrpSpPr/>
            <p:nvPr/>
          </p:nvGrpSpPr>
          <p:grpSpPr>
            <a:xfrm>
              <a:off x="-186008" y="-755283"/>
              <a:ext cx="9516015" cy="2450954"/>
              <a:chOff x="-1244866" y="-1098608"/>
              <a:chExt cx="9516015" cy="2450954"/>
            </a:xfrm>
          </p:grpSpPr>
          <p:sp>
            <p:nvSpPr>
              <p:cNvPr id="305" name="Google Shape;305;p20"/>
              <p:cNvSpPr/>
              <p:nvPr/>
            </p:nvSpPr>
            <p:spPr>
              <a:xfrm rot="-2700036" flipH="1">
                <a:off x="5940038" y="-500571"/>
                <a:ext cx="2211282" cy="1254880"/>
              </a:xfrm>
              <a:custGeom>
                <a:avLst/>
                <a:gdLst/>
                <a:ahLst/>
                <a:cxnLst/>
                <a:rect l="l" t="t" r="r" b="b"/>
                <a:pathLst>
                  <a:path w="13186" h="7483" extrusionOk="0">
                    <a:moveTo>
                      <a:pt x="11305" y="1063"/>
                    </a:moveTo>
                    <a:lnTo>
                      <a:pt x="11305" y="1370"/>
                    </a:lnTo>
                    <a:lnTo>
                      <a:pt x="10916" y="1370"/>
                    </a:lnTo>
                    <a:lnTo>
                      <a:pt x="10916" y="1063"/>
                    </a:lnTo>
                    <a:close/>
                    <a:moveTo>
                      <a:pt x="11305" y="1779"/>
                    </a:moveTo>
                    <a:lnTo>
                      <a:pt x="11305" y="1902"/>
                    </a:lnTo>
                    <a:lnTo>
                      <a:pt x="10916" y="1902"/>
                    </a:lnTo>
                    <a:lnTo>
                      <a:pt x="10916" y="1779"/>
                    </a:lnTo>
                    <a:close/>
                    <a:moveTo>
                      <a:pt x="11305" y="2310"/>
                    </a:moveTo>
                    <a:lnTo>
                      <a:pt x="11305" y="2453"/>
                    </a:lnTo>
                    <a:lnTo>
                      <a:pt x="10916" y="2453"/>
                    </a:lnTo>
                    <a:lnTo>
                      <a:pt x="10916" y="2310"/>
                    </a:lnTo>
                    <a:close/>
                    <a:moveTo>
                      <a:pt x="11305" y="2862"/>
                    </a:moveTo>
                    <a:lnTo>
                      <a:pt x="11305" y="2985"/>
                    </a:lnTo>
                    <a:lnTo>
                      <a:pt x="10916" y="2985"/>
                    </a:lnTo>
                    <a:lnTo>
                      <a:pt x="10916" y="2862"/>
                    </a:lnTo>
                    <a:close/>
                    <a:moveTo>
                      <a:pt x="3292" y="2249"/>
                    </a:moveTo>
                    <a:lnTo>
                      <a:pt x="3292" y="3455"/>
                    </a:lnTo>
                    <a:lnTo>
                      <a:pt x="1779" y="3455"/>
                    </a:lnTo>
                    <a:lnTo>
                      <a:pt x="1779" y="3414"/>
                    </a:lnTo>
                    <a:lnTo>
                      <a:pt x="2638" y="2249"/>
                    </a:lnTo>
                    <a:close/>
                    <a:moveTo>
                      <a:pt x="2535" y="1840"/>
                    </a:moveTo>
                    <a:cubicBezTo>
                      <a:pt x="2474" y="1840"/>
                      <a:pt x="2413" y="1881"/>
                      <a:pt x="2372" y="1922"/>
                    </a:cubicBezTo>
                    <a:lnTo>
                      <a:pt x="1411" y="3210"/>
                    </a:lnTo>
                    <a:cubicBezTo>
                      <a:pt x="1370" y="3251"/>
                      <a:pt x="1370" y="3292"/>
                      <a:pt x="1370" y="3332"/>
                    </a:cubicBezTo>
                    <a:lnTo>
                      <a:pt x="1370" y="3660"/>
                    </a:lnTo>
                    <a:cubicBezTo>
                      <a:pt x="1370" y="3782"/>
                      <a:pt x="1452" y="3864"/>
                      <a:pt x="1575" y="3864"/>
                    </a:cubicBezTo>
                    <a:lnTo>
                      <a:pt x="3496" y="3864"/>
                    </a:lnTo>
                    <a:cubicBezTo>
                      <a:pt x="3619" y="3864"/>
                      <a:pt x="3700" y="3782"/>
                      <a:pt x="3700" y="3660"/>
                    </a:cubicBezTo>
                    <a:lnTo>
                      <a:pt x="3700" y="2045"/>
                    </a:lnTo>
                    <a:cubicBezTo>
                      <a:pt x="3700" y="1942"/>
                      <a:pt x="3619" y="1840"/>
                      <a:pt x="3496" y="1840"/>
                    </a:cubicBezTo>
                    <a:close/>
                    <a:moveTo>
                      <a:pt x="12000" y="1063"/>
                    </a:moveTo>
                    <a:cubicBezTo>
                      <a:pt x="12368" y="1063"/>
                      <a:pt x="12777" y="1738"/>
                      <a:pt x="12777" y="2699"/>
                    </a:cubicBezTo>
                    <a:cubicBezTo>
                      <a:pt x="12777" y="3660"/>
                      <a:pt x="12368" y="4334"/>
                      <a:pt x="12000" y="4334"/>
                    </a:cubicBezTo>
                    <a:lnTo>
                      <a:pt x="5683" y="4334"/>
                    </a:lnTo>
                    <a:cubicBezTo>
                      <a:pt x="5315" y="4334"/>
                      <a:pt x="4907" y="3660"/>
                      <a:pt x="4907" y="2699"/>
                    </a:cubicBezTo>
                    <a:cubicBezTo>
                      <a:pt x="4907" y="1738"/>
                      <a:pt x="5315" y="1063"/>
                      <a:pt x="5683" y="1063"/>
                    </a:cubicBezTo>
                    <a:lnTo>
                      <a:pt x="10508" y="1063"/>
                    </a:lnTo>
                    <a:lnTo>
                      <a:pt x="10508" y="3721"/>
                    </a:lnTo>
                    <a:cubicBezTo>
                      <a:pt x="10508" y="3823"/>
                      <a:pt x="10610" y="3925"/>
                      <a:pt x="10712" y="3925"/>
                    </a:cubicBezTo>
                    <a:cubicBezTo>
                      <a:pt x="10835" y="3925"/>
                      <a:pt x="10916" y="3823"/>
                      <a:pt x="10916" y="3721"/>
                    </a:cubicBezTo>
                    <a:lnTo>
                      <a:pt x="10916" y="3394"/>
                    </a:lnTo>
                    <a:lnTo>
                      <a:pt x="11305" y="3394"/>
                    </a:lnTo>
                    <a:lnTo>
                      <a:pt x="11305" y="3721"/>
                    </a:lnTo>
                    <a:cubicBezTo>
                      <a:pt x="11305" y="3823"/>
                      <a:pt x="11387" y="3925"/>
                      <a:pt x="11509" y="3925"/>
                    </a:cubicBezTo>
                    <a:cubicBezTo>
                      <a:pt x="11611" y="3925"/>
                      <a:pt x="11714" y="3823"/>
                      <a:pt x="11714" y="3721"/>
                    </a:cubicBezTo>
                    <a:lnTo>
                      <a:pt x="11714" y="1063"/>
                    </a:lnTo>
                    <a:close/>
                    <a:moveTo>
                      <a:pt x="3844" y="1554"/>
                    </a:moveTo>
                    <a:lnTo>
                      <a:pt x="3844" y="4845"/>
                    </a:lnTo>
                    <a:lnTo>
                      <a:pt x="880" y="4845"/>
                    </a:lnTo>
                    <a:lnTo>
                      <a:pt x="880" y="3271"/>
                    </a:lnTo>
                    <a:lnTo>
                      <a:pt x="2474" y="1554"/>
                    </a:lnTo>
                    <a:close/>
                    <a:moveTo>
                      <a:pt x="11428" y="4743"/>
                    </a:moveTo>
                    <a:lnTo>
                      <a:pt x="11428" y="4906"/>
                    </a:lnTo>
                    <a:lnTo>
                      <a:pt x="6215" y="4906"/>
                    </a:lnTo>
                    <a:lnTo>
                      <a:pt x="6215" y="4743"/>
                    </a:lnTo>
                    <a:close/>
                    <a:moveTo>
                      <a:pt x="2024" y="5315"/>
                    </a:moveTo>
                    <a:cubicBezTo>
                      <a:pt x="1881" y="5377"/>
                      <a:pt x="1738" y="5458"/>
                      <a:pt x="1615" y="5581"/>
                    </a:cubicBezTo>
                    <a:lnTo>
                      <a:pt x="409" y="5581"/>
                    </a:lnTo>
                    <a:lnTo>
                      <a:pt x="409" y="5315"/>
                    </a:lnTo>
                    <a:close/>
                    <a:moveTo>
                      <a:pt x="8443" y="5315"/>
                    </a:moveTo>
                    <a:cubicBezTo>
                      <a:pt x="8300" y="5377"/>
                      <a:pt x="8157" y="5458"/>
                      <a:pt x="8034" y="5581"/>
                    </a:cubicBezTo>
                    <a:lnTo>
                      <a:pt x="3230" y="5581"/>
                    </a:lnTo>
                    <a:cubicBezTo>
                      <a:pt x="3108" y="5458"/>
                      <a:pt x="2965" y="5377"/>
                      <a:pt x="2821" y="5315"/>
                    </a:cubicBezTo>
                    <a:close/>
                    <a:moveTo>
                      <a:pt x="10610" y="5315"/>
                    </a:moveTo>
                    <a:cubicBezTo>
                      <a:pt x="10446" y="5377"/>
                      <a:pt x="10324" y="5458"/>
                      <a:pt x="10201" y="5581"/>
                    </a:cubicBezTo>
                    <a:lnTo>
                      <a:pt x="9629" y="5581"/>
                    </a:lnTo>
                    <a:cubicBezTo>
                      <a:pt x="9526" y="5458"/>
                      <a:pt x="9383" y="5377"/>
                      <a:pt x="9220" y="5315"/>
                    </a:cubicBezTo>
                    <a:close/>
                    <a:moveTo>
                      <a:pt x="12634" y="5315"/>
                    </a:moveTo>
                    <a:lnTo>
                      <a:pt x="12634" y="5581"/>
                    </a:lnTo>
                    <a:lnTo>
                      <a:pt x="11795" y="5581"/>
                    </a:lnTo>
                    <a:cubicBezTo>
                      <a:pt x="11693" y="5458"/>
                      <a:pt x="11550" y="5377"/>
                      <a:pt x="11407" y="5315"/>
                    </a:cubicBezTo>
                    <a:close/>
                    <a:moveTo>
                      <a:pt x="9935" y="5990"/>
                    </a:moveTo>
                    <a:cubicBezTo>
                      <a:pt x="9935" y="6010"/>
                      <a:pt x="9935" y="6031"/>
                      <a:pt x="9915" y="6072"/>
                    </a:cubicBezTo>
                    <a:cubicBezTo>
                      <a:pt x="9915" y="6031"/>
                      <a:pt x="9894" y="6010"/>
                      <a:pt x="9894" y="5990"/>
                    </a:cubicBezTo>
                    <a:close/>
                    <a:moveTo>
                      <a:pt x="2413" y="5642"/>
                    </a:moveTo>
                    <a:cubicBezTo>
                      <a:pt x="2454" y="5642"/>
                      <a:pt x="2494" y="5663"/>
                      <a:pt x="2535" y="5663"/>
                    </a:cubicBezTo>
                    <a:lnTo>
                      <a:pt x="2576" y="5663"/>
                    </a:lnTo>
                    <a:cubicBezTo>
                      <a:pt x="2597" y="5683"/>
                      <a:pt x="2638" y="5683"/>
                      <a:pt x="2658" y="5704"/>
                    </a:cubicBezTo>
                    <a:cubicBezTo>
                      <a:pt x="2678" y="5704"/>
                      <a:pt x="2699" y="5704"/>
                      <a:pt x="2719" y="5724"/>
                    </a:cubicBezTo>
                    <a:cubicBezTo>
                      <a:pt x="2740" y="5724"/>
                      <a:pt x="2760" y="5745"/>
                      <a:pt x="2781" y="5765"/>
                    </a:cubicBezTo>
                    <a:cubicBezTo>
                      <a:pt x="2842" y="5806"/>
                      <a:pt x="2903" y="5847"/>
                      <a:pt x="2965" y="5908"/>
                    </a:cubicBezTo>
                    <a:cubicBezTo>
                      <a:pt x="3067" y="6031"/>
                      <a:pt x="3128" y="6194"/>
                      <a:pt x="3128" y="6358"/>
                    </a:cubicBezTo>
                    <a:cubicBezTo>
                      <a:pt x="3128" y="6767"/>
                      <a:pt x="2801" y="7073"/>
                      <a:pt x="2413" y="7073"/>
                    </a:cubicBezTo>
                    <a:cubicBezTo>
                      <a:pt x="2024" y="7073"/>
                      <a:pt x="1697" y="6767"/>
                      <a:pt x="1697" y="6358"/>
                    </a:cubicBezTo>
                    <a:cubicBezTo>
                      <a:pt x="1697" y="6194"/>
                      <a:pt x="1779" y="6031"/>
                      <a:pt x="1861" y="5908"/>
                    </a:cubicBezTo>
                    <a:cubicBezTo>
                      <a:pt x="1922" y="5847"/>
                      <a:pt x="1983" y="5785"/>
                      <a:pt x="2065" y="5745"/>
                    </a:cubicBezTo>
                    <a:cubicBezTo>
                      <a:pt x="2086" y="5745"/>
                      <a:pt x="2106" y="5724"/>
                      <a:pt x="2126" y="5724"/>
                    </a:cubicBezTo>
                    <a:cubicBezTo>
                      <a:pt x="2126" y="5704"/>
                      <a:pt x="2147" y="5704"/>
                      <a:pt x="2167" y="5704"/>
                    </a:cubicBezTo>
                    <a:cubicBezTo>
                      <a:pt x="2208" y="5683"/>
                      <a:pt x="2229" y="5683"/>
                      <a:pt x="2270" y="5663"/>
                    </a:cubicBezTo>
                    <a:lnTo>
                      <a:pt x="2290" y="5663"/>
                    </a:lnTo>
                    <a:cubicBezTo>
                      <a:pt x="2331" y="5663"/>
                      <a:pt x="2372" y="5642"/>
                      <a:pt x="2413" y="5642"/>
                    </a:cubicBezTo>
                    <a:close/>
                    <a:moveTo>
                      <a:pt x="8831" y="5642"/>
                    </a:moveTo>
                    <a:cubicBezTo>
                      <a:pt x="8872" y="5642"/>
                      <a:pt x="8913" y="5663"/>
                      <a:pt x="8954" y="5663"/>
                    </a:cubicBezTo>
                    <a:lnTo>
                      <a:pt x="8974" y="5663"/>
                    </a:lnTo>
                    <a:cubicBezTo>
                      <a:pt x="9015" y="5683"/>
                      <a:pt x="9056" y="5683"/>
                      <a:pt x="9077" y="5704"/>
                    </a:cubicBezTo>
                    <a:cubicBezTo>
                      <a:pt x="9097" y="5704"/>
                      <a:pt x="9118" y="5704"/>
                      <a:pt x="9118" y="5724"/>
                    </a:cubicBezTo>
                    <a:cubicBezTo>
                      <a:pt x="9158" y="5724"/>
                      <a:pt x="9179" y="5745"/>
                      <a:pt x="9199" y="5765"/>
                    </a:cubicBezTo>
                    <a:cubicBezTo>
                      <a:pt x="9261" y="5806"/>
                      <a:pt x="9322" y="5847"/>
                      <a:pt x="9383" y="5908"/>
                    </a:cubicBezTo>
                    <a:cubicBezTo>
                      <a:pt x="9486" y="6031"/>
                      <a:pt x="9547" y="6194"/>
                      <a:pt x="9547" y="6358"/>
                    </a:cubicBezTo>
                    <a:cubicBezTo>
                      <a:pt x="9547" y="6767"/>
                      <a:pt x="9220" y="7073"/>
                      <a:pt x="8831" y="7073"/>
                    </a:cubicBezTo>
                    <a:cubicBezTo>
                      <a:pt x="8443" y="7073"/>
                      <a:pt x="8116" y="6767"/>
                      <a:pt x="8116" y="6358"/>
                    </a:cubicBezTo>
                    <a:cubicBezTo>
                      <a:pt x="8116" y="6194"/>
                      <a:pt x="8177" y="6031"/>
                      <a:pt x="8279" y="5908"/>
                    </a:cubicBezTo>
                    <a:cubicBezTo>
                      <a:pt x="8341" y="5847"/>
                      <a:pt x="8402" y="5806"/>
                      <a:pt x="8463" y="5765"/>
                    </a:cubicBezTo>
                    <a:cubicBezTo>
                      <a:pt x="8484" y="5745"/>
                      <a:pt x="8504" y="5724"/>
                      <a:pt x="8525" y="5724"/>
                    </a:cubicBezTo>
                    <a:cubicBezTo>
                      <a:pt x="8545" y="5704"/>
                      <a:pt x="8566" y="5704"/>
                      <a:pt x="8586" y="5704"/>
                    </a:cubicBezTo>
                    <a:cubicBezTo>
                      <a:pt x="8607" y="5683"/>
                      <a:pt x="8647" y="5683"/>
                      <a:pt x="8688" y="5663"/>
                    </a:cubicBezTo>
                    <a:lnTo>
                      <a:pt x="8709" y="5663"/>
                    </a:lnTo>
                    <a:cubicBezTo>
                      <a:pt x="8750" y="5663"/>
                      <a:pt x="8791" y="5642"/>
                      <a:pt x="8831" y="5642"/>
                    </a:cubicBezTo>
                    <a:close/>
                    <a:moveTo>
                      <a:pt x="10998" y="5642"/>
                    </a:moveTo>
                    <a:cubicBezTo>
                      <a:pt x="11039" y="5642"/>
                      <a:pt x="11100" y="5663"/>
                      <a:pt x="11141" y="5663"/>
                    </a:cubicBezTo>
                    <a:lnTo>
                      <a:pt x="11162" y="5663"/>
                    </a:lnTo>
                    <a:cubicBezTo>
                      <a:pt x="11182" y="5683"/>
                      <a:pt x="11223" y="5683"/>
                      <a:pt x="11264" y="5704"/>
                    </a:cubicBezTo>
                    <a:cubicBezTo>
                      <a:pt x="11264" y="5704"/>
                      <a:pt x="11284" y="5704"/>
                      <a:pt x="11305" y="5724"/>
                    </a:cubicBezTo>
                    <a:cubicBezTo>
                      <a:pt x="11325" y="5724"/>
                      <a:pt x="11346" y="5745"/>
                      <a:pt x="11366" y="5745"/>
                    </a:cubicBezTo>
                    <a:cubicBezTo>
                      <a:pt x="11448" y="5785"/>
                      <a:pt x="11489" y="5847"/>
                      <a:pt x="11550" y="5908"/>
                    </a:cubicBezTo>
                    <a:cubicBezTo>
                      <a:pt x="11652" y="6031"/>
                      <a:pt x="11714" y="6194"/>
                      <a:pt x="11714" y="6358"/>
                    </a:cubicBezTo>
                    <a:cubicBezTo>
                      <a:pt x="11714" y="6767"/>
                      <a:pt x="11387" y="7073"/>
                      <a:pt x="10998" y="7073"/>
                    </a:cubicBezTo>
                    <a:cubicBezTo>
                      <a:pt x="10610" y="7073"/>
                      <a:pt x="10283" y="6767"/>
                      <a:pt x="10283" y="6358"/>
                    </a:cubicBezTo>
                    <a:cubicBezTo>
                      <a:pt x="10283" y="6194"/>
                      <a:pt x="10344" y="6031"/>
                      <a:pt x="10446" y="5908"/>
                    </a:cubicBezTo>
                    <a:cubicBezTo>
                      <a:pt x="10508" y="5847"/>
                      <a:pt x="10569" y="5785"/>
                      <a:pt x="10630" y="5745"/>
                    </a:cubicBezTo>
                    <a:cubicBezTo>
                      <a:pt x="10671" y="5745"/>
                      <a:pt x="10671" y="5724"/>
                      <a:pt x="10712" y="5724"/>
                    </a:cubicBezTo>
                    <a:cubicBezTo>
                      <a:pt x="10712" y="5704"/>
                      <a:pt x="10732" y="5704"/>
                      <a:pt x="10753" y="5704"/>
                    </a:cubicBezTo>
                    <a:cubicBezTo>
                      <a:pt x="10794" y="5683"/>
                      <a:pt x="10814" y="5683"/>
                      <a:pt x="10855" y="5663"/>
                    </a:cubicBezTo>
                    <a:lnTo>
                      <a:pt x="10876" y="5663"/>
                    </a:lnTo>
                    <a:cubicBezTo>
                      <a:pt x="10916" y="5663"/>
                      <a:pt x="10957" y="5642"/>
                      <a:pt x="10998" y="5642"/>
                    </a:cubicBezTo>
                    <a:close/>
                    <a:moveTo>
                      <a:pt x="7462" y="0"/>
                    </a:moveTo>
                    <a:cubicBezTo>
                      <a:pt x="7339" y="0"/>
                      <a:pt x="7257" y="103"/>
                      <a:pt x="7257" y="205"/>
                    </a:cubicBezTo>
                    <a:cubicBezTo>
                      <a:pt x="7257" y="327"/>
                      <a:pt x="7339" y="409"/>
                      <a:pt x="7462" y="409"/>
                    </a:cubicBezTo>
                    <a:lnTo>
                      <a:pt x="7768" y="409"/>
                    </a:lnTo>
                    <a:lnTo>
                      <a:pt x="7768" y="655"/>
                    </a:lnTo>
                    <a:lnTo>
                      <a:pt x="5683" y="655"/>
                    </a:lnTo>
                    <a:cubicBezTo>
                      <a:pt x="5009" y="655"/>
                      <a:pt x="4498" y="1554"/>
                      <a:pt x="4498" y="2699"/>
                    </a:cubicBezTo>
                    <a:cubicBezTo>
                      <a:pt x="4498" y="3843"/>
                      <a:pt x="5009" y="4743"/>
                      <a:pt x="5683" y="4743"/>
                    </a:cubicBezTo>
                    <a:lnTo>
                      <a:pt x="5806" y="4743"/>
                    </a:lnTo>
                    <a:lnTo>
                      <a:pt x="5806" y="4906"/>
                    </a:lnTo>
                    <a:lnTo>
                      <a:pt x="4252" y="4906"/>
                    </a:lnTo>
                    <a:lnTo>
                      <a:pt x="4252" y="1350"/>
                    </a:lnTo>
                    <a:cubicBezTo>
                      <a:pt x="4252" y="1227"/>
                      <a:pt x="4171" y="1145"/>
                      <a:pt x="4048" y="1145"/>
                    </a:cubicBezTo>
                    <a:lnTo>
                      <a:pt x="2372" y="1145"/>
                    </a:lnTo>
                    <a:cubicBezTo>
                      <a:pt x="2331" y="1145"/>
                      <a:pt x="2270" y="1166"/>
                      <a:pt x="2229" y="1206"/>
                    </a:cubicBezTo>
                    <a:lnTo>
                      <a:pt x="532" y="3067"/>
                    </a:lnTo>
                    <a:cubicBezTo>
                      <a:pt x="491" y="3108"/>
                      <a:pt x="471" y="3148"/>
                      <a:pt x="471" y="3189"/>
                    </a:cubicBezTo>
                    <a:lnTo>
                      <a:pt x="471" y="4906"/>
                    </a:lnTo>
                    <a:lnTo>
                      <a:pt x="205" y="4906"/>
                    </a:lnTo>
                    <a:cubicBezTo>
                      <a:pt x="82" y="4906"/>
                      <a:pt x="0" y="4988"/>
                      <a:pt x="0" y="5111"/>
                    </a:cubicBezTo>
                    <a:lnTo>
                      <a:pt x="0" y="5785"/>
                    </a:lnTo>
                    <a:cubicBezTo>
                      <a:pt x="0" y="5888"/>
                      <a:pt x="82" y="5990"/>
                      <a:pt x="205" y="5990"/>
                    </a:cubicBezTo>
                    <a:lnTo>
                      <a:pt x="1370" y="5990"/>
                    </a:lnTo>
                    <a:cubicBezTo>
                      <a:pt x="1309" y="6092"/>
                      <a:pt x="1288" y="6235"/>
                      <a:pt x="1288" y="6358"/>
                    </a:cubicBezTo>
                    <a:cubicBezTo>
                      <a:pt x="1288" y="6971"/>
                      <a:pt x="1799" y="7482"/>
                      <a:pt x="2413" y="7482"/>
                    </a:cubicBezTo>
                    <a:cubicBezTo>
                      <a:pt x="3046" y="7482"/>
                      <a:pt x="3537" y="6971"/>
                      <a:pt x="3537" y="6358"/>
                    </a:cubicBezTo>
                    <a:cubicBezTo>
                      <a:pt x="3537" y="6235"/>
                      <a:pt x="3517" y="6092"/>
                      <a:pt x="3476" y="5990"/>
                    </a:cubicBezTo>
                    <a:lnTo>
                      <a:pt x="7768" y="5990"/>
                    </a:lnTo>
                    <a:cubicBezTo>
                      <a:pt x="7728" y="6092"/>
                      <a:pt x="7707" y="6235"/>
                      <a:pt x="7707" y="6358"/>
                    </a:cubicBezTo>
                    <a:cubicBezTo>
                      <a:pt x="7707" y="6971"/>
                      <a:pt x="8218" y="7482"/>
                      <a:pt x="8831" y="7482"/>
                    </a:cubicBezTo>
                    <a:cubicBezTo>
                      <a:pt x="9342" y="7482"/>
                      <a:pt x="9792" y="7135"/>
                      <a:pt x="9915" y="6664"/>
                    </a:cubicBezTo>
                    <a:cubicBezTo>
                      <a:pt x="10058" y="7135"/>
                      <a:pt x="10487" y="7482"/>
                      <a:pt x="10998" y="7482"/>
                    </a:cubicBezTo>
                    <a:cubicBezTo>
                      <a:pt x="11611" y="7482"/>
                      <a:pt x="12123" y="6971"/>
                      <a:pt x="12123" y="6358"/>
                    </a:cubicBezTo>
                    <a:cubicBezTo>
                      <a:pt x="12123" y="6235"/>
                      <a:pt x="12102" y="6092"/>
                      <a:pt x="12061" y="5990"/>
                    </a:cubicBezTo>
                    <a:lnTo>
                      <a:pt x="12838" y="5990"/>
                    </a:lnTo>
                    <a:cubicBezTo>
                      <a:pt x="12940" y="5990"/>
                      <a:pt x="13042" y="5888"/>
                      <a:pt x="13042" y="5785"/>
                    </a:cubicBezTo>
                    <a:lnTo>
                      <a:pt x="13042" y="5111"/>
                    </a:lnTo>
                    <a:cubicBezTo>
                      <a:pt x="13042" y="4988"/>
                      <a:pt x="12940" y="4906"/>
                      <a:pt x="12838" y="4906"/>
                    </a:cubicBezTo>
                    <a:lnTo>
                      <a:pt x="11836" y="4906"/>
                    </a:lnTo>
                    <a:lnTo>
                      <a:pt x="11836" y="4743"/>
                    </a:lnTo>
                    <a:lnTo>
                      <a:pt x="12000" y="4743"/>
                    </a:lnTo>
                    <a:cubicBezTo>
                      <a:pt x="12674" y="4743"/>
                      <a:pt x="13186" y="3843"/>
                      <a:pt x="13186" y="2699"/>
                    </a:cubicBezTo>
                    <a:cubicBezTo>
                      <a:pt x="13186" y="1554"/>
                      <a:pt x="12674" y="655"/>
                      <a:pt x="12000" y="655"/>
                    </a:cubicBezTo>
                    <a:lnTo>
                      <a:pt x="8177" y="655"/>
                    </a:lnTo>
                    <a:lnTo>
                      <a:pt x="8177" y="409"/>
                    </a:lnTo>
                    <a:lnTo>
                      <a:pt x="8504" y="409"/>
                    </a:lnTo>
                    <a:cubicBezTo>
                      <a:pt x="8607" y="409"/>
                      <a:pt x="8709" y="327"/>
                      <a:pt x="8709" y="205"/>
                    </a:cubicBezTo>
                    <a:cubicBezTo>
                      <a:pt x="8709" y="103"/>
                      <a:pt x="8607" y="0"/>
                      <a:pt x="8504" y="0"/>
                    </a:cubicBezTo>
                    <a:close/>
                  </a:path>
                </a:pathLst>
              </a:custGeom>
              <a:solidFill>
                <a:srgbClr val="F8F8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p20"/>
              <p:cNvSpPr/>
              <p:nvPr/>
            </p:nvSpPr>
            <p:spPr>
              <a:xfrm rot="-2700036" flipH="1">
                <a:off x="3585013" y="-500571"/>
                <a:ext cx="2211282" cy="1254880"/>
              </a:xfrm>
              <a:custGeom>
                <a:avLst/>
                <a:gdLst/>
                <a:ahLst/>
                <a:cxnLst/>
                <a:rect l="l" t="t" r="r" b="b"/>
                <a:pathLst>
                  <a:path w="13186" h="7483" extrusionOk="0">
                    <a:moveTo>
                      <a:pt x="11305" y="1063"/>
                    </a:moveTo>
                    <a:lnTo>
                      <a:pt x="11305" y="1370"/>
                    </a:lnTo>
                    <a:lnTo>
                      <a:pt x="10916" y="1370"/>
                    </a:lnTo>
                    <a:lnTo>
                      <a:pt x="10916" y="1063"/>
                    </a:lnTo>
                    <a:close/>
                    <a:moveTo>
                      <a:pt x="11305" y="1779"/>
                    </a:moveTo>
                    <a:lnTo>
                      <a:pt x="11305" y="1902"/>
                    </a:lnTo>
                    <a:lnTo>
                      <a:pt x="10916" y="1902"/>
                    </a:lnTo>
                    <a:lnTo>
                      <a:pt x="10916" y="1779"/>
                    </a:lnTo>
                    <a:close/>
                    <a:moveTo>
                      <a:pt x="11305" y="2310"/>
                    </a:moveTo>
                    <a:lnTo>
                      <a:pt x="11305" y="2453"/>
                    </a:lnTo>
                    <a:lnTo>
                      <a:pt x="10916" y="2453"/>
                    </a:lnTo>
                    <a:lnTo>
                      <a:pt x="10916" y="2310"/>
                    </a:lnTo>
                    <a:close/>
                    <a:moveTo>
                      <a:pt x="11305" y="2862"/>
                    </a:moveTo>
                    <a:lnTo>
                      <a:pt x="11305" y="2985"/>
                    </a:lnTo>
                    <a:lnTo>
                      <a:pt x="10916" y="2985"/>
                    </a:lnTo>
                    <a:lnTo>
                      <a:pt x="10916" y="2862"/>
                    </a:lnTo>
                    <a:close/>
                    <a:moveTo>
                      <a:pt x="3292" y="2249"/>
                    </a:moveTo>
                    <a:lnTo>
                      <a:pt x="3292" y="3455"/>
                    </a:lnTo>
                    <a:lnTo>
                      <a:pt x="1779" y="3455"/>
                    </a:lnTo>
                    <a:lnTo>
                      <a:pt x="1779" y="3414"/>
                    </a:lnTo>
                    <a:lnTo>
                      <a:pt x="2638" y="2249"/>
                    </a:lnTo>
                    <a:close/>
                    <a:moveTo>
                      <a:pt x="2535" y="1840"/>
                    </a:moveTo>
                    <a:cubicBezTo>
                      <a:pt x="2474" y="1840"/>
                      <a:pt x="2413" y="1881"/>
                      <a:pt x="2372" y="1922"/>
                    </a:cubicBezTo>
                    <a:lnTo>
                      <a:pt x="1411" y="3210"/>
                    </a:lnTo>
                    <a:cubicBezTo>
                      <a:pt x="1370" y="3251"/>
                      <a:pt x="1370" y="3292"/>
                      <a:pt x="1370" y="3332"/>
                    </a:cubicBezTo>
                    <a:lnTo>
                      <a:pt x="1370" y="3660"/>
                    </a:lnTo>
                    <a:cubicBezTo>
                      <a:pt x="1370" y="3782"/>
                      <a:pt x="1452" y="3864"/>
                      <a:pt x="1575" y="3864"/>
                    </a:cubicBezTo>
                    <a:lnTo>
                      <a:pt x="3496" y="3864"/>
                    </a:lnTo>
                    <a:cubicBezTo>
                      <a:pt x="3619" y="3864"/>
                      <a:pt x="3700" y="3782"/>
                      <a:pt x="3700" y="3660"/>
                    </a:cubicBezTo>
                    <a:lnTo>
                      <a:pt x="3700" y="2045"/>
                    </a:lnTo>
                    <a:cubicBezTo>
                      <a:pt x="3700" y="1942"/>
                      <a:pt x="3619" y="1840"/>
                      <a:pt x="3496" y="1840"/>
                    </a:cubicBezTo>
                    <a:close/>
                    <a:moveTo>
                      <a:pt x="12000" y="1063"/>
                    </a:moveTo>
                    <a:cubicBezTo>
                      <a:pt x="12368" y="1063"/>
                      <a:pt x="12777" y="1738"/>
                      <a:pt x="12777" y="2699"/>
                    </a:cubicBezTo>
                    <a:cubicBezTo>
                      <a:pt x="12777" y="3660"/>
                      <a:pt x="12368" y="4334"/>
                      <a:pt x="12000" y="4334"/>
                    </a:cubicBezTo>
                    <a:lnTo>
                      <a:pt x="5683" y="4334"/>
                    </a:lnTo>
                    <a:cubicBezTo>
                      <a:pt x="5315" y="4334"/>
                      <a:pt x="4907" y="3660"/>
                      <a:pt x="4907" y="2699"/>
                    </a:cubicBezTo>
                    <a:cubicBezTo>
                      <a:pt x="4907" y="1738"/>
                      <a:pt x="5315" y="1063"/>
                      <a:pt x="5683" y="1063"/>
                    </a:cubicBezTo>
                    <a:lnTo>
                      <a:pt x="10508" y="1063"/>
                    </a:lnTo>
                    <a:lnTo>
                      <a:pt x="10508" y="3721"/>
                    </a:lnTo>
                    <a:cubicBezTo>
                      <a:pt x="10508" y="3823"/>
                      <a:pt x="10610" y="3925"/>
                      <a:pt x="10712" y="3925"/>
                    </a:cubicBezTo>
                    <a:cubicBezTo>
                      <a:pt x="10835" y="3925"/>
                      <a:pt x="10916" y="3823"/>
                      <a:pt x="10916" y="3721"/>
                    </a:cubicBezTo>
                    <a:lnTo>
                      <a:pt x="10916" y="3394"/>
                    </a:lnTo>
                    <a:lnTo>
                      <a:pt x="11305" y="3394"/>
                    </a:lnTo>
                    <a:lnTo>
                      <a:pt x="11305" y="3721"/>
                    </a:lnTo>
                    <a:cubicBezTo>
                      <a:pt x="11305" y="3823"/>
                      <a:pt x="11387" y="3925"/>
                      <a:pt x="11509" y="3925"/>
                    </a:cubicBezTo>
                    <a:cubicBezTo>
                      <a:pt x="11611" y="3925"/>
                      <a:pt x="11714" y="3823"/>
                      <a:pt x="11714" y="3721"/>
                    </a:cubicBezTo>
                    <a:lnTo>
                      <a:pt x="11714" y="1063"/>
                    </a:lnTo>
                    <a:close/>
                    <a:moveTo>
                      <a:pt x="3844" y="1554"/>
                    </a:moveTo>
                    <a:lnTo>
                      <a:pt x="3844" y="4845"/>
                    </a:lnTo>
                    <a:lnTo>
                      <a:pt x="880" y="4845"/>
                    </a:lnTo>
                    <a:lnTo>
                      <a:pt x="880" y="3271"/>
                    </a:lnTo>
                    <a:lnTo>
                      <a:pt x="2474" y="1554"/>
                    </a:lnTo>
                    <a:close/>
                    <a:moveTo>
                      <a:pt x="11428" y="4743"/>
                    </a:moveTo>
                    <a:lnTo>
                      <a:pt x="11428" y="4906"/>
                    </a:lnTo>
                    <a:lnTo>
                      <a:pt x="6215" y="4906"/>
                    </a:lnTo>
                    <a:lnTo>
                      <a:pt x="6215" y="4743"/>
                    </a:lnTo>
                    <a:close/>
                    <a:moveTo>
                      <a:pt x="2024" y="5315"/>
                    </a:moveTo>
                    <a:cubicBezTo>
                      <a:pt x="1881" y="5377"/>
                      <a:pt x="1738" y="5458"/>
                      <a:pt x="1615" y="5581"/>
                    </a:cubicBezTo>
                    <a:lnTo>
                      <a:pt x="409" y="5581"/>
                    </a:lnTo>
                    <a:lnTo>
                      <a:pt x="409" y="5315"/>
                    </a:lnTo>
                    <a:close/>
                    <a:moveTo>
                      <a:pt x="8443" y="5315"/>
                    </a:moveTo>
                    <a:cubicBezTo>
                      <a:pt x="8300" y="5377"/>
                      <a:pt x="8157" y="5458"/>
                      <a:pt x="8034" y="5581"/>
                    </a:cubicBezTo>
                    <a:lnTo>
                      <a:pt x="3230" y="5581"/>
                    </a:lnTo>
                    <a:cubicBezTo>
                      <a:pt x="3108" y="5458"/>
                      <a:pt x="2965" y="5377"/>
                      <a:pt x="2821" y="5315"/>
                    </a:cubicBezTo>
                    <a:close/>
                    <a:moveTo>
                      <a:pt x="10610" y="5315"/>
                    </a:moveTo>
                    <a:cubicBezTo>
                      <a:pt x="10446" y="5377"/>
                      <a:pt x="10324" y="5458"/>
                      <a:pt x="10201" y="5581"/>
                    </a:cubicBezTo>
                    <a:lnTo>
                      <a:pt x="9629" y="5581"/>
                    </a:lnTo>
                    <a:cubicBezTo>
                      <a:pt x="9526" y="5458"/>
                      <a:pt x="9383" y="5377"/>
                      <a:pt x="9220" y="5315"/>
                    </a:cubicBezTo>
                    <a:close/>
                    <a:moveTo>
                      <a:pt x="12634" y="5315"/>
                    </a:moveTo>
                    <a:lnTo>
                      <a:pt x="12634" y="5581"/>
                    </a:lnTo>
                    <a:lnTo>
                      <a:pt x="11795" y="5581"/>
                    </a:lnTo>
                    <a:cubicBezTo>
                      <a:pt x="11693" y="5458"/>
                      <a:pt x="11550" y="5377"/>
                      <a:pt x="11407" y="5315"/>
                    </a:cubicBezTo>
                    <a:close/>
                    <a:moveTo>
                      <a:pt x="9935" y="5990"/>
                    </a:moveTo>
                    <a:cubicBezTo>
                      <a:pt x="9935" y="6010"/>
                      <a:pt x="9935" y="6031"/>
                      <a:pt x="9915" y="6072"/>
                    </a:cubicBezTo>
                    <a:cubicBezTo>
                      <a:pt x="9915" y="6031"/>
                      <a:pt x="9894" y="6010"/>
                      <a:pt x="9894" y="5990"/>
                    </a:cubicBezTo>
                    <a:close/>
                    <a:moveTo>
                      <a:pt x="2413" y="5642"/>
                    </a:moveTo>
                    <a:cubicBezTo>
                      <a:pt x="2454" y="5642"/>
                      <a:pt x="2494" y="5663"/>
                      <a:pt x="2535" y="5663"/>
                    </a:cubicBezTo>
                    <a:lnTo>
                      <a:pt x="2576" y="5663"/>
                    </a:lnTo>
                    <a:cubicBezTo>
                      <a:pt x="2597" y="5683"/>
                      <a:pt x="2638" y="5683"/>
                      <a:pt x="2658" y="5704"/>
                    </a:cubicBezTo>
                    <a:cubicBezTo>
                      <a:pt x="2678" y="5704"/>
                      <a:pt x="2699" y="5704"/>
                      <a:pt x="2719" y="5724"/>
                    </a:cubicBezTo>
                    <a:cubicBezTo>
                      <a:pt x="2740" y="5724"/>
                      <a:pt x="2760" y="5745"/>
                      <a:pt x="2781" y="5765"/>
                    </a:cubicBezTo>
                    <a:cubicBezTo>
                      <a:pt x="2842" y="5806"/>
                      <a:pt x="2903" y="5847"/>
                      <a:pt x="2965" y="5908"/>
                    </a:cubicBezTo>
                    <a:cubicBezTo>
                      <a:pt x="3067" y="6031"/>
                      <a:pt x="3128" y="6194"/>
                      <a:pt x="3128" y="6358"/>
                    </a:cubicBezTo>
                    <a:cubicBezTo>
                      <a:pt x="3128" y="6767"/>
                      <a:pt x="2801" y="7073"/>
                      <a:pt x="2413" y="7073"/>
                    </a:cubicBezTo>
                    <a:cubicBezTo>
                      <a:pt x="2024" y="7073"/>
                      <a:pt x="1697" y="6767"/>
                      <a:pt x="1697" y="6358"/>
                    </a:cubicBezTo>
                    <a:cubicBezTo>
                      <a:pt x="1697" y="6194"/>
                      <a:pt x="1779" y="6031"/>
                      <a:pt x="1861" y="5908"/>
                    </a:cubicBezTo>
                    <a:cubicBezTo>
                      <a:pt x="1922" y="5847"/>
                      <a:pt x="1983" y="5785"/>
                      <a:pt x="2065" y="5745"/>
                    </a:cubicBezTo>
                    <a:cubicBezTo>
                      <a:pt x="2086" y="5745"/>
                      <a:pt x="2106" y="5724"/>
                      <a:pt x="2126" y="5724"/>
                    </a:cubicBezTo>
                    <a:cubicBezTo>
                      <a:pt x="2126" y="5704"/>
                      <a:pt x="2147" y="5704"/>
                      <a:pt x="2167" y="5704"/>
                    </a:cubicBezTo>
                    <a:cubicBezTo>
                      <a:pt x="2208" y="5683"/>
                      <a:pt x="2229" y="5683"/>
                      <a:pt x="2270" y="5663"/>
                    </a:cubicBezTo>
                    <a:lnTo>
                      <a:pt x="2290" y="5663"/>
                    </a:lnTo>
                    <a:cubicBezTo>
                      <a:pt x="2331" y="5663"/>
                      <a:pt x="2372" y="5642"/>
                      <a:pt x="2413" y="5642"/>
                    </a:cubicBezTo>
                    <a:close/>
                    <a:moveTo>
                      <a:pt x="8831" y="5642"/>
                    </a:moveTo>
                    <a:cubicBezTo>
                      <a:pt x="8872" y="5642"/>
                      <a:pt x="8913" y="5663"/>
                      <a:pt x="8954" y="5663"/>
                    </a:cubicBezTo>
                    <a:lnTo>
                      <a:pt x="8974" y="5663"/>
                    </a:lnTo>
                    <a:cubicBezTo>
                      <a:pt x="9015" y="5683"/>
                      <a:pt x="9056" y="5683"/>
                      <a:pt x="9077" y="5704"/>
                    </a:cubicBezTo>
                    <a:cubicBezTo>
                      <a:pt x="9097" y="5704"/>
                      <a:pt x="9118" y="5704"/>
                      <a:pt x="9118" y="5724"/>
                    </a:cubicBezTo>
                    <a:cubicBezTo>
                      <a:pt x="9158" y="5724"/>
                      <a:pt x="9179" y="5745"/>
                      <a:pt x="9199" y="5765"/>
                    </a:cubicBezTo>
                    <a:cubicBezTo>
                      <a:pt x="9261" y="5806"/>
                      <a:pt x="9322" y="5847"/>
                      <a:pt x="9383" y="5908"/>
                    </a:cubicBezTo>
                    <a:cubicBezTo>
                      <a:pt x="9486" y="6031"/>
                      <a:pt x="9547" y="6194"/>
                      <a:pt x="9547" y="6358"/>
                    </a:cubicBezTo>
                    <a:cubicBezTo>
                      <a:pt x="9547" y="6767"/>
                      <a:pt x="9220" y="7073"/>
                      <a:pt x="8831" y="7073"/>
                    </a:cubicBezTo>
                    <a:cubicBezTo>
                      <a:pt x="8443" y="7073"/>
                      <a:pt x="8116" y="6767"/>
                      <a:pt x="8116" y="6358"/>
                    </a:cubicBezTo>
                    <a:cubicBezTo>
                      <a:pt x="8116" y="6194"/>
                      <a:pt x="8177" y="6031"/>
                      <a:pt x="8279" y="5908"/>
                    </a:cubicBezTo>
                    <a:cubicBezTo>
                      <a:pt x="8341" y="5847"/>
                      <a:pt x="8402" y="5806"/>
                      <a:pt x="8463" y="5765"/>
                    </a:cubicBezTo>
                    <a:cubicBezTo>
                      <a:pt x="8484" y="5745"/>
                      <a:pt x="8504" y="5724"/>
                      <a:pt x="8525" y="5724"/>
                    </a:cubicBezTo>
                    <a:cubicBezTo>
                      <a:pt x="8545" y="5704"/>
                      <a:pt x="8566" y="5704"/>
                      <a:pt x="8586" y="5704"/>
                    </a:cubicBezTo>
                    <a:cubicBezTo>
                      <a:pt x="8607" y="5683"/>
                      <a:pt x="8647" y="5683"/>
                      <a:pt x="8688" y="5663"/>
                    </a:cubicBezTo>
                    <a:lnTo>
                      <a:pt x="8709" y="5663"/>
                    </a:lnTo>
                    <a:cubicBezTo>
                      <a:pt x="8750" y="5663"/>
                      <a:pt x="8791" y="5642"/>
                      <a:pt x="8831" y="5642"/>
                    </a:cubicBezTo>
                    <a:close/>
                    <a:moveTo>
                      <a:pt x="10998" y="5642"/>
                    </a:moveTo>
                    <a:cubicBezTo>
                      <a:pt x="11039" y="5642"/>
                      <a:pt x="11100" y="5663"/>
                      <a:pt x="11141" y="5663"/>
                    </a:cubicBezTo>
                    <a:lnTo>
                      <a:pt x="11162" y="5663"/>
                    </a:lnTo>
                    <a:cubicBezTo>
                      <a:pt x="11182" y="5683"/>
                      <a:pt x="11223" y="5683"/>
                      <a:pt x="11264" y="5704"/>
                    </a:cubicBezTo>
                    <a:cubicBezTo>
                      <a:pt x="11264" y="5704"/>
                      <a:pt x="11284" y="5704"/>
                      <a:pt x="11305" y="5724"/>
                    </a:cubicBezTo>
                    <a:cubicBezTo>
                      <a:pt x="11325" y="5724"/>
                      <a:pt x="11346" y="5745"/>
                      <a:pt x="11366" y="5745"/>
                    </a:cubicBezTo>
                    <a:cubicBezTo>
                      <a:pt x="11448" y="5785"/>
                      <a:pt x="11489" y="5847"/>
                      <a:pt x="11550" y="5908"/>
                    </a:cubicBezTo>
                    <a:cubicBezTo>
                      <a:pt x="11652" y="6031"/>
                      <a:pt x="11714" y="6194"/>
                      <a:pt x="11714" y="6358"/>
                    </a:cubicBezTo>
                    <a:cubicBezTo>
                      <a:pt x="11714" y="6767"/>
                      <a:pt x="11387" y="7073"/>
                      <a:pt x="10998" y="7073"/>
                    </a:cubicBezTo>
                    <a:cubicBezTo>
                      <a:pt x="10610" y="7073"/>
                      <a:pt x="10283" y="6767"/>
                      <a:pt x="10283" y="6358"/>
                    </a:cubicBezTo>
                    <a:cubicBezTo>
                      <a:pt x="10283" y="6194"/>
                      <a:pt x="10344" y="6031"/>
                      <a:pt x="10446" y="5908"/>
                    </a:cubicBezTo>
                    <a:cubicBezTo>
                      <a:pt x="10508" y="5847"/>
                      <a:pt x="10569" y="5785"/>
                      <a:pt x="10630" y="5745"/>
                    </a:cubicBezTo>
                    <a:cubicBezTo>
                      <a:pt x="10671" y="5745"/>
                      <a:pt x="10671" y="5724"/>
                      <a:pt x="10712" y="5724"/>
                    </a:cubicBezTo>
                    <a:cubicBezTo>
                      <a:pt x="10712" y="5704"/>
                      <a:pt x="10732" y="5704"/>
                      <a:pt x="10753" y="5704"/>
                    </a:cubicBezTo>
                    <a:cubicBezTo>
                      <a:pt x="10794" y="5683"/>
                      <a:pt x="10814" y="5683"/>
                      <a:pt x="10855" y="5663"/>
                    </a:cubicBezTo>
                    <a:lnTo>
                      <a:pt x="10876" y="5663"/>
                    </a:lnTo>
                    <a:cubicBezTo>
                      <a:pt x="10916" y="5663"/>
                      <a:pt x="10957" y="5642"/>
                      <a:pt x="10998" y="5642"/>
                    </a:cubicBezTo>
                    <a:close/>
                    <a:moveTo>
                      <a:pt x="7462" y="0"/>
                    </a:moveTo>
                    <a:cubicBezTo>
                      <a:pt x="7339" y="0"/>
                      <a:pt x="7257" y="103"/>
                      <a:pt x="7257" y="205"/>
                    </a:cubicBezTo>
                    <a:cubicBezTo>
                      <a:pt x="7257" y="327"/>
                      <a:pt x="7339" y="409"/>
                      <a:pt x="7462" y="409"/>
                    </a:cubicBezTo>
                    <a:lnTo>
                      <a:pt x="7768" y="409"/>
                    </a:lnTo>
                    <a:lnTo>
                      <a:pt x="7768" y="655"/>
                    </a:lnTo>
                    <a:lnTo>
                      <a:pt x="5683" y="655"/>
                    </a:lnTo>
                    <a:cubicBezTo>
                      <a:pt x="5009" y="655"/>
                      <a:pt x="4498" y="1554"/>
                      <a:pt x="4498" y="2699"/>
                    </a:cubicBezTo>
                    <a:cubicBezTo>
                      <a:pt x="4498" y="3843"/>
                      <a:pt x="5009" y="4743"/>
                      <a:pt x="5683" y="4743"/>
                    </a:cubicBezTo>
                    <a:lnTo>
                      <a:pt x="5806" y="4743"/>
                    </a:lnTo>
                    <a:lnTo>
                      <a:pt x="5806" y="4906"/>
                    </a:lnTo>
                    <a:lnTo>
                      <a:pt x="4252" y="4906"/>
                    </a:lnTo>
                    <a:lnTo>
                      <a:pt x="4252" y="1350"/>
                    </a:lnTo>
                    <a:cubicBezTo>
                      <a:pt x="4252" y="1227"/>
                      <a:pt x="4171" y="1145"/>
                      <a:pt x="4048" y="1145"/>
                    </a:cubicBezTo>
                    <a:lnTo>
                      <a:pt x="2372" y="1145"/>
                    </a:lnTo>
                    <a:cubicBezTo>
                      <a:pt x="2331" y="1145"/>
                      <a:pt x="2270" y="1166"/>
                      <a:pt x="2229" y="1206"/>
                    </a:cubicBezTo>
                    <a:lnTo>
                      <a:pt x="532" y="3067"/>
                    </a:lnTo>
                    <a:cubicBezTo>
                      <a:pt x="491" y="3108"/>
                      <a:pt x="471" y="3148"/>
                      <a:pt x="471" y="3189"/>
                    </a:cubicBezTo>
                    <a:lnTo>
                      <a:pt x="471" y="4906"/>
                    </a:lnTo>
                    <a:lnTo>
                      <a:pt x="205" y="4906"/>
                    </a:lnTo>
                    <a:cubicBezTo>
                      <a:pt x="82" y="4906"/>
                      <a:pt x="0" y="4988"/>
                      <a:pt x="0" y="5111"/>
                    </a:cubicBezTo>
                    <a:lnTo>
                      <a:pt x="0" y="5785"/>
                    </a:lnTo>
                    <a:cubicBezTo>
                      <a:pt x="0" y="5888"/>
                      <a:pt x="82" y="5990"/>
                      <a:pt x="205" y="5990"/>
                    </a:cubicBezTo>
                    <a:lnTo>
                      <a:pt x="1370" y="5990"/>
                    </a:lnTo>
                    <a:cubicBezTo>
                      <a:pt x="1309" y="6092"/>
                      <a:pt x="1288" y="6235"/>
                      <a:pt x="1288" y="6358"/>
                    </a:cubicBezTo>
                    <a:cubicBezTo>
                      <a:pt x="1288" y="6971"/>
                      <a:pt x="1799" y="7482"/>
                      <a:pt x="2413" y="7482"/>
                    </a:cubicBezTo>
                    <a:cubicBezTo>
                      <a:pt x="3046" y="7482"/>
                      <a:pt x="3537" y="6971"/>
                      <a:pt x="3537" y="6358"/>
                    </a:cubicBezTo>
                    <a:cubicBezTo>
                      <a:pt x="3537" y="6235"/>
                      <a:pt x="3517" y="6092"/>
                      <a:pt x="3476" y="5990"/>
                    </a:cubicBezTo>
                    <a:lnTo>
                      <a:pt x="7768" y="5990"/>
                    </a:lnTo>
                    <a:cubicBezTo>
                      <a:pt x="7728" y="6092"/>
                      <a:pt x="7707" y="6235"/>
                      <a:pt x="7707" y="6358"/>
                    </a:cubicBezTo>
                    <a:cubicBezTo>
                      <a:pt x="7707" y="6971"/>
                      <a:pt x="8218" y="7482"/>
                      <a:pt x="8831" y="7482"/>
                    </a:cubicBezTo>
                    <a:cubicBezTo>
                      <a:pt x="9342" y="7482"/>
                      <a:pt x="9792" y="7135"/>
                      <a:pt x="9915" y="6664"/>
                    </a:cubicBezTo>
                    <a:cubicBezTo>
                      <a:pt x="10058" y="7135"/>
                      <a:pt x="10487" y="7482"/>
                      <a:pt x="10998" y="7482"/>
                    </a:cubicBezTo>
                    <a:cubicBezTo>
                      <a:pt x="11611" y="7482"/>
                      <a:pt x="12123" y="6971"/>
                      <a:pt x="12123" y="6358"/>
                    </a:cubicBezTo>
                    <a:cubicBezTo>
                      <a:pt x="12123" y="6235"/>
                      <a:pt x="12102" y="6092"/>
                      <a:pt x="12061" y="5990"/>
                    </a:cubicBezTo>
                    <a:lnTo>
                      <a:pt x="12838" y="5990"/>
                    </a:lnTo>
                    <a:cubicBezTo>
                      <a:pt x="12940" y="5990"/>
                      <a:pt x="13042" y="5888"/>
                      <a:pt x="13042" y="5785"/>
                    </a:cubicBezTo>
                    <a:lnTo>
                      <a:pt x="13042" y="5111"/>
                    </a:lnTo>
                    <a:cubicBezTo>
                      <a:pt x="13042" y="4988"/>
                      <a:pt x="12940" y="4906"/>
                      <a:pt x="12838" y="4906"/>
                    </a:cubicBezTo>
                    <a:lnTo>
                      <a:pt x="11836" y="4906"/>
                    </a:lnTo>
                    <a:lnTo>
                      <a:pt x="11836" y="4743"/>
                    </a:lnTo>
                    <a:lnTo>
                      <a:pt x="12000" y="4743"/>
                    </a:lnTo>
                    <a:cubicBezTo>
                      <a:pt x="12674" y="4743"/>
                      <a:pt x="13186" y="3843"/>
                      <a:pt x="13186" y="2699"/>
                    </a:cubicBezTo>
                    <a:cubicBezTo>
                      <a:pt x="13186" y="1554"/>
                      <a:pt x="12674" y="655"/>
                      <a:pt x="12000" y="655"/>
                    </a:cubicBezTo>
                    <a:lnTo>
                      <a:pt x="8177" y="655"/>
                    </a:lnTo>
                    <a:lnTo>
                      <a:pt x="8177" y="409"/>
                    </a:lnTo>
                    <a:lnTo>
                      <a:pt x="8504" y="409"/>
                    </a:lnTo>
                    <a:cubicBezTo>
                      <a:pt x="8607" y="409"/>
                      <a:pt x="8709" y="327"/>
                      <a:pt x="8709" y="205"/>
                    </a:cubicBezTo>
                    <a:cubicBezTo>
                      <a:pt x="8709" y="103"/>
                      <a:pt x="8607" y="0"/>
                      <a:pt x="8504" y="0"/>
                    </a:cubicBezTo>
                    <a:close/>
                  </a:path>
                </a:pathLst>
              </a:custGeom>
              <a:solidFill>
                <a:srgbClr val="F8F8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p20"/>
              <p:cNvSpPr/>
              <p:nvPr/>
            </p:nvSpPr>
            <p:spPr>
              <a:xfrm rot="-2700036" flipH="1">
                <a:off x="1229988" y="-500571"/>
                <a:ext cx="2211282" cy="1254880"/>
              </a:xfrm>
              <a:custGeom>
                <a:avLst/>
                <a:gdLst/>
                <a:ahLst/>
                <a:cxnLst/>
                <a:rect l="l" t="t" r="r" b="b"/>
                <a:pathLst>
                  <a:path w="13186" h="7483" extrusionOk="0">
                    <a:moveTo>
                      <a:pt x="11305" y="1063"/>
                    </a:moveTo>
                    <a:lnTo>
                      <a:pt x="11305" y="1370"/>
                    </a:lnTo>
                    <a:lnTo>
                      <a:pt x="10916" y="1370"/>
                    </a:lnTo>
                    <a:lnTo>
                      <a:pt x="10916" y="1063"/>
                    </a:lnTo>
                    <a:close/>
                    <a:moveTo>
                      <a:pt x="11305" y="1779"/>
                    </a:moveTo>
                    <a:lnTo>
                      <a:pt x="11305" y="1902"/>
                    </a:lnTo>
                    <a:lnTo>
                      <a:pt x="10916" y="1902"/>
                    </a:lnTo>
                    <a:lnTo>
                      <a:pt x="10916" y="1779"/>
                    </a:lnTo>
                    <a:close/>
                    <a:moveTo>
                      <a:pt x="11305" y="2310"/>
                    </a:moveTo>
                    <a:lnTo>
                      <a:pt x="11305" y="2453"/>
                    </a:lnTo>
                    <a:lnTo>
                      <a:pt x="10916" y="2453"/>
                    </a:lnTo>
                    <a:lnTo>
                      <a:pt x="10916" y="2310"/>
                    </a:lnTo>
                    <a:close/>
                    <a:moveTo>
                      <a:pt x="11305" y="2862"/>
                    </a:moveTo>
                    <a:lnTo>
                      <a:pt x="11305" y="2985"/>
                    </a:lnTo>
                    <a:lnTo>
                      <a:pt x="10916" y="2985"/>
                    </a:lnTo>
                    <a:lnTo>
                      <a:pt x="10916" y="2862"/>
                    </a:lnTo>
                    <a:close/>
                    <a:moveTo>
                      <a:pt x="3292" y="2249"/>
                    </a:moveTo>
                    <a:lnTo>
                      <a:pt x="3292" y="3455"/>
                    </a:lnTo>
                    <a:lnTo>
                      <a:pt x="1779" y="3455"/>
                    </a:lnTo>
                    <a:lnTo>
                      <a:pt x="1779" y="3414"/>
                    </a:lnTo>
                    <a:lnTo>
                      <a:pt x="2638" y="2249"/>
                    </a:lnTo>
                    <a:close/>
                    <a:moveTo>
                      <a:pt x="2535" y="1840"/>
                    </a:moveTo>
                    <a:cubicBezTo>
                      <a:pt x="2474" y="1840"/>
                      <a:pt x="2413" y="1881"/>
                      <a:pt x="2372" y="1922"/>
                    </a:cubicBezTo>
                    <a:lnTo>
                      <a:pt x="1411" y="3210"/>
                    </a:lnTo>
                    <a:cubicBezTo>
                      <a:pt x="1370" y="3251"/>
                      <a:pt x="1370" y="3292"/>
                      <a:pt x="1370" y="3332"/>
                    </a:cubicBezTo>
                    <a:lnTo>
                      <a:pt x="1370" y="3660"/>
                    </a:lnTo>
                    <a:cubicBezTo>
                      <a:pt x="1370" y="3782"/>
                      <a:pt x="1452" y="3864"/>
                      <a:pt x="1575" y="3864"/>
                    </a:cubicBezTo>
                    <a:lnTo>
                      <a:pt x="3496" y="3864"/>
                    </a:lnTo>
                    <a:cubicBezTo>
                      <a:pt x="3619" y="3864"/>
                      <a:pt x="3700" y="3782"/>
                      <a:pt x="3700" y="3660"/>
                    </a:cubicBezTo>
                    <a:lnTo>
                      <a:pt x="3700" y="2045"/>
                    </a:lnTo>
                    <a:cubicBezTo>
                      <a:pt x="3700" y="1942"/>
                      <a:pt x="3619" y="1840"/>
                      <a:pt x="3496" y="1840"/>
                    </a:cubicBezTo>
                    <a:close/>
                    <a:moveTo>
                      <a:pt x="12000" y="1063"/>
                    </a:moveTo>
                    <a:cubicBezTo>
                      <a:pt x="12368" y="1063"/>
                      <a:pt x="12777" y="1738"/>
                      <a:pt x="12777" y="2699"/>
                    </a:cubicBezTo>
                    <a:cubicBezTo>
                      <a:pt x="12777" y="3660"/>
                      <a:pt x="12368" y="4334"/>
                      <a:pt x="12000" y="4334"/>
                    </a:cubicBezTo>
                    <a:lnTo>
                      <a:pt x="5683" y="4334"/>
                    </a:lnTo>
                    <a:cubicBezTo>
                      <a:pt x="5315" y="4334"/>
                      <a:pt x="4907" y="3660"/>
                      <a:pt x="4907" y="2699"/>
                    </a:cubicBezTo>
                    <a:cubicBezTo>
                      <a:pt x="4907" y="1738"/>
                      <a:pt x="5315" y="1063"/>
                      <a:pt x="5683" y="1063"/>
                    </a:cubicBezTo>
                    <a:lnTo>
                      <a:pt x="10508" y="1063"/>
                    </a:lnTo>
                    <a:lnTo>
                      <a:pt x="10508" y="3721"/>
                    </a:lnTo>
                    <a:cubicBezTo>
                      <a:pt x="10508" y="3823"/>
                      <a:pt x="10610" y="3925"/>
                      <a:pt x="10712" y="3925"/>
                    </a:cubicBezTo>
                    <a:cubicBezTo>
                      <a:pt x="10835" y="3925"/>
                      <a:pt x="10916" y="3823"/>
                      <a:pt x="10916" y="3721"/>
                    </a:cubicBezTo>
                    <a:lnTo>
                      <a:pt x="10916" y="3394"/>
                    </a:lnTo>
                    <a:lnTo>
                      <a:pt x="11305" y="3394"/>
                    </a:lnTo>
                    <a:lnTo>
                      <a:pt x="11305" y="3721"/>
                    </a:lnTo>
                    <a:cubicBezTo>
                      <a:pt x="11305" y="3823"/>
                      <a:pt x="11387" y="3925"/>
                      <a:pt x="11509" y="3925"/>
                    </a:cubicBezTo>
                    <a:cubicBezTo>
                      <a:pt x="11611" y="3925"/>
                      <a:pt x="11714" y="3823"/>
                      <a:pt x="11714" y="3721"/>
                    </a:cubicBezTo>
                    <a:lnTo>
                      <a:pt x="11714" y="1063"/>
                    </a:lnTo>
                    <a:close/>
                    <a:moveTo>
                      <a:pt x="3844" y="1554"/>
                    </a:moveTo>
                    <a:lnTo>
                      <a:pt x="3844" y="4845"/>
                    </a:lnTo>
                    <a:lnTo>
                      <a:pt x="880" y="4845"/>
                    </a:lnTo>
                    <a:lnTo>
                      <a:pt x="880" y="3271"/>
                    </a:lnTo>
                    <a:lnTo>
                      <a:pt x="2474" y="1554"/>
                    </a:lnTo>
                    <a:close/>
                    <a:moveTo>
                      <a:pt x="11428" y="4743"/>
                    </a:moveTo>
                    <a:lnTo>
                      <a:pt x="11428" y="4906"/>
                    </a:lnTo>
                    <a:lnTo>
                      <a:pt x="6215" y="4906"/>
                    </a:lnTo>
                    <a:lnTo>
                      <a:pt x="6215" y="4743"/>
                    </a:lnTo>
                    <a:close/>
                    <a:moveTo>
                      <a:pt x="2024" y="5315"/>
                    </a:moveTo>
                    <a:cubicBezTo>
                      <a:pt x="1881" y="5377"/>
                      <a:pt x="1738" y="5458"/>
                      <a:pt x="1615" y="5581"/>
                    </a:cubicBezTo>
                    <a:lnTo>
                      <a:pt x="409" y="5581"/>
                    </a:lnTo>
                    <a:lnTo>
                      <a:pt x="409" y="5315"/>
                    </a:lnTo>
                    <a:close/>
                    <a:moveTo>
                      <a:pt x="8443" y="5315"/>
                    </a:moveTo>
                    <a:cubicBezTo>
                      <a:pt x="8300" y="5377"/>
                      <a:pt x="8157" y="5458"/>
                      <a:pt x="8034" y="5581"/>
                    </a:cubicBezTo>
                    <a:lnTo>
                      <a:pt x="3230" y="5581"/>
                    </a:lnTo>
                    <a:cubicBezTo>
                      <a:pt x="3108" y="5458"/>
                      <a:pt x="2965" y="5377"/>
                      <a:pt x="2821" y="5315"/>
                    </a:cubicBezTo>
                    <a:close/>
                    <a:moveTo>
                      <a:pt x="10610" y="5315"/>
                    </a:moveTo>
                    <a:cubicBezTo>
                      <a:pt x="10446" y="5377"/>
                      <a:pt x="10324" y="5458"/>
                      <a:pt x="10201" y="5581"/>
                    </a:cubicBezTo>
                    <a:lnTo>
                      <a:pt x="9629" y="5581"/>
                    </a:lnTo>
                    <a:cubicBezTo>
                      <a:pt x="9526" y="5458"/>
                      <a:pt x="9383" y="5377"/>
                      <a:pt x="9220" y="5315"/>
                    </a:cubicBezTo>
                    <a:close/>
                    <a:moveTo>
                      <a:pt x="12634" y="5315"/>
                    </a:moveTo>
                    <a:lnTo>
                      <a:pt x="12634" y="5581"/>
                    </a:lnTo>
                    <a:lnTo>
                      <a:pt x="11795" y="5581"/>
                    </a:lnTo>
                    <a:cubicBezTo>
                      <a:pt x="11693" y="5458"/>
                      <a:pt x="11550" y="5377"/>
                      <a:pt x="11407" y="5315"/>
                    </a:cubicBezTo>
                    <a:close/>
                    <a:moveTo>
                      <a:pt x="9935" y="5990"/>
                    </a:moveTo>
                    <a:cubicBezTo>
                      <a:pt x="9935" y="6010"/>
                      <a:pt x="9935" y="6031"/>
                      <a:pt x="9915" y="6072"/>
                    </a:cubicBezTo>
                    <a:cubicBezTo>
                      <a:pt x="9915" y="6031"/>
                      <a:pt x="9894" y="6010"/>
                      <a:pt x="9894" y="5990"/>
                    </a:cubicBezTo>
                    <a:close/>
                    <a:moveTo>
                      <a:pt x="2413" y="5642"/>
                    </a:moveTo>
                    <a:cubicBezTo>
                      <a:pt x="2454" y="5642"/>
                      <a:pt x="2494" y="5663"/>
                      <a:pt x="2535" y="5663"/>
                    </a:cubicBezTo>
                    <a:lnTo>
                      <a:pt x="2576" y="5663"/>
                    </a:lnTo>
                    <a:cubicBezTo>
                      <a:pt x="2597" y="5683"/>
                      <a:pt x="2638" y="5683"/>
                      <a:pt x="2658" y="5704"/>
                    </a:cubicBezTo>
                    <a:cubicBezTo>
                      <a:pt x="2678" y="5704"/>
                      <a:pt x="2699" y="5704"/>
                      <a:pt x="2719" y="5724"/>
                    </a:cubicBezTo>
                    <a:cubicBezTo>
                      <a:pt x="2740" y="5724"/>
                      <a:pt x="2760" y="5745"/>
                      <a:pt x="2781" y="5765"/>
                    </a:cubicBezTo>
                    <a:cubicBezTo>
                      <a:pt x="2842" y="5806"/>
                      <a:pt x="2903" y="5847"/>
                      <a:pt x="2965" y="5908"/>
                    </a:cubicBezTo>
                    <a:cubicBezTo>
                      <a:pt x="3067" y="6031"/>
                      <a:pt x="3128" y="6194"/>
                      <a:pt x="3128" y="6358"/>
                    </a:cubicBezTo>
                    <a:cubicBezTo>
                      <a:pt x="3128" y="6767"/>
                      <a:pt x="2801" y="7073"/>
                      <a:pt x="2413" y="7073"/>
                    </a:cubicBezTo>
                    <a:cubicBezTo>
                      <a:pt x="2024" y="7073"/>
                      <a:pt x="1697" y="6767"/>
                      <a:pt x="1697" y="6358"/>
                    </a:cubicBezTo>
                    <a:cubicBezTo>
                      <a:pt x="1697" y="6194"/>
                      <a:pt x="1779" y="6031"/>
                      <a:pt x="1861" y="5908"/>
                    </a:cubicBezTo>
                    <a:cubicBezTo>
                      <a:pt x="1922" y="5847"/>
                      <a:pt x="1983" y="5785"/>
                      <a:pt x="2065" y="5745"/>
                    </a:cubicBezTo>
                    <a:cubicBezTo>
                      <a:pt x="2086" y="5745"/>
                      <a:pt x="2106" y="5724"/>
                      <a:pt x="2126" y="5724"/>
                    </a:cubicBezTo>
                    <a:cubicBezTo>
                      <a:pt x="2126" y="5704"/>
                      <a:pt x="2147" y="5704"/>
                      <a:pt x="2167" y="5704"/>
                    </a:cubicBezTo>
                    <a:cubicBezTo>
                      <a:pt x="2208" y="5683"/>
                      <a:pt x="2229" y="5683"/>
                      <a:pt x="2270" y="5663"/>
                    </a:cubicBezTo>
                    <a:lnTo>
                      <a:pt x="2290" y="5663"/>
                    </a:lnTo>
                    <a:cubicBezTo>
                      <a:pt x="2331" y="5663"/>
                      <a:pt x="2372" y="5642"/>
                      <a:pt x="2413" y="5642"/>
                    </a:cubicBezTo>
                    <a:close/>
                    <a:moveTo>
                      <a:pt x="8831" y="5642"/>
                    </a:moveTo>
                    <a:cubicBezTo>
                      <a:pt x="8872" y="5642"/>
                      <a:pt x="8913" y="5663"/>
                      <a:pt x="8954" y="5663"/>
                    </a:cubicBezTo>
                    <a:lnTo>
                      <a:pt x="8974" y="5663"/>
                    </a:lnTo>
                    <a:cubicBezTo>
                      <a:pt x="9015" y="5683"/>
                      <a:pt x="9056" y="5683"/>
                      <a:pt x="9077" y="5704"/>
                    </a:cubicBezTo>
                    <a:cubicBezTo>
                      <a:pt x="9097" y="5704"/>
                      <a:pt x="9118" y="5704"/>
                      <a:pt x="9118" y="5724"/>
                    </a:cubicBezTo>
                    <a:cubicBezTo>
                      <a:pt x="9158" y="5724"/>
                      <a:pt x="9179" y="5745"/>
                      <a:pt x="9199" y="5765"/>
                    </a:cubicBezTo>
                    <a:cubicBezTo>
                      <a:pt x="9261" y="5806"/>
                      <a:pt x="9322" y="5847"/>
                      <a:pt x="9383" y="5908"/>
                    </a:cubicBezTo>
                    <a:cubicBezTo>
                      <a:pt x="9486" y="6031"/>
                      <a:pt x="9547" y="6194"/>
                      <a:pt x="9547" y="6358"/>
                    </a:cubicBezTo>
                    <a:cubicBezTo>
                      <a:pt x="9547" y="6767"/>
                      <a:pt x="9220" y="7073"/>
                      <a:pt x="8831" y="7073"/>
                    </a:cubicBezTo>
                    <a:cubicBezTo>
                      <a:pt x="8443" y="7073"/>
                      <a:pt x="8116" y="6767"/>
                      <a:pt x="8116" y="6358"/>
                    </a:cubicBezTo>
                    <a:cubicBezTo>
                      <a:pt x="8116" y="6194"/>
                      <a:pt x="8177" y="6031"/>
                      <a:pt x="8279" y="5908"/>
                    </a:cubicBezTo>
                    <a:cubicBezTo>
                      <a:pt x="8341" y="5847"/>
                      <a:pt x="8402" y="5806"/>
                      <a:pt x="8463" y="5765"/>
                    </a:cubicBezTo>
                    <a:cubicBezTo>
                      <a:pt x="8484" y="5745"/>
                      <a:pt x="8504" y="5724"/>
                      <a:pt x="8525" y="5724"/>
                    </a:cubicBezTo>
                    <a:cubicBezTo>
                      <a:pt x="8545" y="5704"/>
                      <a:pt x="8566" y="5704"/>
                      <a:pt x="8586" y="5704"/>
                    </a:cubicBezTo>
                    <a:cubicBezTo>
                      <a:pt x="8607" y="5683"/>
                      <a:pt x="8647" y="5683"/>
                      <a:pt x="8688" y="5663"/>
                    </a:cubicBezTo>
                    <a:lnTo>
                      <a:pt x="8709" y="5663"/>
                    </a:lnTo>
                    <a:cubicBezTo>
                      <a:pt x="8750" y="5663"/>
                      <a:pt x="8791" y="5642"/>
                      <a:pt x="8831" y="5642"/>
                    </a:cubicBezTo>
                    <a:close/>
                    <a:moveTo>
                      <a:pt x="10998" y="5642"/>
                    </a:moveTo>
                    <a:cubicBezTo>
                      <a:pt x="11039" y="5642"/>
                      <a:pt x="11100" y="5663"/>
                      <a:pt x="11141" y="5663"/>
                    </a:cubicBezTo>
                    <a:lnTo>
                      <a:pt x="11162" y="5663"/>
                    </a:lnTo>
                    <a:cubicBezTo>
                      <a:pt x="11182" y="5683"/>
                      <a:pt x="11223" y="5683"/>
                      <a:pt x="11264" y="5704"/>
                    </a:cubicBezTo>
                    <a:cubicBezTo>
                      <a:pt x="11264" y="5704"/>
                      <a:pt x="11284" y="5704"/>
                      <a:pt x="11305" y="5724"/>
                    </a:cubicBezTo>
                    <a:cubicBezTo>
                      <a:pt x="11325" y="5724"/>
                      <a:pt x="11346" y="5745"/>
                      <a:pt x="11366" y="5745"/>
                    </a:cubicBezTo>
                    <a:cubicBezTo>
                      <a:pt x="11448" y="5785"/>
                      <a:pt x="11489" y="5847"/>
                      <a:pt x="11550" y="5908"/>
                    </a:cubicBezTo>
                    <a:cubicBezTo>
                      <a:pt x="11652" y="6031"/>
                      <a:pt x="11714" y="6194"/>
                      <a:pt x="11714" y="6358"/>
                    </a:cubicBezTo>
                    <a:cubicBezTo>
                      <a:pt x="11714" y="6767"/>
                      <a:pt x="11387" y="7073"/>
                      <a:pt x="10998" y="7073"/>
                    </a:cubicBezTo>
                    <a:cubicBezTo>
                      <a:pt x="10610" y="7073"/>
                      <a:pt x="10283" y="6767"/>
                      <a:pt x="10283" y="6358"/>
                    </a:cubicBezTo>
                    <a:cubicBezTo>
                      <a:pt x="10283" y="6194"/>
                      <a:pt x="10344" y="6031"/>
                      <a:pt x="10446" y="5908"/>
                    </a:cubicBezTo>
                    <a:cubicBezTo>
                      <a:pt x="10508" y="5847"/>
                      <a:pt x="10569" y="5785"/>
                      <a:pt x="10630" y="5745"/>
                    </a:cubicBezTo>
                    <a:cubicBezTo>
                      <a:pt x="10671" y="5745"/>
                      <a:pt x="10671" y="5724"/>
                      <a:pt x="10712" y="5724"/>
                    </a:cubicBezTo>
                    <a:cubicBezTo>
                      <a:pt x="10712" y="5704"/>
                      <a:pt x="10732" y="5704"/>
                      <a:pt x="10753" y="5704"/>
                    </a:cubicBezTo>
                    <a:cubicBezTo>
                      <a:pt x="10794" y="5683"/>
                      <a:pt x="10814" y="5683"/>
                      <a:pt x="10855" y="5663"/>
                    </a:cubicBezTo>
                    <a:lnTo>
                      <a:pt x="10876" y="5663"/>
                    </a:lnTo>
                    <a:cubicBezTo>
                      <a:pt x="10916" y="5663"/>
                      <a:pt x="10957" y="5642"/>
                      <a:pt x="10998" y="5642"/>
                    </a:cubicBezTo>
                    <a:close/>
                    <a:moveTo>
                      <a:pt x="7462" y="0"/>
                    </a:moveTo>
                    <a:cubicBezTo>
                      <a:pt x="7339" y="0"/>
                      <a:pt x="7257" y="103"/>
                      <a:pt x="7257" y="205"/>
                    </a:cubicBezTo>
                    <a:cubicBezTo>
                      <a:pt x="7257" y="327"/>
                      <a:pt x="7339" y="409"/>
                      <a:pt x="7462" y="409"/>
                    </a:cubicBezTo>
                    <a:lnTo>
                      <a:pt x="7768" y="409"/>
                    </a:lnTo>
                    <a:lnTo>
                      <a:pt x="7768" y="655"/>
                    </a:lnTo>
                    <a:lnTo>
                      <a:pt x="5683" y="655"/>
                    </a:lnTo>
                    <a:cubicBezTo>
                      <a:pt x="5009" y="655"/>
                      <a:pt x="4498" y="1554"/>
                      <a:pt x="4498" y="2699"/>
                    </a:cubicBezTo>
                    <a:cubicBezTo>
                      <a:pt x="4498" y="3843"/>
                      <a:pt x="5009" y="4743"/>
                      <a:pt x="5683" y="4743"/>
                    </a:cubicBezTo>
                    <a:lnTo>
                      <a:pt x="5806" y="4743"/>
                    </a:lnTo>
                    <a:lnTo>
                      <a:pt x="5806" y="4906"/>
                    </a:lnTo>
                    <a:lnTo>
                      <a:pt x="4252" y="4906"/>
                    </a:lnTo>
                    <a:lnTo>
                      <a:pt x="4252" y="1350"/>
                    </a:lnTo>
                    <a:cubicBezTo>
                      <a:pt x="4252" y="1227"/>
                      <a:pt x="4171" y="1145"/>
                      <a:pt x="4048" y="1145"/>
                    </a:cubicBezTo>
                    <a:lnTo>
                      <a:pt x="2372" y="1145"/>
                    </a:lnTo>
                    <a:cubicBezTo>
                      <a:pt x="2331" y="1145"/>
                      <a:pt x="2270" y="1166"/>
                      <a:pt x="2229" y="1206"/>
                    </a:cubicBezTo>
                    <a:lnTo>
                      <a:pt x="532" y="3067"/>
                    </a:lnTo>
                    <a:cubicBezTo>
                      <a:pt x="491" y="3108"/>
                      <a:pt x="471" y="3148"/>
                      <a:pt x="471" y="3189"/>
                    </a:cubicBezTo>
                    <a:lnTo>
                      <a:pt x="471" y="4906"/>
                    </a:lnTo>
                    <a:lnTo>
                      <a:pt x="205" y="4906"/>
                    </a:lnTo>
                    <a:cubicBezTo>
                      <a:pt x="82" y="4906"/>
                      <a:pt x="0" y="4988"/>
                      <a:pt x="0" y="5111"/>
                    </a:cubicBezTo>
                    <a:lnTo>
                      <a:pt x="0" y="5785"/>
                    </a:lnTo>
                    <a:cubicBezTo>
                      <a:pt x="0" y="5888"/>
                      <a:pt x="82" y="5990"/>
                      <a:pt x="205" y="5990"/>
                    </a:cubicBezTo>
                    <a:lnTo>
                      <a:pt x="1370" y="5990"/>
                    </a:lnTo>
                    <a:cubicBezTo>
                      <a:pt x="1309" y="6092"/>
                      <a:pt x="1288" y="6235"/>
                      <a:pt x="1288" y="6358"/>
                    </a:cubicBezTo>
                    <a:cubicBezTo>
                      <a:pt x="1288" y="6971"/>
                      <a:pt x="1799" y="7482"/>
                      <a:pt x="2413" y="7482"/>
                    </a:cubicBezTo>
                    <a:cubicBezTo>
                      <a:pt x="3046" y="7482"/>
                      <a:pt x="3537" y="6971"/>
                      <a:pt x="3537" y="6358"/>
                    </a:cubicBezTo>
                    <a:cubicBezTo>
                      <a:pt x="3537" y="6235"/>
                      <a:pt x="3517" y="6092"/>
                      <a:pt x="3476" y="5990"/>
                    </a:cubicBezTo>
                    <a:lnTo>
                      <a:pt x="7768" y="5990"/>
                    </a:lnTo>
                    <a:cubicBezTo>
                      <a:pt x="7728" y="6092"/>
                      <a:pt x="7707" y="6235"/>
                      <a:pt x="7707" y="6358"/>
                    </a:cubicBezTo>
                    <a:cubicBezTo>
                      <a:pt x="7707" y="6971"/>
                      <a:pt x="8218" y="7482"/>
                      <a:pt x="8831" y="7482"/>
                    </a:cubicBezTo>
                    <a:cubicBezTo>
                      <a:pt x="9342" y="7482"/>
                      <a:pt x="9792" y="7135"/>
                      <a:pt x="9915" y="6664"/>
                    </a:cubicBezTo>
                    <a:cubicBezTo>
                      <a:pt x="10058" y="7135"/>
                      <a:pt x="10487" y="7482"/>
                      <a:pt x="10998" y="7482"/>
                    </a:cubicBezTo>
                    <a:cubicBezTo>
                      <a:pt x="11611" y="7482"/>
                      <a:pt x="12123" y="6971"/>
                      <a:pt x="12123" y="6358"/>
                    </a:cubicBezTo>
                    <a:cubicBezTo>
                      <a:pt x="12123" y="6235"/>
                      <a:pt x="12102" y="6092"/>
                      <a:pt x="12061" y="5990"/>
                    </a:cubicBezTo>
                    <a:lnTo>
                      <a:pt x="12838" y="5990"/>
                    </a:lnTo>
                    <a:cubicBezTo>
                      <a:pt x="12940" y="5990"/>
                      <a:pt x="13042" y="5888"/>
                      <a:pt x="13042" y="5785"/>
                    </a:cubicBezTo>
                    <a:lnTo>
                      <a:pt x="13042" y="5111"/>
                    </a:lnTo>
                    <a:cubicBezTo>
                      <a:pt x="13042" y="4988"/>
                      <a:pt x="12940" y="4906"/>
                      <a:pt x="12838" y="4906"/>
                    </a:cubicBezTo>
                    <a:lnTo>
                      <a:pt x="11836" y="4906"/>
                    </a:lnTo>
                    <a:lnTo>
                      <a:pt x="11836" y="4743"/>
                    </a:lnTo>
                    <a:lnTo>
                      <a:pt x="12000" y="4743"/>
                    </a:lnTo>
                    <a:cubicBezTo>
                      <a:pt x="12674" y="4743"/>
                      <a:pt x="13186" y="3843"/>
                      <a:pt x="13186" y="2699"/>
                    </a:cubicBezTo>
                    <a:cubicBezTo>
                      <a:pt x="13186" y="1554"/>
                      <a:pt x="12674" y="655"/>
                      <a:pt x="12000" y="655"/>
                    </a:cubicBezTo>
                    <a:lnTo>
                      <a:pt x="8177" y="655"/>
                    </a:lnTo>
                    <a:lnTo>
                      <a:pt x="8177" y="409"/>
                    </a:lnTo>
                    <a:lnTo>
                      <a:pt x="8504" y="409"/>
                    </a:lnTo>
                    <a:cubicBezTo>
                      <a:pt x="8607" y="409"/>
                      <a:pt x="8709" y="327"/>
                      <a:pt x="8709" y="205"/>
                    </a:cubicBezTo>
                    <a:cubicBezTo>
                      <a:pt x="8709" y="103"/>
                      <a:pt x="8607" y="0"/>
                      <a:pt x="8504" y="0"/>
                    </a:cubicBezTo>
                    <a:close/>
                  </a:path>
                </a:pathLst>
              </a:custGeom>
              <a:solidFill>
                <a:srgbClr val="F8F8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8" name="Google Shape;308;p20"/>
              <p:cNvSpPr/>
              <p:nvPr/>
            </p:nvSpPr>
            <p:spPr>
              <a:xfrm rot="-2700036" flipH="1">
                <a:off x="-1125037" y="-500571"/>
                <a:ext cx="2211282" cy="1254880"/>
              </a:xfrm>
              <a:custGeom>
                <a:avLst/>
                <a:gdLst/>
                <a:ahLst/>
                <a:cxnLst/>
                <a:rect l="l" t="t" r="r" b="b"/>
                <a:pathLst>
                  <a:path w="13186" h="7483" extrusionOk="0">
                    <a:moveTo>
                      <a:pt x="11305" y="1063"/>
                    </a:moveTo>
                    <a:lnTo>
                      <a:pt x="11305" y="1370"/>
                    </a:lnTo>
                    <a:lnTo>
                      <a:pt x="10916" y="1370"/>
                    </a:lnTo>
                    <a:lnTo>
                      <a:pt x="10916" y="1063"/>
                    </a:lnTo>
                    <a:close/>
                    <a:moveTo>
                      <a:pt x="11305" y="1779"/>
                    </a:moveTo>
                    <a:lnTo>
                      <a:pt x="11305" y="1902"/>
                    </a:lnTo>
                    <a:lnTo>
                      <a:pt x="10916" y="1902"/>
                    </a:lnTo>
                    <a:lnTo>
                      <a:pt x="10916" y="1779"/>
                    </a:lnTo>
                    <a:close/>
                    <a:moveTo>
                      <a:pt x="11305" y="2310"/>
                    </a:moveTo>
                    <a:lnTo>
                      <a:pt x="11305" y="2453"/>
                    </a:lnTo>
                    <a:lnTo>
                      <a:pt x="10916" y="2453"/>
                    </a:lnTo>
                    <a:lnTo>
                      <a:pt x="10916" y="2310"/>
                    </a:lnTo>
                    <a:close/>
                    <a:moveTo>
                      <a:pt x="11305" y="2862"/>
                    </a:moveTo>
                    <a:lnTo>
                      <a:pt x="11305" y="2985"/>
                    </a:lnTo>
                    <a:lnTo>
                      <a:pt x="10916" y="2985"/>
                    </a:lnTo>
                    <a:lnTo>
                      <a:pt x="10916" y="2862"/>
                    </a:lnTo>
                    <a:close/>
                    <a:moveTo>
                      <a:pt x="3292" y="2249"/>
                    </a:moveTo>
                    <a:lnTo>
                      <a:pt x="3292" y="3455"/>
                    </a:lnTo>
                    <a:lnTo>
                      <a:pt x="1779" y="3455"/>
                    </a:lnTo>
                    <a:lnTo>
                      <a:pt x="1779" y="3414"/>
                    </a:lnTo>
                    <a:lnTo>
                      <a:pt x="2638" y="2249"/>
                    </a:lnTo>
                    <a:close/>
                    <a:moveTo>
                      <a:pt x="2535" y="1840"/>
                    </a:moveTo>
                    <a:cubicBezTo>
                      <a:pt x="2474" y="1840"/>
                      <a:pt x="2413" y="1881"/>
                      <a:pt x="2372" y="1922"/>
                    </a:cubicBezTo>
                    <a:lnTo>
                      <a:pt x="1411" y="3210"/>
                    </a:lnTo>
                    <a:cubicBezTo>
                      <a:pt x="1370" y="3251"/>
                      <a:pt x="1370" y="3292"/>
                      <a:pt x="1370" y="3332"/>
                    </a:cubicBezTo>
                    <a:lnTo>
                      <a:pt x="1370" y="3660"/>
                    </a:lnTo>
                    <a:cubicBezTo>
                      <a:pt x="1370" y="3782"/>
                      <a:pt x="1452" y="3864"/>
                      <a:pt x="1575" y="3864"/>
                    </a:cubicBezTo>
                    <a:lnTo>
                      <a:pt x="3496" y="3864"/>
                    </a:lnTo>
                    <a:cubicBezTo>
                      <a:pt x="3619" y="3864"/>
                      <a:pt x="3700" y="3782"/>
                      <a:pt x="3700" y="3660"/>
                    </a:cubicBezTo>
                    <a:lnTo>
                      <a:pt x="3700" y="2045"/>
                    </a:lnTo>
                    <a:cubicBezTo>
                      <a:pt x="3700" y="1942"/>
                      <a:pt x="3619" y="1840"/>
                      <a:pt x="3496" y="1840"/>
                    </a:cubicBezTo>
                    <a:close/>
                    <a:moveTo>
                      <a:pt x="12000" y="1063"/>
                    </a:moveTo>
                    <a:cubicBezTo>
                      <a:pt x="12368" y="1063"/>
                      <a:pt x="12777" y="1738"/>
                      <a:pt x="12777" y="2699"/>
                    </a:cubicBezTo>
                    <a:cubicBezTo>
                      <a:pt x="12777" y="3660"/>
                      <a:pt x="12368" y="4334"/>
                      <a:pt x="12000" y="4334"/>
                    </a:cubicBezTo>
                    <a:lnTo>
                      <a:pt x="5683" y="4334"/>
                    </a:lnTo>
                    <a:cubicBezTo>
                      <a:pt x="5315" y="4334"/>
                      <a:pt x="4907" y="3660"/>
                      <a:pt x="4907" y="2699"/>
                    </a:cubicBezTo>
                    <a:cubicBezTo>
                      <a:pt x="4907" y="1738"/>
                      <a:pt x="5315" y="1063"/>
                      <a:pt x="5683" y="1063"/>
                    </a:cubicBezTo>
                    <a:lnTo>
                      <a:pt x="10508" y="1063"/>
                    </a:lnTo>
                    <a:lnTo>
                      <a:pt x="10508" y="3721"/>
                    </a:lnTo>
                    <a:cubicBezTo>
                      <a:pt x="10508" y="3823"/>
                      <a:pt x="10610" y="3925"/>
                      <a:pt x="10712" y="3925"/>
                    </a:cubicBezTo>
                    <a:cubicBezTo>
                      <a:pt x="10835" y="3925"/>
                      <a:pt x="10916" y="3823"/>
                      <a:pt x="10916" y="3721"/>
                    </a:cubicBezTo>
                    <a:lnTo>
                      <a:pt x="10916" y="3394"/>
                    </a:lnTo>
                    <a:lnTo>
                      <a:pt x="11305" y="3394"/>
                    </a:lnTo>
                    <a:lnTo>
                      <a:pt x="11305" y="3721"/>
                    </a:lnTo>
                    <a:cubicBezTo>
                      <a:pt x="11305" y="3823"/>
                      <a:pt x="11387" y="3925"/>
                      <a:pt x="11509" y="3925"/>
                    </a:cubicBezTo>
                    <a:cubicBezTo>
                      <a:pt x="11611" y="3925"/>
                      <a:pt x="11714" y="3823"/>
                      <a:pt x="11714" y="3721"/>
                    </a:cubicBezTo>
                    <a:lnTo>
                      <a:pt x="11714" y="1063"/>
                    </a:lnTo>
                    <a:close/>
                    <a:moveTo>
                      <a:pt x="3844" y="1554"/>
                    </a:moveTo>
                    <a:lnTo>
                      <a:pt x="3844" y="4845"/>
                    </a:lnTo>
                    <a:lnTo>
                      <a:pt x="880" y="4845"/>
                    </a:lnTo>
                    <a:lnTo>
                      <a:pt x="880" y="3271"/>
                    </a:lnTo>
                    <a:lnTo>
                      <a:pt x="2474" y="1554"/>
                    </a:lnTo>
                    <a:close/>
                    <a:moveTo>
                      <a:pt x="11428" y="4743"/>
                    </a:moveTo>
                    <a:lnTo>
                      <a:pt x="11428" y="4906"/>
                    </a:lnTo>
                    <a:lnTo>
                      <a:pt x="6215" y="4906"/>
                    </a:lnTo>
                    <a:lnTo>
                      <a:pt x="6215" y="4743"/>
                    </a:lnTo>
                    <a:close/>
                    <a:moveTo>
                      <a:pt x="2024" y="5315"/>
                    </a:moveTo>
                    <a:cubicBezTo>
                      <a:pt x="1881" y="5377"/>
                      <a:pt x="1738" y="5458"/>
                      <a:pt x="1615" y="5581"/>
                    </a:cubicBezTo>
                    <a:lnTo>
                      <a:pt x="409" y="5581"/>
                    </a:lnTo>
                    <a:lnTo>
                      <a:pt x="409" y="5315"/>
                    </a:lnTo>
                    <a:close/>
                    <a:moveTo>
                      <a:pt x="8443" y="5315"/>
                    </a:moveTo>
                    <a:cubicBezTo>
                      <a:pt x="8300" y="5377"/>
                      <a:pt x="8157" y="5458"/>
                      <a:pt x="8034" y="5581"/>
                    </a:cubicBezTo>
                    <a:lnTo>
                      <a:pt x="3230" y="5581"/>
                    </a:lnTo>
                    <a:cubicBezTo>
                      <a:pt x="3108" y="5458"/>
                      <a:pt x="2965" y="5377"/>
                      <a:pt x="2821" y="5315"/>
                    </a:cubicBezTo>
                    <a:close/>
                    <a:moveTo>
                      <a:pt x="10610" y="5315"/>
                    </a:moveTo>
                    <a:cubicBezTo>
                      <a:pt x="10446" y="5377"/>
                      <a:pt x="10324" y="5458"/>
                      <a:pt x="10201" y="5581"/>
                    </a:cubicBezTo>
                    <a:lnTo>
                      <a:pt x="9629" y="5581"/>
                    </a:lnTo>
                    <a:cubicBezTo>
                      <a:pt x="9526" y="5458"/>
                      <a:pt x="9383" y="5377"/>
                      <a:pt x="9220" y="5315"/>
                    </a:cubicBezTo>
                    <a:close/>
                    <a:moveTo>
                      <a:pt x="12634" y="5315"/>
                    </a:moveTo>
                    <a:lnTo>
                      <a:pt x="12634" y="5581"/>
                    </a:lnTo>
                    <a:lnTo>
                      <a:pt x="11795" y="5581"/>
                    </a:lnTo>
                    <a:cubicBezTo>
                      <a:pt x="11693" y="5458"/>
                      <a:pt x="11550" y="5377"/>
                      <a:pt x="11407" y="5315"/>
                    </a:cubicBezTo>
                    <a:close/>
                    <a:moveTo>
                      <a:pt x="9935" y="5990"/>
                    </a:moveTo>
                    <a:cubicBezTo>
                      <a:pt x="9935" y="6010"/>
                      <a:pt x="9935" y="6031"/>
                      <a:pt x="9915" y="6072"/>
                    </a:cubicBezTo>
                    <a:cubicBezTo>
                      <a:pt x="9915" y="6031"/>
                      <a:pt x="9894" y="6010"/>
                      <a:pt x="9894" y="5990"/>
                    </a:cubicBezTo>
                    <a:close/>
                    <a:moveTo>
                      <a:pt x="2413" y="5642"/>
                    </a:moveTo>
                    <a:cubicBezTo>
                      <a:pt x="2454" y="5642"/>
                      <a:pt x="2494" y="5663"/>
                      <a:pt x="2535" y="5663"/>
                    </a:cubicBezTo>
                    <a:lnTo>
                      <a:pt x="2576" y="5663"/>
                    </a:lnTo>
                    <a:cubicBezTo>
                      <a:pt x="2597" y="5683"/>
                      <a:pt x="2638" y="5683"/>
                      <a:pt x="2658" y="5704"/>
                    </a:cubicBezTo>
                    <a:cubicBezTo>
                      <a:pt x="2678" y="5704"/>
                      <a:pt x="2699" y="5704"/>
                      <a:pt x="2719" y="5724"/>
                    </a:cubicBezTo>
                    <a:cubicBezTo>
                      <a:pt x="2740" y="5724"/>
                      <a:pt x="2760" y="5745"/>
                      <a:pt x="2781" y="5765"/>
                    </a:cubicBezTo>
                    <a:cubicBezTo>
                      <a:pt x="2842" y="5806"/>
                      <a:pt x="2903" y="5847"/>
                      <a:pt x="2965" y="5908"/>
                    </a:cubicBezTo>
                    <a:cubicBezTo>
                      <a:pt x="3067" y="6031"/>
                      <a:pt x="3128" y="6194"/>
                      <a:pt x="3128" y="6358"/>
                    </a:cubicBezTo>
                    <a:cubicBezTo>
                      <a:pt x="3128" y="6767"/>
                      <a:pt x="2801" y="7073"/>
                      <a:pt x="2413" y="7073"/>
                    </a:cubicBezTo>
                    <a:cubicBezTo>
                      <a:pt x="2024" y="7073"/>
                      <a:pt x="1697" y="6767"/>
                      <a:pt x="1697" y="6358"/>
                    </a:cubicBezTo>
                    <a:cubicBezTo>
                      <a:pt x="1697" y="6194"/>
                      <a:pt x="1779" y="6031"/>
                      <a:pt x="1861" y="5908"/>
                    </a:cubicBezTo>
                    <a:cubicBezTo>
                      <a:pt x="1922" y="5847"/>
                      <a:pt x="1983" y="5785"/>
                      <a:pt x="2065" y="5745"/>
                    </a:cubicBezTo>
                    <a:cubicBezTo>
                      <a:pt x="2086" y="5745"/>
                      <a:pt x="2106" y="5724"/>
                      <a:pt x="2126" y="5724"/>
                    </a:cubicBezTo>
                    <a:cubicBezTo>
                      <a:pt x="2126" y="5704"/>
                      <a:pt x="2147" y="5704"/>
                      <a:pt x="2167" y="5704"/>
                    </a:cubicBezTo>
                    <a:cubicBezTo>
                      <a:pt x="2208" y="5683"/>
                      <a:pt x="2229" y="5683"/>
                      <a:pt x="2270" y="5663"/>
                    </a:cubicBezTo>
                    <a:lnTo>
                      <a:pt x="2290" y="5663"/>
                    </a:lnTo>
                    <a:cubicBezTo>
                      <a:pt x="2331" y="5663"/>
                      <a:pt x="2372" y="5642"/>
                      <a:pt x="2413" y="5642"/>
                    </a:cubicBezTo>
                    <a:close/>
                    <a:moveTo>
                      <a:pt x="8831" y="5642"/>
                    </a:moveTo>
                    <a:cubicBezTo>
                      <a:pt x="8872" y="5642"/>
                      <a:pt x="8913" y="5663"/>
                      <a:pt x="8954" y="5663"/>
                    </a:cubicBezTo>
                    <a:lnTo>
                      <a:pt x="8974" y="5663"/>
                    </a:lnTo>
                    <a:cubicBezTo>
                      <a:pt x="9015" y="5683"/>
                      <a:pt x="9056" y="5683"/>
                      <a:pt x="9077" y="5704"/>
                    </a:cubicBezTo>
                    <a:cubicBezTo>
                      <a:pt x="9097" y="5704"/>
                      <a:pt x="9118" y="5704"/>
                      <a:pt x="9118" y="5724"/>
                    </a:cubicBezTo>
                    <a:cubicBezTo>
                      <a:pt x="9158" y="5724"/>
                      <a:pt x="9179" y="5745"/>
                      <a:pt x="9199" y="5765"/>
                    </a:cubicBezTo>
                    <a:cubicBezTo>
                      <a:pt x="9261" y="5806"/>
                      <a:pt x="9322" y="5847"/>
                      <a:pt x="9383" y="5908"/>
                    </a:cubicBezTo>
                    <a:cubicBezTo>
                      <a:pt x="9486" y="6031"/>
                      <a:pt x="9547" y="6194"/>
                      <a:pt x="9547" y="6358"/>
                    </a:cubicBezTo>
                    <a:cubicBezTo>
                      <a:pt x="9547" y="6767"/>
                      <a:pt x="9220" y="7073"/>
                      <a:pt x="8831" y="7073"/>
                    </a:cubicBezTo>
                    <a:cubicBezTo>
                      <a:pt x="8443" y="7073"/>
                      <a:pt x="8116" y="6767"/>
                      <a:pt x="8116" y="6358"/>
                    </a:cubicBezTo>
                    <a:cubicBezTo>
                      <a:pt x="8116" y="6194"/>
                      <a:pt x="8177" y="6031"/>
                      <a:pt x="8279" y="5908"/>
                    </a:cubicBezTo>
                    <a:cubicBezTo>
                      <a:pt x="8341" y="5847"/>
                      <a:pt x="8402" y="5806"/>
                      <a:pt x="8463" y="5765"/>
                    </a:cubicBezTo>
                    <a:cubicBezTo>
                      <a:pt x="8484" y="5745"/>
                      <a:pt x="8504" y="5724"/>
                      <a:pt x="8525" y="5724"/>
                    </a:cubicBezTo>
                    <a:cubicBezTo>
                      <a:pt x="8545" y="5704"/>
                      <a:pt x="8566" y="5704"/>
                      <a:pt x="8586" y="5704"/>
                    </a:cubicBezTo>
                    <a:cubicBezTo>
                      <a:pt x="8607" y="5683"/>
                      <a:pt x="8647" y="5683"/>
                      <a:pt x="8688" y="5663"/>
                    </a:cubicBezTo>
                    <a:lnTo>
                      <a:pt x="8709" y="5663"/>
                    </a:lnTo>
                    <a:cubicBezTo>
                      <a:pt x="8750" y="5663"/>
                      <a:pt x="8791" y="5642"/>
                      <a:pt x="8831" y="5642"/>
                    </a:cubicBezTo>
                    <a:close/>
                    <a:moveTo>
                      <a:pt x="10998" y="5642"/>
                    </a:moveTo>
                    <a:cubicBezTo>
                      <a:pt x="11039" y="5642"/>
                      <a:pt x="11100" y="5663"/>
                      <a:pt x="11141" y="5663"/>
                    </a:cubicBezTo>
                    <a:lnTo>
                      <a:pt x="11162" y="5663"/>
                    </a:lnTo>
                    <a:cubicBezTo>
                      <a:pt x="11182" y="5683"/>
                      <a:pt x="11223" y="5683"/>
                      <a:pt x="11264" y="5704"/>
                    </a:cubicBezTo>
                    <a:cubicBezTo>
                      <a:pt x="11264" y="5704"/>
                      <a:pt x="11284" y="5704"/>
                      <a:pt x="11305" y="5724"/>
                    </a:cubicBezTo>
                    <a:cubicBezTo>
                      <a:pt x="11325" y="5724"/>
                      <a:pt x="11346" y="5745"/>
                      <a:pt x="11366" y="5745"/>
                    </a:cubicBezTo>
                    <a:cubicBezTo>
                      <a:pt x="11448" y="5785"/>
                      <a:pt x="11489" y="5847"/>
                      <a:pt x="11550" y="5908"/>
                    </a:cubicBezTo>
                    <a:cubicBezTo>
                      <a:pt x="11652" y="6031"/>
                      <a:pt x="11714" y="6194"/>
                      <a:pt x="11714" y="6358"/>
                    </a:cubicBezTo>
                    <a:cubicBezTo>
                      <a:pt x="11714" y="6767"/>
                      <a:pt x="11387" y="7073"/>
                      <a:pt x="10998" y="7073"/>
                    </a:cubicBezTo>
                    <a:cubicBezTo>
                      <a:pt x="10610" y="7073"/>
                      <a:pt x="10283" y="6767"/>
                      <a:pt x="10283" y="6358"/>
                    </a:cubicBezTo>
                    <a:cubicBezTo>
                      <a:pt x="10283" y="6194"/>
                      <a:pt x="10344" y="6031"/>
                      <a:pt x="10446" y="5908"/>
                    </a:cubicBezTo>
                    <a:cubicBezTo>
                      <a:pt x="10508" y="5847"/>
                      <a:pt x="10569" y="5785"/>
                      <a:pt x="10630" y="5745"/>
                    </a:cubicBezTo>
                    <a:cubicBezTo>
                      <a:pt x="10671" y="5745"/>
                      <a:pt x="10671" y="5724"/>
                      <a:pt x="10712" y="5724"/>
                    </a:cubicBezTo>
                    <a:cubicBezTo>
                      <a:pt x="10712" y="5704"/>
                      <a:pt x="10732" y="5704"/>
                      <a:pt x="10753" y="5704"/>
                    </a:cubicBezTo>
                    <a:cubicBezTo>
                      <a:pt x="10794" y="5683"/>
                      <a:pt x="10814" y="5683"/>
                      <a:pt x="10855" y="5663"/>
                    </a:cubicBezTo>
                    <a:lnTo>
                      <a:pt x="10876" y="5663"/>
                    </a:lnTo>
                    <a:cubicBezTo>
                      <a:pt x="10916" y="5663"/>
                      <a:pt x="10957" y="5642"/>
                      <a:pt x="10998" y="5642"/>
                    </a:cubicBezTo>
                    <a:close/>
                    <a:moveTo>
                      <a:pt x="7462" y="0"/>
                    </a:moveTo>
                    <a:cubicBezTo>
                      <a:pt x="7339" y="0"/>
                      <a:pt x="7257" y="103"/>
                      <a:pt x="7257" y="205"/>
                    </a:cubicBezTo>
                    <a:cubicBezTo>
                      <a:pt x="7257" y="327"/>
                      <a:pt x="7339" y="409"/>
                      <a:pt x="7462" y="409"/>
                    </a:cubicBezTo>
                    <a:lnTo>
                      <a:pt x="7768" y="409"/>
                    </a:lnTo>
                    <a:lnTo>
                      <a:pt x="7768" y="655"/>
                    </a:lnTo>
                    <a:lnTo>
                      <a:pt x="5683" y="655"/>
                    </a:lnTo>
                    <a:cubicBezTo>
                      <a:pt x="5009" y="655"/>
                      <a:pt x="4498" y="1554"/>
                      <a:pt x="4498" y="2699"/>
                    </a:cubicBezTo>
                    <a:cubicBezTo>
                      <a:pt x="4498" y="3843"/>
                      <a:pt x="5009" y="4743"/>
                      <a:pt x="5683" y="4743"/>
                    </a:cubicBezTo>
                    <a:lnTo>
                      <a:pt x="5806" y="4743"/>
                    </a:lnTo>
                    <a:lnTo>
                      <a:pt x="5806" y="4906"/>
                    </a:lnTo>
                    <a:lnTo>
                      <a:pt x="4252" y="4906"/>
                    </a:lnTo>
                    <a:lnTo>
                      <a:pt x="4252" y="1350"/>
                    </a:lnTo>
                    <a:cubicBezTo>
                      <a:pt x="4252" y="1227"/>
                      <a:pt x="4171" y="1145"/>
                      <a:pt x="4048" y="1145"/>
                    </a:cubicBezTo>
                    <a:lnTo>
                      <a:pt x="2372" y="1145"/>
                    </a:lnTo>
                    <a:cubicBezTo>
                      <a:pt x="2331" y="1145"/>
                      <a:pt x="2270" y="1166"/>
                      <a:pt x="2229" y="1206"/>
                    </a:cubicBezTo>
                    <a:lnTo>
                      <a:pt x="532" y="3067"/>
                    </a:lnTo>
                    <a:cubicBezTo>
                      <a:pt x="491" y="3108"/>
                      <a:pt x="471" y="3148"/>
                      <a:pt x="471" y="3189"/>
                    </a:cubicBezTo>
                    <a:lnTo>
                      <a:pt x="471" y="4906"/>
                    </a:lnTo>
                    <a:lnTo>
                      <a:pt x="205" y="4906"/>
                    </a:lnTo>
                    <a:cubicBezTo>
                      <a:pt x="82" y="4906"/>
                      <a:pt x="0" y="4988"/>
                      <a:pt x="0" y="5111"/>
                    </a:cubicBezTo>
                    <a:lnTo>
                      <a:pt x="0" y="5785"/>
                    </a:lnTo>
                    <a:cubicBezTo>
                      <a:pt x="0" y="5888"/>
                      <a:pt x="82" y="5990"/>
                      <a:pt x="205" y="5990"/>
                    </a:cubicBezTo>
                    <a:lnTo>
                      <a:pt x="1370" y="5990"/>
                    </a:lnTo>
                    <a:cubicBezTo>
                      <a:pt x="1309" y="6092"/>
                      <a:pt x="1288" y="6235"/>
                      <a:pt x="1288" y="6358"/>
                    </a:cubicBezTo>
                    <a:cubicBezTo>
                      <a:pt x="1288" y="6971"/>
                      <a:pt x="1799" y="7482"/>
                      <a:pt x="2413" y="7482"/>
                    </a:cubicBezTo>
                    <a:cubicBezTo>
                      <a:pt x="3046" y="7482"/>
                      <a:pt x="3537" y="6971"/>
                      <a:pt x="3537" y="6358"/>
                    </a:cubicBezTo>
                    <a:cubicBezTo>
                      <a:pt x="3537" y="6235"/>
                      <a:pt x="3517" y="6092"/>
                      <a:pt x="3476" y="5990"/>
                    </a:cubicBezTo>
                    <a:lnTo>
                      <a:pt x="7768" y="5990"/>
                    </a:lnTo>
                    <a:cubicBezTo>
                      <a:pt x="7728" y="6092"/>
                      <a:pt x="7707" y="6235"/>
                      <a:pt x="7707" y="6358"/>
                    </a:cubicBezTo>
                    <a:cubicBezTo>
                      <a:pt x="7707" y="6971"/>
                      <a:pt x="8218" y="7482"/>
                      <a:pt x="8831" y="7482"/>
                    </a:cubicBezTo>
                    <a:cubicBezTo>
                      <a:pt x="9342" y="7482"/>
                      <a:pt x="9792" y="7135"/>
                      <a:pt x="9915" y="6664"/>
                    </a:cubicBezTo>
                    <a:cubicBezTo>
                      <a:pt x="10058" y="7135"/>
                      <a:pt x="10487" y="7482"/>
                      <a:pt x="10998" y="7482"/>
                    </a:cubicBezTo>
                    <a:cubicBezTo>
                      <a:pt x="11611" y="7482"/>
                      <a:pt x="12123" y="6971"/>
                      <a:pt x="12123" y="6358"/>
                    </a:cubicBezTo>
                    <a:cubicBezTo>
                      <a:pt x="12123" y="6235"/>
                      <a:pt x="12102" y="6092"/>
                      <a:pt x="12061" y="5990"/>
                    </a:cubicBezTo>
                    <a:lnTo>
                      <a:pt x="12838" y="5990"/>
                    </a:lnTo>
                    <a:cubicBezTo>
                      <a:pt x="12940" y="5990"/>
                      <a:pt x="13042" y="5888"/>
                      <a:pt x="13042" y="5785"/>
                    </a:cubicBezTo>
                    <a:lnTo>
                      <a:pt x="13042" y="5111"/>
                    </a:lnTo>
                    <a:cubicBezTo>
                      <a:pt x="13042" y="4988"/>
                      <a:pt x="12940" y="4906"/>
                      <a:pt x="12838" y="4906"/>
                    </a:cubicBezTo>
                    <a:lnTo>
                      <a:pt x="11836" y="4906"/>
                    </a:lnTo>
                    <a:lnTo>
                      <a:pt x="11836" y="4743"/>
                    </a:lnTo>
                    <a:lnTo>
                      <a:pt x="12000" y="4743"/>
                    </a:lnTo>
                    <a:cubicBezTo>
                      <a:pt x="12674" y="4743"/>
                      <a:pt x="13186" y="3843"/>
                      <a:pt x="13186" y="2699"/>
                    </a:cubicBezTo>
                    <a:cubicBezTo>
                      <a:pt x="13186" y="1554"/>
                      <a:pt x="12674" y="655"/>
                      <a:pt x="12000" y="655"/>
                    </a:cubicBezTo>
                    <a:lnTo>
                      <a:pt x="8177" y="655"/>
                    </a:lnTo>
                    <a:lnTo>
                      <a:pt x="8177" y="409"/>
                    </a:lnTo>
                    <a:lnTo>
                      <a:pt x="8504" y="409"/>
                    </a:lnTo>
                    <a:cubicBezTo>
                      <a:pt x="8607" y="409"/>
                      <a:pt x="8709" y="327"/>
                      <a:pt x="8709" y="205"/>
                    </a:cubicBezTo>
                    <a:cubicBezTo>
                      <a:pt x="8709" y="103"/>
                      <a:pt x="8607" y="0"/>
                      <a:pt x="8504" y="0"/>
                    </a:cubicBezTo>
                    <a:close/>
                  </a:path>
                </a:pathLst>
              </a:custGeom>
              <a:solidFill>
                <a:srgbClr val="F8F8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9" name="Google Shape;309;p20"/>
            <p:cNvGrpSpPr/>
            <p:nvPr/>
          </p:nvGrpSpPr>
          <p:grpSpPr>
            <a:xfrm>
              <a:off x="-1962441" y="1135592"/>
              <a:ext cx="11871040" cy="2450954"/>
              <a:chOff x="-1962441" y="1168192"/>
              <a:chExt cx="11871040" cy="2450954"/>
            </a:xfrm>
          </p:grpSpPr>
          <p:sp>
            <p:nvSpPr>
              <p:cNvPr id="310" name="Google Shape;310;p20"/>
              <p:cNvSpPr/>
              <p:nvPr/>
            </p:nvSpPr>
            <p:spPr>
              <a:xfrm rot="-2700036" flipH="1">
                <a:off x="5222463" y="1766229"/>
                <a:ext cx="2211282" cy="1254880"/>
              </a:xfrm>
              <a:custGeom>
                <a:avLst/>
                <a:gdLst/>
                <a:ahLst/>
                <a:cxnLst/>
                <a:rect l="l" t="t" r="r" b="b"/>
                <a:pathLst>
                  <a:path w="13186" h="7483" extrusionOk="0">
                    <a:moveTo>
                      <a:pt x="11305" y="1063"/>
                    </a:moveTo>
                    <a:lnTo>
                      <a:pt x="11305" y="1370"/>
                    </a:lnTo>
                    <a:lnTo>
                      <a:pt x="10916" y="1370"/>
                    </a:lnTo>
                    <a:lnTo>
                      <a:pt x="10916" y="1063"/>
                    </a:lnTo>
                    <a:close/>
                    <a:moveTo>
                      <a:pt x="11305" y="1779"/>
                    </a:moveTo>
                    <a:lnTo>
                      <a:pt x="11305" y="1902"/>
                    </a:lnTo>
                    <a:lnTo>
                      <a:pt x="10916" y="1902"/>
                    </a:lnTo>
                    <a:lnTo>
                      <a:pt x="10916" y="1779"/>
                    </a:lnTo>
                    <a:close/>
                    <a:moveTo>
                      <a:pt x="11305" y="2310"/>
                    </a:moveTo>
                    <a:lnTo>
                      <a:pt x="11305" y="2453"/>
                    </a:lnTo>
                    <a:lnTo>
                      <a:pt x="10916" y="2453"/>
                    </a:lnTo>
                    <a:lnTo>
                      <a:pt x="10916" y="2310"/>
                    </a:lnTo>
                    <a:close/>
                    <a:moveTo>
                      <a:pt x="11305" y="2862"/>
                    </a:moveTo>
                    <a:lnTo>
                      <a:pt x="11305" y="2985"/>
                    </a:lnTo>
                    <a:lnTo>
                      <a:pt x="10916" y="2985"/>
                    </a:lnTo>
                    <a:lnTo>
                      <a:pt x="10916" y="2862"/>
                    </a:lnTo>
                    <a:close/>
                    <a:moveTo>
                      <a:pt x="3292" y="2249"/>
                    </a:moveTo>
                    <a:lnTo>
                      <a:pt x="3292" y="3455"/>
                    </a:lnTo>
                    <a:lnTo>
                      <a:pt x="1779" y="3455"/>
                    </a:lnTo>
                    <a:lnTo>
                      <a:pt x="1779" y="3414"/>
                    </a:lnTo>
                    <a:lnTo>
                      <a:pt x="2638" y="2249"/>
                    </a:lnTo>
                    <a:close/>
                    <a:moveTo>
                      <a:pt x="2535" y="1840"/>
                    </a:moveTo>
                    <a:cubicBezTo>
                      <a:pt x="2474" y="1840"/>
                      <a:pt x="2413" y="1881"/>
                      <a:pt x="2372" y="1922"/>
                    </a:cubicBezTo>
                    <a:lnTo>
                      <a:pt x="1411" y="3210"/>
                    </a:lnTo>
                    <a:cubicBezTo>
                      <a:pt x="1370" y="3251"/>
                      <a:pt x="1370" y="3292"/>
                      <a:pt x="1370" y="3332"/>
                    </a:cubicBezTo>
                    <a:lnTo>
                      <a:pt x="1370" y="3660"/>
                    </a:lnTo>
                    <a:cubicBezTo>
                      <a:pt x="1370" y="3782"/>
                      <a:pt x="1452" y="3864"/>
                      <a:pt x="1575" y="3864"/>
                    </a:cubicBezTo>
                    <a:lnTo>
                      <a:pt x="3496" y="3864"/>
                    </a:lnTo>
                    <a:cubicBezTo>
                      <a:pt x="3619" y="3864"/>
                      <a:pt x="3700" y="3782"/>
                      <a:pt x="3700" y="3660"/>
                    </a:cubicBezTo>
                    <a:lnTo>
                      <a:pt x="3700" y="2045"/>
                    </a:lnTo>
                    <a:cubicBezTo>
                      <a:pt x="3700" y="1942"/>
                      <a:pt x="3619" y="1840"/>
                      <a:pt x="3496" y="1840"/>
                    </a:cubicBezTo>
                    <a:close/>
                    <a:moveTo>
                      <a:pt x="12000" y="1063"/>
                    </a:moveTo>
                    <a:cubicBezTo>
                      <a:pt x="12368" y="1063"/>
                      <a:pt x="12777" y="1738"/>
                      <a:pt x="12777" y="2699"/>
                    </a:cubicBezTo>
                    <a:cubicBezTo>
                      <a:pt x="12777" y="3660"/>
                      <a:pt x="12368" y="4334"/>
                      <a:pt x="12000" y="4334"/>
                    </a:cubicBezTo>
                    <a:lnTo>
                      <a:pt x="5683" y="4334"/>
                    </a:lnTo>
                    <a:cubicBezTo>
                      <a:pt x="5315" y="4334"/>
                      <a:pt x="4907" y="3660"/>
                      <a:pt x="4907" y="2699"/>
                    </a:cubicBezTo>
                    <a:cubicBezTo>
                      <a:pt x="4907" y="1738"/>
                      <a:pt x="5315" y="1063"/>
                      <a:pt x="5683" y="1063"/>
                    </a:cubicBezTo>
                    <a:lnTo>
                      <a:pt x="10508" y="1063"/>
                    </a:lnTo>
                    <a:lnTo>
                      <a:pt x="10508" y="3721"/>
                    </a:lnTo>
                    <a:cubicBezTo>
                      <a:pt x="10508" y="3823"/>
                      <a:pt x="10610" y="3925"/>
                      <a:pt x="10712" y="3925"/>
                    </a:cubicBezTo>
                    <a:cubicBezTo>
                      <a:pt x="10835" y="3925"/>
                      <a:pt x="10916" y="3823"/>
                      <a:pt x="10916" y="3721"/>
                    </a:cubicBezTo>
                    <a:lnTo>
                      <a:pt x="10916" y="3394"/>
                    </a:lnTo>
                    <a:lnTo>
                      <a:pt x="11305" y="3394"/>
                    </a:lnTo>
                    <a:lnTo>
                      <a:pt x="11305" y="3721"/>
                    </a:lnTo>
                    <a:cubicBezTo>
                      <a:pt x="11305" y="3823"/>
                      <a:pt x="11387" y="3925"/>
                      <a:pt x="11509" y="3925"/>
                    </a:cubicBezTo>
                    <a:cubicBezTo>
                      <a:pt x="11611" y="3925"/>
                      <a:pt x="11714" y="3823"/>
                      <a:pt x="11714" y="3721"/>
                    </a:cubicBezTo>
                    <a:lnTo>
                      <a:pt x="11714" y="1063"/>
                    </a:lnTo>
                    <a:close/>
                    <a:moveTo>
                      <a:pt x="3844" y="1554"/>
                    </a:moveTo>
                    <a:lnTo>
                      <a:pt x="3844" y="4845"/>
                    </a:lnTo>
                    <a:lnTo>
                      <a:pt x="880" y="4845"/>
                    </a:lnTo>
                    <a:lnTo>
                      <a:pt x="880" y="3271"/>
                    </a:lnTo>
                    <a:lnTo>
                      <a:pt x="2474" y="1554"/>
                    </a:lnTo>
                    <a:close/>
                    <a:moveTo>
                      <a:pt x="11428" y="4743"/>
                    </a:moveTo>
                    <a:lnTo>
                      <a:pt x="11428" y="4906"/>
                    </a:lnTo>
                    <a:lnTo>
                      <a:pt x="6215" y="4906"/>
                    </a:lnTo>
                    <a:lnTo>
                      <a:pt x="6215" y="4743"/>
                    </a:lnTo>
                    <a:close/>
                    <a:moveTo>
                      <a:pt x="2024" y="5315"/>
                    </a:moveTo>
                    <a:cubicBezTo>
                      <a:pt x="1881" y="5377"/>
                      <a:pt x="1738" y="5458"/>
                      <a:pt x="1615" y="5581"/>
                    </a:cubicBezTo>
                    <a:lnTo>
                      <a:pt x="409" y="5581"/>
                    </a:lnTo>
                    <a:lnTo>
                      <a:pt x="409" y="5315"/>
                    </a:lnTo>
                    <a:close/>
                    <a:moveTo>
                      <a:pt x="8443" y="5315"/>
                    </a:moveTo>
                    <a:cubicBezTo>
                      <a:pt x="8300" y="5377"/>
                      <a:pt x="8157" y="5458"/>
                      <a:pt x="8034" y="5581"/>
                    </a:cubicBezTo>
                    <a:lnTo>
                      <a:pt x="3230" y="5581"/>
                    </a:lnTo>
                    <a:cubicBezTo>
                      <a:pt x="3108" y="5458"/>
                      <a:pt x="2965" y="5377"/>
                      <a:pt x="2821" y="5315"/>
                    </a:cubicBezTo>
                    <a:close/>
                    <a:moveTo>
                      <a:pt x="10610" y="5315"/>
                    </a:moveTo>
                    <a:cubicBezTo>
                      <a:pt x="10446" y="5377"/>
                      <a:pt x="10324" y="5458"/>
                      <a:pt x="10201" y="5581"/>
                    </a:cubicBezTo>
                    <a:lnTo>
                      <a:pt x="9629" y="5581"/>
                    </a:lnTo>
                    <a:cubicBezTo>
                      <a:pt x="9526" y="5458"/>
                      <a:pt x="9383" y="5377"/>
                      <a:pt x="9220" y="5315"/>
                    </a:cubicBezTo>
                    <a:close/>
                    <a:moveTo>
                      <a:pt x="12634" y="5315"/>
                    </a:moveTo>
                    <a:lnTo>
                      <a:pt x="12634" y="5581"/>
                    </a:lnTo>
                    <a:lnTo>
                      <a:pt x="11795" y="5581"/>
                    </a:lnTo>
                    <a:cubicBezTo>
                      <a:pt x="11693" y="5458"/>
                      <a:pt x="11550" y="5377"/>
                      <a:pt x="11407" y="5315"/>
                    </a:cubicBezTo>
                    <a:close/>
                    <a:moveTo>
                      <a:pt x="9935" y="5990"/>
                    </a:moveTo>
                    <a:cubicBezTo>
                      <a:pt x="9935" y="6010"/>
                      <a:pt x="9935" y="6031"/>
                      <a:pt x="9915" y="6072"/>
                    </a:cubicBezTo>
                    <a:cubicBezTo>
                      <a:pt x="9915" y="6031"/>
                      <a:pt x="9894" y="6010"/>
                      <a:pt x="9894" y="5990"/>
                    </a:cubicBezTo>
                    <a:close/>
                    <a:moveTo>
                      <a:pt x="2413" y="5642"/>
                    </a:moveTo>
                    <a:cubicBezTo>
                      <a:pt x="2454" y="5642"/>
                      <a:pt x="2494" y="5663"/>
                      <a:pt x="2535" y="5663"/>
                    </a:cubicBezTo>
                    <a:lnTo>
                      <a:pt x="2576" y="5663"/>
                    </a:lnTo>
                    <a:cubicBezTo>
                      <a:pt x="2597" y="5683"/>
                      <a:pt x="2638" y="5683"/>
                      <a:pt x="2658" y="5704"/>
                    </a:cubicBezTo>
                    <a:cubicBezTo>
                      <a:pt x="2678" y="5704"/>
                      <a:pt x="2699" y="5704"/>
                      <a:pt x="2719" y="5724"/>
                    </a:cubicBezTo>
                    <a:cubicBezTo>
                      <a:pt x="2740" y="5724"/>
                      <a:pt x="2760" y="5745"/>
                      <a:pt x="2781" y="5765"/>
                    </a:cubicBezTo>
                    <a:cubicBezTo>
                      <a:pt x="2842" y="5806"/>
                      <a:pt x="2903" y="5847"/>
                      <a:pt x="2965" y="5908"/>
                    </a:cubicBezTo>
                    <a:cubicBezTo>
                      <a:pt x="3067" y="6031"/>
                      <a:pt x="3128" y="6194"/>
                      <a:pt x="3128" y="6358"/>
                    </a:cubicBezTo>
                    <a:cubicBezTo>
                      <a:pt x="3128" y="6767"/>
                      <a:pt x="2801" y="7073"/>
                      <a:pt x="2413" y="7073"/>
                    </a:cubicBezTo>
                    <a:cubicBezTo>
                      <a:pt x="2024" y="7073"/>
                      <a:pt x="1697" y="6767"/>
                      <a:pt x="1697" y="6358"/>
                    </a:cubicBezTo>
                    <a:cubicBezTo>
                      <a:pt x="1697" y="6194"/>
                      <a:pt x="1779" y="6031"/>
                      <a:pt x="1861" y="5908"/>
                    </a:cubicBezTo>
                    <a:cubicBezTo>
                      <a:pt x="1922" y="5847"/>
                      <a:pt x="1983" y="5785"/>
                      <a:pt x="2065" y="5745"/>
                    </a:cubicBezTo>
                    <a:cubicBezTo>
                      <a:pt x="2086" y="5745"/>
                      <a:pt x="2106" y="5724"/>
                      <a:pt x="2126" y="5724"/>
                    </a:cubicBezTo>
                    <a:cubicBezTo>
                      <a:pt x="2126" y="5704"/>
                      <a:pt x="2147" y="5704"/>
                      <a:pt x="2167" y="5704"/>
                    </a:cubicBezTo>
                    <a:cubicBezTo>
                      <a:pt x="2208" y="5683"/>
                      <a:pt x="2229" y="5683"/>
                      <a:pt x="2270" y="5663"/>
                    </a:cubicBezTo>
                    <a:lnTo>
                      <a:pt x="2290" y="5663"/>
                    </a:lnTo>
                    <a:cubicBezTo>
                      <a:pt x="2331" y="5663"/>
                      <a:pt x="2372" y="5642"/>
                      <a:pt x="2413" y="5642"/>
                    </a:cubicBezTo>
                    <a:close/>
                    <a:moveTo>
                      <a:pt x="8831" y="5642"/>
                    </a:moveTo>
                    <a:cubicBezTo>
                      <a:pt x="8872" y="5642"/>
                      <a:pt x="8913" y="5663"/>
                      <a:pt x="8954" y="5663"/>
                    </a:cubicBezTo>
                    <a:lnTo>
                      <a:pt x="8974" y="5663"/>
                    </a:lnTo>
                    <a:cubicBezTo>
                      <a:pt x="9015" y="5683"/>
                      <a:pt x="9056" y="5683"/>
                      <a:pt x="9077" y="5704"/>
                    </a:cubicBezTo>
                    <a:cubicBezTo>
                      <a:pt x="9097" y="5704"/>
                      <a:pt x="9118" y="5704"/>
                      <a:pt x="9118" y="5724"/>
                    </a:cubicBezTo>
                    <a:cubicBezTo>
                      <a:pt x="9158" y="5724"/>
                      <a:pt x="9179" y="5745"/>
                      <a:pt x="9199" y="5765"/>
                    </a:cubicBezTo>
                    <a:cubicBezTo>
                      <a:pt x="9261" y="5806"/>
                      <a:pt x="9322" y="5847"/>
                      <a:pt x="9383" y="5908"/>
                    </a:cubicBezTo>
                    <a:cubicBezTo>
                      <a:pt x="9486" y="6031"/>
                      <a:pt x="9547" y="6194"/>
                      <a:pt x="9547" y="6358"/>
                    </a:cubicBezTo>
                    <a:cubicBezTo>
                      <a:pt x="9547" y="6767"/>
                      <a:pt x="9220" y="7073"/>
                      <a:pt x="8831" y="7073"/>
                    </a:cubicBezTo>
                    <a:cubicBezTo>
                      <a:pt x="8443" y="7073"/>
                      <a:pt x="8116" y="6767"/>
                      <a:pt x="8116" y="6358"/>
                    </a:cubicBezTo>
                    <a:cubicBezTo>
                      <a:pt x="8116" y="6194"/>
                      <a:pt x="8177" y="6031"/>
                      <a:pt x="8279" y="5908"/>
                    </a:cubicBezTo>
                    <a:cubicBezTo>
                      <a:pt x="8341" y="5847"/>
                      <a:pt x="8402" y="5806"/>
                      <a:pt x="8463" y="5765"/>
                    </a:cubicBezTo>
                    <a:cubicBezTo>
                      <a:pt x="8484" y="5745"/>
                      <a:pt x="8504" y="5724"/>
                      <a:pt x="8525" y="5724"/>
                    </a:cubicBezTo>
                    <a:cubicBezTo>
                      <a:pt x="8545" y="5704"/>
                      <a:pt x="8566" y="5704"/>
                      <a:pt x="8586" y="5704"/>
                    </a:cubicBezTo>
                    <a:cubicBezTo>
                      <a:pt x="8607" y="5683"/>
                      <a:pt x="8647" y="5683"/>
                      <a:pt x="8688" y="5663"/>
                    </a:cubicBezTo>
                    <a:lnTo>
                      <a:pt x="8709" y="5663"/>
                    </a:lnTo>
                    <a:cubicBezTo>
                      <a:pt x="8750" y="5663"/>
                      <a:pt x="8791" y="5642"/>
                      <a:pt x="8831" y="5642"/>
                    </a:cubicBezTo>
                    <a:close/>
                    <a:moveTo>
                      <a:pt x="10998" y="5642"/>
                    </a:moveTo>
                    <a:cubicBezTo>
                      <a:pt x="11039" y="5642"/>
                      <a:pt x="11100" y="5663"/>
                      <a:pt x="11141" y="5663"/>
                    </a:cubicBezTo>
                    <a:lnTo>
                      <a:pt x="11162" y="5663"/>
                    </a:lnTo>
                    <a:cubicBezTo>
                      <a:pt x="11182" y="5683"/>
                      <a:pt x="11223" y="5683"/>
                      <a:pt x="11264" y="5704"/>
                    </a:cubicBezTo>
                    <a:cubicBezTo>
                      <a:pt x="11264" y="5704"/>
                      <a:pt x="11284" y="5704"/>
                      <a:pt x="11305" y="5724"/>
                    </a:cubicBezTo>
                    <a:cubicBezTo>
                      <a:pt x="11325" y="5724"/>
                      <a:pt x="11346" y="5745"/>
                      <a:pt x="11366" y="5745"/>
                    </a:cubicBezTo>
                    <a:cubicBezTo>
                      <a:pt x="11448" y="5785"/>
                      <a:pt x="11489" y="5847"/>
                      <a:pt x="11550" y="5908"/>
                    </a:cubicBezTo>
                    <a:cubicBezTo>
                      <a:pt x="11652" y="6031"/>
                      <a:pt x="11714" y="6194"/>
                      <a:pt x="11714" y="6358"/>
                    </a:cubicBezTo>
                    <a:cubicBezTo>
                      <a:pt x="11714" y="6767"/>
                      <a:pt x="11387" y="7073"/>
                      <a:pt x="10998" y="7073"/>
                    </a:cubicBezTo>
                    <a:cubicBezTo>
                      <a:pt x="10610" y="7073"/>
                      <a:pt x="10283" y="6767"/>
                      <a:pt x="10283" y="6358"/>
                    </a:cubicBezTo>
                    <a:cubicBezTo>
                      <a:pt x="10283" y="6194"/>
                      <a:pt x="10344" y="6031"/>
                      <a:pt x="10446" y="5908"/>
                    </a:cubicBezTo>
                    <a:cubicBezTo>
                      <a:pt x="10508" y="5847"/>
                      <a:pt x="10569" y="5785"/>
                      <a:pt x="10630" y="5745"/>
                    </a:cubicBezTo>
                    <a:cubicBezTo>
                      <a:pt x="10671" y="5745"/>
                      <a:pt x="10671" y="5724"/>
                      <a:pt x="10712" y="5724"/>
                    </a:cubicBezTo>
                    <a:cubicBezTo>
                      <a:pt x="10712" y="5704"/>
                      <a:pt x="10732" y="5704"/>
                      <a:pt x="10753" y="5704"/>
                    </a:cubicBezTo>
                    <a:cubicBezTo>
                      <a:pt x="10794" y="5683"/>
                      <a:pt x="10814" y="5683"/>
                      <a:pt x="10855" y="5663"/>
                    </a:cubicBezTo>
                    <a:lnTo>
                      <a:pt x="10876" y="5663"/>
                    </a:lnTo>
                    <a:cubicBezTo>
                      <a:pt x="10916" y="5663"/>
                      <a:pt x="10957" y="5642"/>
                      <a:pt x="10998" y="5642"/>
                    </a:cubicBezTo>
                    <a:close/>
                    <a:moveTo>
                      <a:pt x="7462" y="0"/>
                    </a:moveTo>
                    <a:cubicBezTo>
                      <a:pt x="7339" y="0"/>
                      <a:pt x="7257" y="103"/>
                      <a:pt x="7257" y="205"/>
                    </a:cubicBezTo>
                    <a:cubicBezTo>
                      <a:pt x="7257" y="327"/>
                      <a:pt x="7339" y="409"/>
                      <a:pt x="7462" y="409"/>
                    </a:cubicBezTo>
                    <a:lnTo>
                      <a:pt x="7768" y="409"/>
                    </a:lnTo>
                    <a:lnTo>
                      <a:pt x="7768" y="655"/>
                    </a:lnTo>
                    <a:lnTo>
                      <a:pt x="5683" y="655"/>
                    </a:lnTo>
                    <a:cubicBezTo>
                      <a:pt x="5009" y="655"/>
                      <a:pt x="4498" y="1554"/>
                      <a:pt x="4498" y="2699"/>
                    </a:cubicBezTo>
                    <a:cubicBezTo>
                      <a:pt x="4498" y="3843"/>
                      <a:pt x="5009" y="4743"/>
                      <a:pt x="5683" y="4743"/>
                    </a:cubicBezTo>
                    <a:lnTo>
                      <a:pt x="5806" y="4743"/>
                    </a:lnTo>
                    <a:lnTo>
                      <a:pt x="5806" y="4906"/>
                    </a:lnTo>
                    <a:lnTo>
                      <a:pt x="4252" y="4906"/>
                    </a:lnTo>
                    <a:lnTo>
                      <a:pt x="4252" y="1350"/>
                    </a:lnTo>
                    <a:cubicBezTo>
                      <a:pt x="4252" y="1227"/>
                      <a:pt x="4171" y="1145"/>
                      <a:pt x="4048" y="1145"/>
                    </a:cubicBezTo>
                    <a:lnTo>
                      <a:pt x="2372" y="1145"/>
                    </a:lnTo>
                    <a:cubicBezTo>
                      <a:pt x="2331" y="1145"/>
                      <a:pt x="2270" y="1166"/>
                      <a:pt x="2229" y="1206"/>
                    </a:cubicBezTo>
                    <a:lnTo>
                      <a:pt x="532" y="3067"/>
                    </a:lnTo>
                    <a:cubicBezTo>
                      <a:pt x="491" y="3108"/>
                      <a:pt x="471" y="3148"/>
                      <a:pt x="471" y="3189"/>
                    </a:cubicBezTo>
                    <a:lnTo>
                      <a:pt x="471" y="4906"/>
                    </a:lnTo>
                    <a:lnTo>
                      <a:pt x="205" y="4906"/>
                    </a:lnTo>
                    <a:cubicBezTo>
                      <a:pt x="82" y="4906"/>
                      <a:pt x="0" y="4988"/>
                      <a:pt x="0" y="5111"/>
                    </a:cubicBezTo>
                    <a:lnTo>
                      <a:pt x="0" y="5785"/>
                    </a:lnTo>
                    <a:cubicBezTo>
                      <a:pt x="0" y="5888"/>
                      <a:pt x="82" y="5990"/>
                      <a:pt x="205" y="5990"/>
                    </a:cubicBezTo>
                    <a:lnTo>
                      <a:pt x="1370" y="5990"/>
                    </a:lnTo>
                    <a:cubicBezTo>
                      <a:pt x="1309" y="6092"/>
                      <a:pt x="1288" y="6235"/>
                      <a:pt x="1288" y="6358"/>
                    </a:cubicBezTo>
                    <a:cubicBezTo>
                      <a:pt x="1288" y="6971"/>
                      <a:pt x="1799" y="7482"/>
                      <a:pt x="2413" y="7482"/>
                    </a:cubicBezTo>
                    <a:cubicBezTo>
                      <a:pt x="3046" y="7482"/>
                      <a:pt x="3537" y="6971"/>
                      <a:pt x="3537" y="6358"/>
                    </a:cubicBezTo>
                    <a:cubicBezTo>
                      <a:pt x="3537" y="6235"/>
                      <a:pt x="3517" y="6092"/>
                      <a:pt x="3476" y="5990"/>
                    </a:cubicBezTo>
                    <a:lnTo>
                      <a:pt x="7768" y="5990"/>
                    </a:lnTo>
                    <a:cubicBezTo>
                      <a:pt x="7728" y="6092"/>
                      <a:pt x="7707" y="6235"/>
                      <a:pt x="7707" y="6358"/>
                    </a:cubicBezTo>
                    <a:cubicBezTo>
                      <a:pt x="7707" y="6971"/>
                      <a:pt x="8218" y="7482"/>
                      <a:pt x="8831" y="7482"/>
                    </a:cubicBezTo>
                    <a:cubicBezTo>
                      <a:pt x="9342" y="7482"/>
                      <a:pt x="9792" y="7135"/>
                      <a:pt x="9915" y="6664"/>
                    </a:cubicBezTo>
                    <a:cubicBezTo>
                      <a:pt x="10058" y="7135"/>
                      <a:pt x="10487" y="7482"/>
                      <a:pt x="10998" y="7482"/>
                    </a:cubicBezTo>
                    <a:cubicBezTo>
                      <a:pt x="11611" y="7482"/>
                      <a:pt x="12123" y="6971"/>
                      <a:pt x="12123" y="6358"/>
                    </a:cubicBezTo>
                    <a:cubicBezTo>
                      <a:pt x="12123" y="6235"/>
                      <a:pt x="12102" y="6092"/>
                      <a:pt x="12061" y="5990"/>
                    </a:cubicBezTo>
                    <a:lnTo>
                      <a:pt x="12838" y="5990"/>
                    </a:lnTo>
                    <a:cubicBezTo>
                      <a:pt x="12940" y="5990"/>
                      <a:pt x="13042" y="5888"/>
                      <a:pt x="13042" y="5785"/>
                    </a:cubicBezTo>
                    <a:lnTo>
                      <a:pt x="13042" y="5111"/>
                    </a:lnTo>
                    <a:cubicBezTo>
                      <a:pt x="13042" y="4988"/>
                      <a:pt x="12940" y="4906"/>
                      <a:pt x="12838" y="4906"/>
                    </a:cubicBezTo>
                    <a:lnTo>
                      <a:pt x="11836" y="4906"/>
                    </a:lnTo>
                    <a:lnTo>
                      <a:pt x="11836" y="4743"/>
                    </a:lnTo>
                    <a:lnTo>
                      <a:pt x="12000" y="4743"/>
                    </a:lnTo>
                    <a:cubicBezTo>
                      <a:pt x="12674" y="4743"/>
                      <a:pt x="13186" y="3843"/>
                      <a:pt x="13186" y="2699"/>
                    </a:cubicBezTo>
                    <a:cubicBezTo>
                      <a:pt x="13186" y="1554"/>
                      <a:pt x="12674" y="655"/>
                      <a:pt x="12000" y="655"/>
                    </a:cubicBezTo>
                    <a:lnTo>
                      <a:pt x="8177" y="655"/>
                    </a:lnTo>
                    <a:lnTo>
                      <a:pt x="8177" y="409"/>
                    </a:lnTo>
                    <a:lnTo>
                      <a:pt x="8504" y="409"/>
                    </a:lnTo>
                    <a:cubicBezTo>
                      <a:pt x="8607" y="409"/>
                      <a:pt x="8709" y="327"/>
                      <a:pt x="8709" y="205"/>
                    </a:cubicBezTo>
                    <a:cubicBezTo>
                      <a:pt x="8709" y="103"/>
                      <a:pt x="8607" y="0"/>
                      <a:pt x="8504" y="0"/>
                    </a:cubicBezTo>
                    <a:close/>
                  </a:path>
                </a:pathLst>
              </a:custGeom>
              <a:solidFill>
                <a:srgbClr val="F8F8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1" name="Google Shape;311;p20"/>
              <p:cNvSpPr/>
              <p:nvPr/>
            </p:nvSpPr>
            <p:spPr>
              <a:xfrm rot="-2700036" flipH="1">
                <a:off x="2867438" y="1766229"/>
                <a:ext cx="2211282" cy="1254880"/>
              </a:xfrm>
              <a:custGeom>
                <a:avLst/>
                <a:gdLst/>
                <a:ahLst/>
                <a:cxnLst/>
                <a:rect l="l" t="t" r="r" b="b"/>
                <a:pathLst>
                  <a:path w="13186" h="7483" extrusionOk="0">
                    <a:moveTo>
                      <a:pt x="11305" y="1063"/>
                    </a:moveTo>
                    <a:lnTo>
                      <a:pt x="11305" y="1370"/>
                    </a:lnTo>
                    <a:lnTo>
                      <a:pt x="10916" y="1370"/>
                    </a:lnTo>
                    <a:lnTo>
                      <a:pt x="10916" y="1063"/>
                    </a:lnTo>
                    <a:close/>
                    <a:moveTo>
                      <a:pt x="11305" y="1779"/>
                    </a:moveTo>
                    <a:lnTo>
                      <a:pt x="11305" y="1902"/>
                    </a:lnTo>
                    <a:lnTo>
                      <a:pt x="10916" y="1902"/>
                    </a:lnTo>
                    <a:lnTo>
                      <a:pt x="10916" y="1779"/>
                    </a:lnTo>
                    <a:close/>
                    <a:moveTo>
                      <a:pt x="11305" y="2310"/>
                    </a:moveTo>
                    <a:lnTo>
                      <a:pt x="11305" y="2453"/>
                    </a:lnTo>
                    <a:lnTo>
                      <a:pt x="10916" y="2453"/>
                    </a:lnTo>
                    <a:lnTo>
                      <a:pt x="10916" y="2310"/>
                    </a:lnTo>
                    <a:close/>
                    <a:moveTo>
                      <a:pt x="11305" y="2862"/>
                    </a:moveTo>
                    <a:lnTo>
                      <a:pt x="11305" y="2985"/>
                    </a:lnTo>
                    <a:lnTo>
                      <a:pt x="10916" y="2985"/>
                    </a:lnTo>
                    <a:lnTo>
                      <a:pt x="10916" y="2862"/>
                    </a:lnTo>
                    <a:close/>
                    <a:moveTo>
                      <a:pt x="3292" y="2249"/>
                    </a:moveTo>
                    <a:lnTo>
                      <a:pt x="3292" y="3455"/>
                    </a:lnTo>
                    <a:lnTo>
                      <a:pt x="1779" y="3455"/>
                    </a:lnTo>
                    <a:lnTo>
                      <a:pt x="1779" y="3414"/>
                    </a:lnTo>
                    <a:lnTo>
                      <a:pt x="2638" y="2249"/>
                    </a:lnTo>
                    <a:close/>
                    <a:moveTo>
                      <a:pt x="2535" y="1840"/>
                    </a:moveTo>
                    <a:cubicBezTo>
                      <a:pt x="2474" y="1840"/>
                      <a:pt x="2413" y="1881"/>
                      <a:pt x="2372" y="1922"/>
                    </a:cubicBezTo>
                    <a:lnTo>
                      <a:pt x="1411" y="3210"/>
                    </a:lnTo>
                    <a:cubicBezTo>
                      <a:pt x="1370" y="3251"/>
                      <a:pt x="1370" y="3292"/>
                      <a:pt x="1370" y="3332"/>
                    </a:cubicBezTo>
                    <a:lnTo>
                      <a:pt x="1370" y="3660"/>
                    </a:lnTo>
                    <a:cubicBezTo>
                      <a:pt x="1370" y="3782"/>
                      <a:pt x="1452" y="3864"/>
                      <a:pt x="1575" y="3864"/>
                    </a:cubicBezTo>
                    <a:lnTo>
                      <a:pt x="3496" y="3864"/>
                    </a:lnTo>
                    <a:cubicBezTo>
                      <a:pt x="3619" y="3864"/>
                      <a:pt x="3700" y="3782"/>
                      <a:pt x="3700" y="3660"/>
                    </a:cubicBezTo>
                    <a:lnTo>
                      <a:pt x="3700" y="2045"/>
                    </a:lnTo>
                    <a:cubicBezTo>
                      <a:pt x="3700" y="1942"/>
                      <a:pt x="3619" y="1840"/>
                      <a:pt x="3496" y="1840"/>
                    </a:cubicBezTo>
                    <a:close/>
                    <a:moveTo>
                      <a:pt x="12000" y="1063"/>
                    </a:moveTo>
                    <a:cubicBezTo>
                      <a:pt x="12368" y="1063"/>
                      <a:pt x="12777" y="1738"/>
                      <a:pt x="12777" y="2699"/>
                    </a:cubicBezTo>
                    <a:cubicBezTo>
                      <a:pt x="12777" y="3660"/>
                      <a:pt x="12368" y="4334"/>
                      <a:pt x="12000" y="4334"/>
                    </a:cubicBezTo>
                    <a:lnTo>
                      <a:pt x="5683" y="4334"/>
                    </a:lnTo>
                    <a:cubicBezTo>
                      <a:pt x="5315" y="4334"/>
                      <a:pt x="4907" y="3660"/>
                      <a:pt x="4907" y="2699"/>
                    </a:cubicBezTo>
                    <a:cubicBezTo>
                      <a:pt x="4907" y="1738"/>
                      <a:pt x="5315" y="1063"/>
                      <a:pt x="5683" y="1063"/>
                    </a:cubicBezTo>
                    <a:lnTo>
                      <a:pt x="10508" y="1063"/>
                    </a:lnTo>
                    <a:lnTo>
                      <a:pt x="10508" y="3721"/>
                    </a:lnTo>
                    <a:cubicBezTo>
                      <a:pt x="10508" y="3823"/>
                      <a:pt x="10610" y="3925"/>
                      <a:pt x="10712" y="3925"/>
                    </a:cubicBezTo>
                    <a:cubicBezTo>
                      <a:pt x="10835" y="3925"/>
                      <a:pt x="10916" y="3823"/>
                      <a:pt x="10916" y="3721"/>
                    </a:cubicBezTo>
                    <a:lnTo>
                      <a:pt x="10916" y="3394"/>
                    </a:lnTo>
                    <a:lnTo>
                      <a:pt x="11305" y="3394"/>
                    </a:lnTo>
                    <a:lnTo>
                      <a:pt x="11305" y="3721"/>
                    </a:lnTo>
                    <a:cubicBezTo>
                      <a:pt x="11305" y="3823"/>
                      <a:pt x="11387" y="3925"/>
                      <a:pt x="11509" y="3925"/>
                    </a:cubicBezTo>
                    <a:cubicBezTo>
                      <a:pt x="11611" y="3925"/>
                      <a:pt x="11714" y="3823"/>
                      <a:pt x="11714" y="3721"/>
                    </a:cubicBezTo>
                    <a:lnTo>
                      <a:pt x="11714" y="1063"/>
                    </a:lnTo>
                    <a:close/>
                    <a:moveTo>
                      <a:pt x="3844" y="1554"/>
                    </a:moveTo>
                    <a:lnTo>
                      <a:pt x="3844" y="4845"/>
                    </a:lnTo>
                    <a:lnTo>
                      <a:pt x="880" y="4845"/>
                    </a:lnTo>
                    <a:lnTo>
                      <a:pt x="880" y="3271"/>
                    </a:lnTo>
                    <a:lnTo>
                      <a:pt x="2474" y="1554"/>
                    </a:lnTo>
                    <a:close/>
                    <a:moveTo>
                      <a:pt x="11428" y="4743"/>
                    </a:moveTo>
                    <a:lnTo>
                      <a:pt x="11428" y="4906"/>
                    </a:lnTo>
                    <a:lnTo>
                      <a:pt x="6215" y="4906"/>
                    </a:lnTo>
                    <a:lnTo>
                      <a:pt x="6215" y="4743"/>
                    </a:lnTo>
                    <a:close/>
                    <a:moveTo>
                      <a:pt x="2024" y="5315"/>
                    </a:moveTo>
                    <a:cubicBezTo>
                      <a:pt x="1881" y="5377"/>
                      <a:pt x="1738" y="5458"/>
                      <a:pt x="1615" y="5581"/>
                    </a:cubicBezTo>
                    <a:lnTo>
                      <a:pt x="409" y="5581"/>
                    </a:lnTo>
                    <a:lnTo>
                      <a:pt x="409" y="5315"/>
                    </a:lnTo>
                    <a:close/>
                    <a:moveTo>
                      <a:pt x="8443" y="5315"/>
                    </a:moveTo>
                    <a:cubicBezTo>
                      <a:pt x="8300" y="5377"/>
                      <a:pt x="8157" y="5458"/>
                      <a:pt x="8034" y="5581"/>
                    </a:cubicBezTo>
                    <a:lnTo>
                      <a:pt x="3230" y="5581"/>
                    </a:lnTo>
                    <a:cubicBezTo>
                      <a:pt x="3108" y="5458"/>
                      <a:pt x="2965" y="5377"/>
                      <a:pt x="2821" y="5315"/>
                    </a:cubicBezTo>
                    <a:close/>
                    <a:moveTo>
                      <a:pt x="10610" y="5315"/>
                    </a:moveTo>
                    <a:cubicBezTo>
                      <a:pt x="10446" y="5377"/>
                      <a:pt x="10324" y="5458"/>
                      <a:pt x="10201" y="5581"/>
                    </a:cubicBezTo>
                    <a:lnTo>
                      <a:pt x="9629" y="5581"/>
                    </a:lnTo>
                    <a:cubicBezTo>
                      <a:pt x="9526" y="5458"/>
                      <a:pt x="9383" y="5377"/>
                      <a:pt x="9220" y="5315"/>
                    </a:cubicBezTo>
                    <a:close/>
                    <a:moveTo>
                      <a:pt x="12634" y="5315"/>
                    </a:moveTo>
                    <a:lnTo>
                      <a:pt x="12634" y="5581"/>
                    </a:lnTo>
                    <a:lnTo>
                      <a:pt x="11795" y="5581"/>
                    </a:lnTo>
                    <a:cubicBezTo>
                      <a:pt x="11693" y="5458"/>
                      <a:pt x="11550" y="5377"/>
                      <a:pt x="11407" y="5315"/>
                    </a:cubicBezTo>
                    <a:close/>
                    <a:moveTo>
                      <a:pt x="9935" y="5990"/>
                    </a:moveTo>
                    <a:cubicBezTo>
                      <a:pt x="9935" y="6010"/>
                      <a:pt x="9935" y="6031"/>
                      <a:pt x="9915" y="6072"/>
                    </a:cubicBezTo>
                    <a:cubicBezTo>
                      <a:pt x="9915" y="6031"/>
                      <a:pt x="9894" y="6010"/>
                      <a:pt x="9894" y="5990"/>
                    </a:cubicBezTo>
                    <a:close/>
                    <a:moveTo>
                      <a:pt x="2413" y="5642"/>
                    </a:moveTo>
                    <a:cubicBezTo>
                      <a:pt x="2454" y="5642"/>
                      <a:pt x="2494" y="5663"/>
                      <a:pt x="2535" y="5663"/>
                    </a:cubicBezTo>
                    <a:lnTo>
                      <a:pt x="2576" y="5663"/>
                    </a:lnTo>
                    <a:cubicBezTo>
                      <a:pt x="2597" y="5683"/>
                      <a:pt x="2638" y="5683"/>
                      <a:pt x="2658" y="5704"/>
                    </a:cubicBezTo>
                    <a:cubicBezTo>
                      <a:pt x="2678" y="5704"/>
                      <a:pt x="2699" y="5704"/>
                      <a:pt x="2719" y="5724"/>
                    </a:cubicBezTo>
                    <a:cubicBezTo>
                      <a:pt x="2740" y="5724"/>
                      <a:pt x="2760" y="5745"/>
                      <a:pt x="2781" y="5765"/>
                    </a:cubicBezTo>
                    <a:cubicBezTo>
                      <a:pt x="2842" y="5806"/>
                      <a:pt x="2903" y="5847"/>
                      <a:pt x="2965" y="5908"/>
                    </a:cubicBezTo>
                    <a:cubicBezTo>
                      <a:pt x="3067" y="6031"/>
                      <a:pt x="3128" y="6194"/>
                      <a:pt x="3128" y="6358"/>
                    </a:cubicBezTo>
                    <a:cubicBezTo>
                      <a:pt x="3128" y="6767"/>
                      <a:pt x="2801" y="7073"/>
                      <a:pt x="2413" y="7073"/>
                    </a:cubicBezTo>
                    <a:cubicBezTo>
                      <a:pt x="2024" y="7073"/>
                      <a:pt x="1697" y="6767"/>
                      <a:pt x="1697" y="6358"/>
                    </a:cubicBezTo>
                    <a:cubicBezTo>
                      <a:pt x="1697" y="6194"/>
                      <a:pt x="1779" y="6031"/>
                      <a:pt x="1861" y="5908"/>
                    </a:cubicBezTo>
                    <a:cubicBezTo>
                      <a:pt x="1922" y="5847"/>
                      <a:pt x="1983" y="5785"/>
                      <a:pt x="2065" y="5745"/>
                    </a:cubicBezTo>
                    <a:cubicBezTo>
                      <a:pt x="2086" y="5745"/>
                      <a:pt x="2106" y="5724"/>
                      <a:pt x="2126" y="5724"/>
                    </a:cubicBezTo>
                    <a:cubicBezTo>
                      <a:pt x="2126" y="5704"/>
                      <a:pt x="2147" y="5704"/>
                      <a:pt x="2167" y="5704"/>
                    </a:cubicBezTo>
                    <a:cubicBezTo>
                      <a:pt x="2208" y="5683"/>
                      <a:pt x="2229" y="5683"/>
                      <a:pt x="2270" y="5663"/>
                    </a:cubicBezTo>
                    <a:lnTo>
                      <a:pt x="2290" y="5663"/>
                    </a:lnTo>
                    <a:cubicBezTo>
                      <a:pt x="2331" y="5663"/>
                      <a:pt x="2372" y="5642"/>
                      <a:pt x="2413" y="5642"/>
                    </a:cubicBezTo>
                    <a:close/>
                    <a:moveTo>
                      <a:pt x="8831" y="5642"/>
                    </a:moveTo>
                    <a:cubicBezTo>
                      <a:pt x="8872" y="5642"/>
                      <a:pt x="8913" y="5663"/>
                      <a:pt x="8954" y="5663"/>
                    </a:cubicBezTo>
                    <a:lnTo>
                      <a:pt x="8974" y="5663"/>
                    </a:lnTo>
                    <a:cubicBezTo>
                      <a:pt x="9015" y="5683"/>
                      <a:pt x="9056" y="5683"/>
                      <a:pt x="9077" y="5704"/>
                    </a:cubicBezTo>
                    <a:cubicBezTo>
                      <a:pt x="9097" y="5704"/>
                      <a:pt x="9118" y="5704"/>
                      <a:pt x="9118" y="5724"/>
                    </a:cubicBezTo>
                    <a:cubicBezTo>
                      <a:pt x="9158" y="5724"/>
                      <a:pt x="9179" y="5745"/>
                      <a:pt x="9199" y="5765"/>
                    </a:cubicBezTo>
                    <a:cubicBezTo>
                      <a:pt x="9261" y="5806"/>
                      <a:pt x="9322" y="5847"/>
                      <a:pt x="9383" y="5908"/>
                    </a:cubicBezTo>
                    <a:cubicBezTo>
                      <a:pt x="9486" y="6031"/>
                      <a:pt x="9547" y="6194"/>
                      <a:pt x="9547" y="6358"/>
                    </a:cubicBezTo>
                    <a:cubicBezTo>
                      <a:pt x="9547" y="6767"/>
                      <a:pt x="9220" y="7073"/>
                      <a:pt x="8831" y="7073"/>
                    </a:cubicBezTo>
                    <a:cubicBezTo>
                      <a:pt x="8443" y="7073"/>
                      <a:pt x="8116" y="6767"/>
                      <a:pt x="8116" y="6358"/>
                    </a:cubicBezTo>
                    <a:cubicBezTo>
                      <a:pt x="8116" y="6194"/>
                      <a:pt x="8177" y="6031"/>
                      <a:pt x="8279" y="5908"/>
                    </a:cubicBezTo>
                    <a:cubicBezTo>
                      <a:pt x="8341" y="5847"/>
                      <a:pt x="8402" y="5806"/>
                      <a:pt x="8463" y="5765"/>
                    </a:cubicBezTo>
                    <a:cubicBezTo>
                      <a:pt x="8484" y="5745"/>
                      <a:pt x="8504" y="5724"/>
                      <a:pt x="8525" y="5724"/>
                    </a:cubicBezTo>
                    <a:cubicBezTo>
                      <a:pt x="8545" y="5704"/>
                      <a:pt x="8566" y="5704"/>
                      <a:pt x="8586" y="5704"/>
                    </a:cubicBezTo>
                    <a:cubicBezTo>
                      <a:pt x="8607" y="5683"/>
                      <a:pt x="8647" y="5683"/>
                      <a:pt x="8688" y="5663"/>
                    </a:cubicBezTo>
                    <a:lnTo>
                      <a:pt x="8709" y="5663"/>
                    </a:lnTo>
                    <a:cubicBezTo>
                      <a:pt x="8750" y="5663"/>
                      <a:pt x="8791" y="5642"/>
                      <a:pt x="8831" y="5642"/>
                    </a:cubicBezTo>
                    <a:close/>
                    <a:moveTo>
                      <a:pt x="10998" y="5642"/>
                    </a:moveTo>
                    <a:cubicBezTo>
                      <a:pt x="11039" y="5642"/>
                      <a:pt x="11100" y="5663"/>
                      <a:pt x="11141" y="5663"/>
                    </a:cubicBezTo>
                    <a:lnTo>
                      <a:pt x="11162" y="5663"/>
                    </a:lnTo>
                    <a:cubicBezTo>
                      <a:pt x="11182" y="5683"/>
                      <a:pt x="11223" y="5683"/>
                      <a:pt x="11264" y="5704"/>
                    </a:cubicBezTo>
                    <a:cubicBezTo>
                      <a:pt x="11264" y="5704"/>
                      <a:pt x="11284" y="5704"/>
                      <a:pt x="11305" y="5724"/>
                    </a:cubicBezTo>
                    <a:cubicBezTo>
                      <a:pt x="11325" y="5724"/>
                      <a:pt x="11346" y="5745"/>
                      <a:pt x="11366" y="5745"/>
                    </a:cubicBezTo>
                    <a:cubicBezTo>
                      <a:pt x="11448" y="5785"/>
                      <a:pt x="11489" y="5847"/>
                      <a:pt x="11550" y="5908"/>
                    </a:cubicBezTo>
                    <a:cubicBezTo>
                      <a:pt x="11652" y="6031"/>
                      <a:pt x="11714" y="6194"/>
                      <a:pt x="11714" y="6358"/>
                    </a:cubicBezTo>
                    <a:cubicBezTo>
                      <a:pt x="11714" y="6767"/>
                      <a:pt x="11387" y="7073"/>
                      <a:pt x="10998" y="7073"/>
                    </a:cubicBezTo>
                    <a:cubicBezTo>
                      <a:pt x="10610" y="7073"/>
                      <a:pt x="10283" y="6767"/>
                      <a:pt x="10283" y="6358"/>
                    </a:cubicBezTo>
                    <a:cubicBezTo>
                      <a:pt x="10283" y="6194"/>
                      <a:pt x="10344" y="6031"/>
                      <a:pt x="10446" y="5908"/>
                    </a:cubicBezTo>
                    <a:cubicBezTo>
                      <a:pt x="10508" y="5847"/>
                      <a:pt x="10569" y="5785"/>
                      <a:pt x="10630" y="5745"/>
                    </a:cubicBezTo>
                    <a:cubicBezTo>
                      <a:pt x="10671" y="5745"/>
                      <a:pt x="10671" y="5724"/>
                      <a:pt x="10712" y="5724"/>
                    </a:cubicBezTo>
                    <a:cubicBezTo>
                      <a:pt x="10712" y="5704"/>
                      <a:pt x="10732" y="5704"/>
                      <a:pt x="10753" y="5704"/>
                    </a:cubicBezTo>
                    <a:cubicBezTo>
                      <a:pt x="10794" y="5683"/>
                      <a:pt x="10814" y="5683"/>
                      <a:pt x="10855" y="5663"/>
                    </a:cubicBezTo>
                    <a:lnTo>
                      <a:pt x="10876" y="5663"/>
                    </a:lnTo>
                    <a:cubicBezTo>
                      <a:pt x="10916" y="5663"/>
                      <a:pt x="10957" y="5642"/>
                      <a:pt x="10998" y="5642"/>
                    </a:cubicBezTo>
                    <a:close/>
                    <a:moveTo>
                      <a:pt x="7462" y="0"/>
                    </a:moveTo>
                    <a:cubicBezTo>
                      <a:pt x="7339" y="0"/>
                      <a:pt x="7257" y="103"/>
                      <a:pt x="7257" y="205"/>
                    </a:cubicBezTo>
                    <a:cubicBezTo>
                      <a:pt x="7257" y="327"/>
                      <a:pt x="7339" y="409"/>
                      <a:pt x="7462" y="409"/>
                    </a:cubicBezTo>
                    <a:lnTo>
                      <a:pt x="7768" y="409"/>
                    </a:lnTo>
                    <a:lnTo>
                      <a:pt x="7768" y="655"/>
                    </a:lnTo>
                    <a:lnTo>
                      <a:pt x="5683" y="655"/>
                    </a:lnTo>
                    <a:cubicBezTo>
                      <a:pt x="5009" y="655"/>
                      <a:pt x="4498" y="1554"/>
                      <a:pt x="4498" y="2699"/>
                    </a:cubicBezTo>
                    <a:cubicBezTo>
                      <a:pt x="4498" y="3843"/>
                      <a:pt x="5009" y="4743"/>
                      <a:pt x="5683" y="4743"/>
                    </a:cubicBezTo>
                    <a:lnTo>
                      <a:pt x="5806" y="4743"/>
                    </a:lnTo>
                    <a:lnTo>
                      <a:pt x="5806" y="4906"/>
                    </a:lnTo>
                    <a:lnTo>
                      <a:pt x="4252" y="4906"/>
                    </a:lnTo>
                    <a:lnTo>
                      <a:pt x="4252" y="1350"/>
                    </a:lnTo>
                    <a:cubicBezTo>
                      <a:pt x="4252" y="1227"/>
                      <a:pt x="4171" y="1145"/>
                      <a:pt x="4048" y="1145"/>
                    </a:cubicBezTo>
                    <a:lnTo>
                      <a:pt x="2372" y="1145"/>
                    </a:lnTo>
                    <a:cubicBezTo>
                      <a:pt x="2331" y="1145"/>
                      <a:pt x="2270" y="1166"/>
                      <a:pt x="2229" y="1206"/>
                    </a:cubicBezTo>
                    <a:lnTo>
                      <a:pt x="532" y="3067"/>
                    </a:lnTo>
                    <a:cubicBezTo>
                      <a:pt x="491" y="3108"/>
                      <a:pt x="471" y="3148"/>
                      <a:pt x="471" y="3189"/>
                    </a:cubicBezTo>
                    <a:lnTo>
                      <a:pt x="471" y="4906"/>
                    </a:lnTo>
                    <a:lnTo>
                      <a:pt x="205" y="4906"/>
                    </a:lnTo>
                    <a:cubicBezTo>
                      <a:pt x="82" y="4906"/>
                      <a:pt x="0" y="4988"/>
                      <a:pt x="0" y="5111"/>
                    </a:cubicBezTo>
                    <a:lnTo>
                      <a:pt x="0" y="5785"/>
                    </a:lnTo>
                    <a:cubicBezTo>
                      <a:pt x="0" y="5888"/>
                      <a:pt x="82" y="5990"/>
                      <a:pt x="205" y="5990"/>
                    </a:cubicBezTo>
                    <a:lnTo>
                      <a:pt x="1370" y="5990"/>
                    </a:lnTo>
                    <a:cubicBezTo>
                      <a:pt x="1309" y="6092"/>
                      <a:pt x="1288" y="6235"/>
                      <a:pt x="1288" y="6358"/>
                    </a:cubicBezTo>
                    <a:cubicBezTo>
                      <a:pt x="1288" y="6971"/>
                      <a:pt x="1799" y="7482"/>
                      <a:pt x="2413" y="7482"/>
                    </a:cubicBezTo>
                    <a:cubicBezTo>
                      <a:pt x="3046" y="7482"/>
                      <a:pt x="3537" y="6971"/>
                      <a:pt x="3537" y="6358"/>
                    </a:cubicBezTo>
                    <a:cubicBezTo>
                      <a:pt x="3537" y="6235"/>
                      <a:pt x="3517" y="6092"/>
                      <a:pt x="3476" y="5990"/>
                    </a:cubicBezTo>
                    <a:lnTo>
                      <a:pt x="7768" y="5990"/>
                    </a:lnTo>
                    <a:cubicBezTo>
                      <a:pt x="7728" y="6092"/>
                      <a:pt x="7707" y="6235"/>
                      <a:pt x="7707" y="6358"/>
                    </a:cubicBezTo>
                    <a:cubicBezTo>
                      <a:pt x="7707" y="6971"/>
                      <a:pt x="8218" y="7482"/>
                      <a:pt x="8831" y="7482"/>
                    </a:cubicBezTo>
                    <a:cubicBezTo>
                      <a:pt x="9342" y="7482"/>
                      <a:pt x="9792" y="7135"/>
                      <a:pt x="9915" y="6664"/>
                    </a:cubicBezTo>
                    <a:cubicBezTo>
                      <a:pt x="10058" y="7135"/>
                      <a:pt x="10487" y="7482"/>
                      <a:pt x="10998" y="7482"/>
                    </a:cubicBezTo>
                    <a:cubicBezTo>
                      <a:pt x="11611" y="7482"/>
                      <a:pt x="12123" y="6971"/>
                      <a:pt x="12123" y="6358"/>
                    </a:cubicBezTo>
                    <a:cubicBezTo>
                      <a:pt x="12123" y="6235"/>
                      <a:pt x="12102" y="6092"/>
                      <a:pt x="12061" y="5990"/>
                    </a:cubicBezTo>
                    <a:lnTo>
                      <a:pt x="12838" y="5990"/>
                    </a:lnTo>
                    <a:cubicBezTo>
                      <a:pt x="12940" y="5990"/>
                      <a:pt x="13042" y="5888"/>
                      <a:pt x="13042" y="5785"/>
                    </a:cubicBezTo>
                    <a:lnTo>
                      <a:pt x="13042" y="5111"/>
                    </a:lnTo>
                    <a:cubicBezTo>
                      <a:pt x="13042" y="4988"/>
                      <a:pt x="12940" y="4906"/>
                      <a:pt x="12838" y="4906"/>
                    </a:cubicBezTo>
                    <a:lnTo>
                      <a:pt x="11836" y="4906"/>
                    </a:lnTo>
                    <a:lnTo>
                      <a:pt x="11836" y="4743"/>
                    </a:lnTo>
                    <a:lnTo>
                      <a:pt x="12000" y="4743"/>
                    </a:lnTo>
                    <a:cubicBezTo>
                      <a:pt x="12674" y="4743"/>
                      <a:pt x="13186" y="3843"/>
                      <a:pt x="13186" y="2699"/>
                    </a:cubicBezTo>
                    <a:cubicBezTo>
                      <a:pt x="13186" y="1554"/>
                      <a:pt x="12674" y="655"/>
                      <a:pt x="12000" y="655"/>
                    </a:cubicBezTo>
                    <a:lnTo>
                      <a:pt x="8177" y="655"/>
                    </a:lnTo>
                    <a:lnTo>
                      <a:pt x="8177" y="409"/>
                    </a:lnTo>
                    <a:lnTo>
                      <a:pt x="8504" y="409"/>
                    </a:lnTo>
                    <a:cubicBezTo>
                      <a:pt x="8607" y="409"/>
                      <a:pt x="8709" y="327"/>
                      <a:pt x="8709" y="205"/>
                    </a:cubicBezTo>
                    <a:cubicBezTo>
                      <a:pt x="8709" y="103"/>
                      <a:pt x="8607" y="0"/>
                      <a:pt x="8504" y="0"/>
                    </a:cubicBezTo>
                    <a:close/>
                  </a:path>
                </a:pathLst>
              </a:custGeom>
              <a:solidFill>
                <a:srgbClr val="F8F8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2" name="Google Shape;312;p20"/>
              <p:cNvSpPr/>
              <p:nvPr/>
            </p:nvSpPr>
            <p:spPr>
              <a:xfrm rot="-2700036" flipH="1">
                <a:off x="512413" y="1766229"/>
                <a:ext cx="2211282" cy="1254880"/>
              </a:xfrm>
              <a:custGeom>
                <a:avLst/>
                <a:gdLst/>
                <a:ahLst/>
                <a:cxnLst/>
                <a:rect l="l" t="t" r="r" b="b"/>
                <a:pathLst>
                  <a:path w="13186" h="7483" extrusionOk="0">
                    <a:moveTo>
                      <a:pt x="11305" y="1063"/>
                    </a:moveTo>
                    <a:lnTo>
                      <a:pt x="11305" y="1370"/>
                    </a:lnTo>
                    <a:lnTo>
                      <a:pt x="10916" y="1370"/>
                    </a:lnTo>
                    <a:lnTo>
                      <a:pt x="10916" y="1063"/>
                    </a:lnTo>
                    <a:close/>
                    <a:moveTo>
                      <a:pt x="11305" y="1779"/>
                    </a:moveTo>
                    <a:lnTo>
                      <a:pt x="11305" y="1902"/>
                    </a:lnTo>
                    <a:lnTo>
                      <a:pt x="10916" y="1902"/>
                    </a:lnTo>
                    <a:lnTo>
                      <a:pt x="10916" y="1779"/>
                    </a:lnTo>
                    <a:close/>
                    <a:moveTo>
                      <a:pt x="11305" y="2310"/>
                    </a:moveTo>
                    <a:lnTo>
                      <a:pt x="11305" y="2453"/>
                    </a:lnTo>
                    <a:lnTo>
                      <a:pt x="10916" y="2453"/>
                    </a:lnTo>
                    <a:lnTo>
                      <a:pt x="10916" y="2310"/>
                    </a:lnTo>
                    <a:close/>
                    <a:moveTo>
                      <a:pt x="11305" y="2862"/>
                    </a:moveTo>
                    <a:lnTo>
                      <a:pt x="11305" y="2985"/>
                    </a:lnTo>
                    <a:lnTo>
                      <a:pt x="10916" y="2985"/>
                    </a:lnTo>
                    <a:lnTo>
                      <a:pt x="10916" y="2862"/>
                    </a:lnTo>
                    <a:close/>
                    <a:moveTo>
                      <a:pt x="3292" y="2249"/>
                    </a:moveTo>
                    <a:lnTo>
                      <a:pt x="3292" y="3455"/>
                    </a:lnTo>
                    <a:lnTo>
                      <a:pt x="1779" y="3455"/>
                    </a:lnTo>
                    <a:lnTo>
                      <a:pt x="1779" y="3414"/>
                    </a:lnTo>
                    <a:lnTo>
                      <a:pt x="2638" y="2249"/>
                    </a:lnTo>
                    <a:close/>
                    <a:moveTo>
                      <a:pt x="2535" y="1840"/>
                    </a:moveTo>
                    <a:cubicBezTo>
                      <a:pt x="2474" y="1840"/>
                      <a:pt x="2413" y="1881"/>
                      <a:pt x="2372" y="1922"/>
                    </a:cubicBezTo>
                    <a:lnTo>
                      <a:pt x="1411" y="3210"/>
                    </a:lnTo>
                    <a:cubicBezTo>
                      <a:pt x="1370" y="3251"/>
                      <a:pt x="1370" y="3292"/>
                      <a:pt x="1370" y="3332"/>
                    </a:cubicBezTo>
                    <a:lnTo>
                      <a:pt x="1370" y="3660"/>
                    </a:lnTo>
                    <a:cubicBezTo>
                      <a:pt x="1370" y="3782"/>
                      <a:pt x="1452" y="3864"/>
                      <a:pt x="1575" y="3864"/>
                    </a:cubicBezTo>
                    <a:lnTo>
                      <a:pt x="3496" y="3864"/>
                    </a:lnTo>
                    <a:cubicBezTo>
                      <a:pt x="3619" y="3864"/>
                      <a:pt x="3700" y="3782"/>
                      <a:pt x="3700" y="3660"/>
                    </a:cubicBezTo>
                    <a:lnTo>
                      <a:pt x="3700" y="2045"/>
                    </a:lnTo>
                    <a:cubicBezTo>
                      <a:pt x="3700" y="1942"/>
                      <a:pt x="3619" y="1840"/>
                      <a:pt x="3496" y="1840"/>
                    </a:cubicBezTo>
                    <a:close/>
                    <a:moveTo>
                      <a:pt x="12000" y="1063"/>
                    </a:moveTo>
                    <a:cubicBezTo>
                      <a:pt x="12368" y="1063"/>
                      <a:pt x="12777" y="1738"/>
                      <a:pt x="12777" y="2699"/>
                    </a:cubicBezTo>
                    <a:cubicBezTo>
                      <a:pt x="12777" y="3660"/>
                      <a:pt x="12368" y="4334"/>
                      <a:pt x="12000" y="4334"/>
                    </a:cubicBezTo>
                    <a:lnTo>
                      <a:pt x="5683" y="4334"/>
                    </a:lnTo>
                    <a:cubicBezTo>
                      <a:pt x="5315" y="4334"/>
                      <a:pt x="4907" y="3660"/>
                      <a:pt x="4907" y="2699"/>
                    </a:cubicBezTo>
                    <a:cubicBezTo>
                      <a:pt x="4907" y="1738"/>
                      <a:pt x="5315" y="1063"/>
                      <a:pt x="5683" y="1063"/>
                    </a:cubicBezTo>
                    <a:lnTo>
                      <a:pt x="10508" y="1063"/>
                    </a:lnTo>
                    <a:lnTo>
                      <a:pt x="10508" y="3721"/>
                    </a:lnTo>
                    <a:cubicBezTo>
                      <a:pt x="10508" y="3823"/>
                      <a:pt x="10610" y="3925"/>
                      <a:pt x="10712" y="3925"/>
                    </a:cubicBezTo>
                    <a:cubicBezTo>
                      <a:pt x="10835" y="3925"/>
                      <a:pt x="10916" y="3823"/>
                      <a:pt x="10916" y="3721"/>
                    </a:cubicBezTo>
                    <a:lnTo>
                      <a:pt x="10916" y="3394"/>
                    </a:lnTo>
                    <a:lnTo>
                      <a:pt x="11305" y="3394"/>
                    </a:lnTo>
                    <a:lnTo>
                      <a:pt x="11305" y="3721"/>
                    </a:lnTo>
                    <a:cubicBezTo>
                      <a:pt x="11305" y="3823"/>
                      <a:pt x="11387" y="3925"/>
                      <a:pt x="11509" y="3925"/>
                    </a:cubicBezTo>
                    <a:cubicBezTo>
                      <a:pt x="11611" y="3925"/>
                      <a:pt x="11714" y="3823"/>
                      <a:pt x="11714" y="3721"/>
                    </a:cubicBezTo>
                    <a:lnTo>
                      <a:pt x="11714" y="1063"/>
                    </a:lnTo>
                    <a:close/>
                    <a:moveTo>
                      <a:pt x="3844" y="1554"/>
                    </a:moveTo>
                    <a:lnTo>
                      <a:pt x="3844" y="4845"/>
                    </a:lnTo>
                    <a:lnTo>
                      <a:pt x="880" y="4845"/>
                    </a:lnTo>
                    <a:lnTo>
                      <a:pt x="880" y="3271"/>
                    </a:lnTo>
                    <a:lnTo>
                      <a:pt x="2474" y="1554"/>
                    </a:lnTo>
                    <a:close/>
                    <a:moveTo>
                      <a:pt x="11428" y="4743"/>
                    </a:moveTo>
                    <a:lnTo>
                      <a:pt x="11428" y="4906"/>
                    </a:lnTo>
                    <a:lnTo>
                      <a:pt x="6215" y="4906"/>
                    </a:lnTo>
                    <a:lnTo>
                      <a:pt x="6215" y="4743"/>
                    </a:lnTo>
                    <a:close/>
                    <a:moveTo>
                      <a:pt x="2024" y="5315"/>
                    </a:moveTo>
                    <a:cubicBezTo>
                      <a:pt x="1881" y="5377"/>
                      <a:pt x="1738" y="5458"/>
                      <a:pt x="1615" y="5581"/>
                    </a:cubicBezTo>
                    <a:lnTo>
                      <a:pt x="409" y="5581"/>
                    </a:lnTo>
                    <a:lnTo>
                      <a:pt x="409" y="5315"/>
                    </a:lnTo>
                    <a:close/>
                    <a:moveTo>
                      <a:pt x="8443" y="5315"/>
                    </a:moveTo>
                    <a:cubicBezTo>
                      <a:pt x="8300" y="5377"/>
                      <a:pt x="8157" y="5458"/>
                      <a:pt x="8034" y="5581"/>
                    </a:cubicBezTo>
                    <a:lnTo>
                      <a:pt x="3230" y="5581"/>
                    </a:lnTo>
                    <a:cubicBezTo>
                      <a:pt x="3108" y="5458"/>
                      <a:pt x="2965" y="5377"/>
                      <a:pt x="2821" y="5315"/>
                    </a:cubicBezTo>
                    <a:close/>
                    <a:moveTo>
                      <a:pt x="10610" y="5315"/>
                    </a:moveTo>
                    <a:cubicBezTo>
                      <a:pt x="10446" y="5377"/>
                      <a:pt x="10324" y="5458"/>
                      <a:pt x="10201" y="5581"/>
                    </a:cubicBezTo>
                    <a:lnTo>
                      <a:pt x="9629" y="5581"/>
                    </a:lnTo>
                    <a:cubicBezTo>
                      <a:pt x="9526" y="5458"/>
                      <a:pt x="9383" y="5377"/>
                      <a:pt x="9220" y="5315"/>
                    </a:cubicBezTo>
                    <a:close/>
                    <a:moveTo>
                      <a:pt x="12634" y="5315"/>
                    </a:moveTo>
                    <a:lnTo>
                      <a:pt x="12634" y="5581"/>
                    </a:lnTo>
                    <a:lnTo>
                      <a:pt x="11795" y="5581"/>
                    </a:lnTo>
                    <a:cubicBezTo>
                      <a:pt x="11693" y="5458"/>
                      <a:pt x="11550" y="5377"/>
                      <a:pt x="11407" y="5315"/>
                    </a:cubicBezTo>
                    <a:close/>
                    <a:moveTo>
                      <a:pt x="9935" y="5990"/>
                    </a:moveTo>
                    <a:cubicBezTo>
                      <a:pt x="9935" y="6010"/>
                      <a:pt x="9935" y="6031"/>
                      <a:pt x="9915" y="6072"/>
                    </a:cubicBezTo>
                    <a:cubicBezTo>
                      <a:pt x="9915" y="6031"/>
                      <a:pt x="9894" y="6010"/>
                      <a:pt x="9894" y="5990"/>
                    </a:cubicBezTo>
                    <a:close/>
                    <a:moveTo>
                      <a:pt x="2413" y="5642"/>
                    </a:moveTo>
                    <a:cubicBezTo>
                      <a:pt x="2454" y="5642"/>
                      <a:pt x="2494" y="5663"/>
                      <a:pt x="2535" y="5663"/>
                    </a:cubicBezTo>
                    <a:lnTo>
                      <a:pt x="2576" y="5663"/>
                    </a:lnTo>
                    <a:cubicBezTo>
                      <a:pt x="2597" y="5683"/>
                      <a:pt x="2638" y="5683"/>
                      <a:pt x="2658" y="5704"/>
                    </a:cubicBezTo>
                    <a:cubicBezTo>
                      <a:pt x="2678" y="5704"/>
                      <a:pt x="2699" y="5704"/>
                      <a:pt x="2719" y="5724"/>
                    </a:cubicBezTo>
                    <a:cubicBezTo>
                      <a:pt x="2740" y="5724"/>
                      <a:pt x="2760" y="5745"/>
                      <a:pt x="2781" y="5765"/>
                    </a:cubicBezTo>
                    <a:cubicBezTo>
                      <a:pt x="2842" y="5806"/>
                      <a:pt x="2903" y="5847"/>
                      <a:pt x="2965" y="5908"/>
                    </a:cubicBezTo>
                    <a:cubicBezTo>
                      <a:pt x="3067" y="6031"/>
                      <a:pt x="3128" y="6194"/>
                      <a:pt x="3128" y="6358"/>
                    </a:cubicBezTo>
                    <a:cubicBezTo>
                      <a:pt x="3128" y="6767"/>
                      <a:pt x="2801" y="7073"/>
                      <a:pt x="2413" y="7073"/>
                    </a:cubicBezTo>
                    <a:cubicBezTo>
                      <a:pt x="2024" y="7073"/>
                      <a:pt x="1697" y="6767"/>
                      <a:pt x="1697" y="6358"/>
                    </a:cubicBezTo>
                    <a:cubicBezTo>
                      <a:pt x="1697" y="6194"/>
                      <a:pt x="1779" y="6031"/>
                      <a:pt x="1861" y="5908"/>
                    </a:cubicBezTo>
                    <a:cubicBezTo>
                      <a:pt x="1922" y="5847"/>
                      <a:pt x="1983" y="5785"/>
                      <a:pt x="2065" y="5745"/>
                    </a:cubicBezTo>
                    <a:cubicBezTo>
                      <a:pt x="2086" y="5745"/>
                      <a:pt x="2106" y="5724"/>
                      <a:pt x="2126" y="5724"/>
                    </a:cubicBezTo>
                    <a:cubicBezTo>
                      <a:pt x="2126" y="5704"/>
                      <a:pt x="2147" y="5704"/>
                      <a:pt x="2167" y="5704"/>
                    </a:cubicBezTo>
                    <a:cubicBezTo>
                      <a:pt x="2208" y="5683"/>
                      <a:pt x="2229" y="5683"/>
                      <a:pt x="2270" y="5663"/>
                    </a:cubicBezTo>
                    <a:lnTo>
                      <a:pt x="2290" y="5663"/>
                    </a:lnTo>
                    <a:cubicBezTo>
                      <a:pt x="2331" y="5663"/>
                      <a:pt x="2372" y="5642"/>
                      <a:pt x="2413" y="5642"/>
                    </a:cubicBezTo>
                    <a:close/>
                    <a:moveTo>
                      <a:pt x="8831" y="5642"/>
                    </a:moveTo>
                    <a:cubicBezTo>
                      <a:pt x="8872" y="5642"/>
                      <a:pt x="8913" y="5663"/>
                      <a:pt x="8954" y="5663"/>
                    </a:cubicBezTo>
                    <a:lnTo>
                      <a:pt x="8974" y="5663"/>
                    </a:lnTo>
                    <a:cubicBezTo>
                      <a:pt x="9015" y="5683"/>
                      <a:pt x="9056" y="5683"/>
                      <a:pt x="9077" y="5704"/>
                    </a:cubicBezTo>
                    <a:cubicBezTo>
                      <a:pt x="9097" y="5704"/>
                      <a:pt x="9118" y="5704"/>
                      <a:pt x="9118" y="5724"/>
                    </a:cubicBezTo>
                    <a:cubicBezTo>
                      <a:pt x="9158" y="5724"/>
                      <a:pt x="9179" y="5745"/>
                      <a:pt x="9199" y="5765"/>
                    </a:cubicBezTo>
                    <a:cubicBezTo>
                      <a:pt x="9261" y="5806"/>
                      <a:pt x="9322" y="5847"/>
                      <a:pt x="9383" y="5908"/>
                    </a:cubicBezTo>
                    <a:cubicBezTo>
                      <a:pt x="9486" y="6031"/>
                      <a:pt x="9547" y="6194"/>
                      <a:pt x="9547" y="6358"/>
                    </a:cubicBezTo>
                    <a:cubicBezTo>
                      <a:pt x="9547" y="6767"/>
                      <a:pt x="9220" y="7073"/>
                      <a:pt x="8831" y="7073"/>
                    </a:cubicBezTo>
                    <a:cubicBezTo>
                      <a:pt x="8443" y="7073"/>
                      <a:pt x="8116" y="6767"/>
                      <a:pt x="8116" y="6358"/>
                    </a:cubicBezTo>
                    <a:cubicBezTo>
                      <a:pt x="8116" y="6194"/>
                      <a:pt x="8177" y="6031"/>
                      <a:pt x="8279" y="5908"/>
                    </a:cubicBezTo>
                    <a:cubicBezTo>
                      <a:pt x="8341" y="5847"/>
                      <a:pt x="8402" y="5806"/>
                      <a:pt x="8463" y="5765"/>
                    </a:cubicBezTo>
                    <a:cubicBezTo>
                      <a:pt x="8484" y="5745"/>
                      <a:pt x="8504" y="5724"/>
                      <a:pt x="8525" y="5724"/>
                    </a:cubicBezTo>
                    <a:cubicBezTo>
                      <a:pt x="8545" y="5704"/>
                      <a:pt x="8566" y="5704"/>
                      <a:pt x="8586" y="5704"/>
                    </a:cubicBezTo>
                    <a:cubicBezTo>
                      <a:pt x="8607" y="5683"/>
                      <a:pt x="8647" y="5683"/>
                      <a:pt x="8688" y="5663"/>
                    </a:cubicBezTo>
                    <a:lnTo>
                      <a:pt x="8709" y="5663"/>
                    </a:lnTo>
                    <a:cubicBezTo>
                      <a:pt x="8750" y="5663"/>
                      <a:pt x="8791" y="5642"/>
                      <a:pt x="8831" y="5642"/>
                    </a:cubicBezTo>
                    <a:close/>
                    <a:moveTo>
                      <a:pt x="10998" y="5642"/>
                    </a:moveTo>
                    <a:cubicBezTo>
                      <a:pt x="11039" y="5642"/>
                      <a:pt x="11100" y="5663"/>
                      <a:pt x="11141" y="5663"/>
                    </a:cubicBezTo>
                    <a:lnTo>
                      <a:pt x="11162" y="5663"/>
                    </a:lnTo>
                    <a:cubicBezTo>
                      <a:pt x="11182" y="5683"/>
                      <a:pt x="11223" y="5683"/>
                      <a:pt x="11264" y="5704"/>
                    </a:cubicBezTo>
                    <a:cubicBezTo>
                      <a:pt x="11264" y="5704"/>
                      <a:pt x="11284" y="5704"/>
                      <a:pt x="11305" y="5724"/>
                    </a:cubicBezTo>
                    <a:cubicBezTo>
                      <a:pt x="11325" y="5724"/>
                      <a:pt x="11346" y="5745"/>
                      <a:pt x="11366" y="5745"/>
                    </a:cubicBezTo>
                    <a:cubicBezTo>
                      <a:pt x="11448" y="5785"/>
                      <a:pt x="11489" y="5847"/>
                      <a:pt x="11550" y="5908"/>
                    </a:cubicBezTo>
                    <a:cubicBezTo>
                      <a:pt x="11652" y="6031"/>
                      <a:pt x="11714" y="6194"/>
                      <a:pt x="11714" y="6358"/>
                    </a:cubicBezTo>
                    <a:cubicBezTo>
                      <a:pt x="11714" y="6767"/>
                      <a:pt x="11387" y="7073"/>
                      <a:pt x="10998" y="7073"/>
                    </a:cubicBezTo>
                    <a:cubicBezTo>
                      <a:pt x="10610" y="7073"/>
                      <a:pt x="10283" y="6767"/>
                      <a:pt x="10283" y="6358"/>
                    </a:cubicBezTo>
                    <a:cubicBezTo>
                      <a:pt x="10283" y="6194"/>
                      <a:pt x="10344" y="6031"/>
                      <a:pt x="10446" y="5908"/>
                    </a:cubicBezTo>
                    <a:cubicBezTo>
                      <a:pt x="10508" y="5847"/>
                      <a:pt x="10569" y="5785"/>
                      <a:pt x="10630" y="5745"/>
                    </a:cubicBezTo>
                    <a:cubicBezTo>
                      <a:pt x="10671" y="5745"/>
                      <a:pt x="10671" y="5724"/>
                      <a:pt x="10712" y="5724"/>
                    </a:cubicBezTo>
                    <a:cubicBezTo>
                      <a:pt x="10712" y="5704"/>
                      <a:pt x="10732" y="5704"/>
                      <a:pt x="10753" y="5704"/>
                    </a:cubicBezTo>
                    <a:cubicBezTo>
                      <a:pt x="10794" y="5683"/>
                      <a:pt x="10814" y="5683"/>
                      <a:pt x="10855" y="5663"/>
                    </a:cubicBezTo>
                    <a:lnTo>
                      <a:pt x="10876" y="5663"/>
                    </a:lnTo>
                    <a:cubicBezTo>
                      <a:pt x="10916" y="5663"/>
                      <a:pt x="10957" y="5642"/>
                      <a:pt x="10998" y="5642"/>
                    </a:cubicBezTo>
                    <a:close/>
                    <a:moveTo>
                      <a:pt x="7462" y="0"/>
                    </a:moveTo>
                    <a:cubicBezTo>
                      <a:pt x="7339" y="0"/>
                      <a:pt x="7257" y="103"/>
                      <a:pt x="7257" y="205"/>
                    </a:cubicBezTo>
                    <a:cubicBezTo>
                      <a:pt x="7257" y="327"/>
                      <a:pt x="7339" y="409"/>
                      <a:pt x="7462" y="409"/>
                    </a:cubicBezTo>
                    <a:lnTo>
                      <a:pt x="7768" y="409"/>
                    </a:lnTo>
                    <a:lnTo>
                      <a:pt x="7768" y="655"/>
                    </a:lnTo>
                    <a:lnTo>
                      <a:pt x="5683" y="655"/>
                    </a:lnTo>
                    <a:cubicBezTo>
                      <a:pt x="5009" y="655"/>
                      <a:pt x="4498" y="1554"/>
                      <a:pt x="4498" y="2699"/>
                    </a:cubicBezTo>
                    <a:cubicBezTo>
                      <a:pt x="4498" y="3843"/>
                      <a:pt x="5009" y="4743"/>
                      <a:pt x="5683" y="4743"/>
                    </a:cubicBezTo>
                    <a:lnTo>
                      <a:pt x="5806" y="4743"/>
                    </a:lnTo>
                    <a:lnTo>
                      <a:pt x="5806" y="4906"/>
                    </a:lnTo>
                    <a:lnTo>
                      <a:pt x="4252" y="4906"/>
                    </a:lnTo>
                    <a:lnTo>
                      <a:pt x="4252" y="1350"/>
                    </a:lnTo>
                    <a:cubicBezTo>
                      <a:pt x="4252" y="1227"/>
                      <a:pt x="4171" y="1145"/>
                      <a:pt x="4048" y="1145"/>
                    </a:cubicBezTo>
                    <a:lnTo>
                      <a:pt x="2372" y="1145"/>
                    </a:lnTo>
                    <a:cubicBezTo>
                      <a:pt x="2331" y="1145"/>
                      <a:pt x="2270" y="1166"/>
                      <a:pt x="2229" y="1206"/>
                    </a:cubicBezTo>
                    <a:lnTo>
                      <a:pt x="532" y="3067"/>
                    </a:lnTo>
                    <a:cubicBezTo>
                      <a:pt x="491" y="3108"/>
                      <a:pt x="471" y="3148"/>
                      <a:pt x="471" y="3189"/>
                    </a:cubicBezTo>
                    <a:lnTo>
                      <a:pt x="471" y="4906"/>
                    </a:lnTo>
                    <a:lnTo>
                      <a:pt x="205" y="4906"/>
                    </a:lnTo>
                    <a:cubicBezTo>
                      <a:pt x="82" y="4906"/>
                      <a:pt x="0" y="4988"/>
                      <a:pt x="0" y="5111"/>
                    </a:cubicBezTo>
                    <a:lnTo>
                      <a:pt x="0" y="5785"/>
                    </a:lnTo>
                    <a:cubicBezTo>
                      <a:pt x="0" y="5888"/>
                      <a:pt x="82" y="5990"/>
                      <a:pt x="205" y="5990"/>
                    </a:cubicBezTo>
                    <a:lnTo>
                      <a:pt x="1370" y="5990"/>
                    </a:lnTo>
                    <a:cubicBezTo>
                      <a:pt x="1309" y="6092"/>
                      <a:pt x="1288" y="6235"/>
                      <a:pt x="1288" y="6358"/>
                    </a:cubicBezTo>
                    <a:cubicBezTo>
                      <a:pt x="1288" y="6971"/>
                      <a:pt x="1799" y="7482"/>
                      <a:pt x="2413" y="7482"/>
                    </a:cubicBezTo>
                    <a:cubicBezTo>
                      <a:pt x="3046" y="7482"/>
                      <a:pt x="3537" y="6971"/>
                      <a:pt x="3537" y="6358"/>
                    </a:cubicBezTo>
                    <a:cubicBezTo>
                      <a:pt x="3537" y="6235"/>
                      <a:pt x="3517" y="6092"/>
                      <a:pt x="3476" y="5990"/>
                    </a:cubicBezTo>
                    <a:lnTo>
                      <a:pt x="7768" y="5990"/>
                    </a:lnTo>
                    <a:cubicBezTo>
                      <a:pt x="7728" y="6092"/>
                      <a:pt x="7707" y="6235"/>
                      <a:pt x="7707" y="6358"/>
                    </a:cubicBezTo>
                    <a:cubicBezTo>
                      <a:pt x="7707" y="6971"/>
                      <a:pt x="8218" y="7482"/>
                      <a:pt x="8831" y="7482"/>
                    </a:cubicBezTo>
                    <a:cubicBezTo>
                      <a:pt x="9342" y="7482"/>
                      <a:pt x="9792" y="7135"/>
                      <a:pt x="9915" y="6664"/>
                    </a:cubicBezTo>
                    <a:cubicBezTo>
                      <a:pt x="10058" y="7135"/>
                      <a:pt x="10487" y="7482"/>
                      <a:pt x="10998" y="7482"/>
                    </a:cubicBezTo>
                    <a:cubicBezTo>
                      <a:pt x="11611" y="7482"/>
                      <a:pt x="12123" y="6971"/>
                      <a:pt x="12123" y="6358"/>
                    </a:cubicBezTo>
                    <a:cubicBezTo>
                      <a:pt x="12123" y="6235"/>
                      <a:pt x="12102" y="6092"/>
                      <a:pt x="12061" y="5990"/>
                    </a:cubicBezTo>
                    <a:lnTo>
                      <a:pt x="12838" y="5990"/>
                    </a:lnTo>
                    <a:cubicBezTo>
                      <a:pt x="12940" y="5990"/>
                      <a:pt x="13042" y="5888"/>
                      <a:pt x="13042" y="5785"/>
                    </a:cubicBezTo>
                    <a:lnTo>
                      <a:pt x="13042" y="5111"/>
                    </a:lnTo>
                    <a:cubicBezTo>
                      <a:pt x="13042" y="4988"/>
                      <a:pt x="12940" y="4906"/>
                      <a:pt x="12838" y="4906"/>
                    </a:cubicBezTo>
                    <a:lnTo>
                      <a:pt x="11836" y="4906"/>
                    </a:lnTo>
                    <a:lnTo>
                      <a:pt x="11836" y="4743"/>
                    </a:lnTo>
                    <a:lnTo>
                      <a:pt x="12000" y="4743"/>
                    </a:lnTo>
                    <a:cubicBezTo>
                      <a:pt x="12674" y="4743"/>
                      <a:pt x="13186" y="3843"/>
                      <a:pt x="13186" y="2699"/>
                    </a:cubicBezTo>
                    <a:cubicBezTo>
                      <a:pt x="13186" y="1554"/>
                      <a:pt x="12674" y="655"/>
                      <a:pt x="12000" y="655"/>
                    </a:cubicBezTo>
                    <a:lnTo>
                      <a:pt x="8177" y="655"/>
                    </a:lnTo>
                    <a:lnTo>
                      <a:pt x="8177" y="409"/>
                    </a:lnTo>
                    <a:lnTo>
                      <a:pt x="8504" y="409"/>
                    </a:lnTo>
                    <a:cubicBezTo>
                      <a:pt x="8607" y="409"/>
                      <a:pt x="8709" y="327"/>
                      <a:pt x="8709" y="205"/>
                    </a:cubicBezTo>
                    <a:cubicBezTo>
                      <a:pt x="8709" y="103"/>
                      <a:pt x="8607" y="0"/>
                      <a:pt x="8504" y="0"/>
                    </a:cubicBezTo>
                    <a:close/>
                  </a:path>
                </a:pathLst>
              </a:custGeom>
              <a:solidFill>
                <a:srgbClr val="F8F8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3" name="Google Shape;313;p20"/>
              <p:cNvSpPr/>
              <p:nvPr/>
            </p:nvSpPr>
            <p:spPr>
              <a:xfrm rot="-2700036" flipH="1">
                <a:off x="-1842612" y="1766229"/>
                <a:ext cx="2211282" cy="1254880"/>
              </a:xfrm>
              <a:custGeom>
                <a:avLst/>
                <a:gdLst/>
                <a:ahLst/>
                <a:cxnLst/>
                <a:rect l="l" t="t" r="r" b="b"/>
                <a:pathLst>
                  <a:path w="13186" h="7483" extrusionOk="0">
                    <a:moveTo>
                      <a:pt x="11305" y="1063"/>
                    </a:moveTo>
                    <a:lnTo>
                      <a:pt x="11305" y="1370"/>
                    </a:lnTo>
                    <a:lnTo>
                      <a:pt x="10916" y="1370"/>
                    </a:lnTo>
                    <a:lnTo>
                      <a:pt x="10916" y="1063"/>
                    </a:lnTo>
                    <a:close/>
                    <a:moveTo>
                      <a:pt x="11305" y="1779"/>
                    </a:moveTo>
                    <a:lnTo>
                      <a:pt x="11305" y="1902"/>
                    </a:lnTo>
                    <a:lnTo>
                      <a:pt x="10916" y="1902"/>
                    </a:lnTo>
                    <a:lnTo>
                      <a:pt x="10916" y="1779"/>
                    </a:lnTo>
                    <a:close/>
                    <a:moveTo>
                      <a:pt x="11305" y="2310"/>
                    </a:moveTo>
                    <a:lnTo>
                      <a:pt x="11305" y="2453"/>
                    </a:lnTo>
                    <a:lnTo>
                      <a:pt x="10916" y="2453"/>
                    </a:lnTo>
                    <a:lnTo>
                      <a:pt x="10916" y="2310"/>
                    </a:lnTo>
                    <a:close/>
                    <a:moveTo>
                      <a:pt x="11305" y="2862"/>
                    </a:moveTo>
                    <a:lnTo>
                      <a:pt x="11305" y="2985"/>
                    </a:lnTo>
                    <a:lnTo>
                      <a:pt x="10916" y="2985"/>
                    </a:lnTo>
                    <a:lnTo>
                      <a:pt x="10916" y="2862"/>
                    </a:lnTo>
                    <a:close/>
                    <a:moveTo>
                      <a:pt x="3292" y="2249"/>
                    </a:moveTo>
                    <a:lnTo>
                      <a:pt x="3292" y="3455"/>
                    </a:lnTo>
                    <a:lnTo>
                      <a:pt x="1779" y="3455"/>
                    </a:lnTo>
                    <a:lnTo>
                      <a:pt x="1779" y="3414"/>
                    </a:lnTo>
                    <a:lnTo>
                      <a:pt x="2638" y="2249"/>
                    </a:lnTo>
                    <a:close/>
                    <a:moveTo>
                      <a:pt x="2535" y="1840"/>
                    </a:moveTo>
                    <a:cubicBezTo>
                      <a:pt x="2474" y="1840"/>
                      <a:pt x="2413" y="1881"/>
                      <a:pt x="2372" y="1922"/>
                    </a:cubicBezTo>
                    <a:lnTo>
                      <a:pt x="1411" y="3210"/>
                    </a:lnTo>
                    <a:cubicBezTo>
                      <a:pt x="1370" y="3251"/>
                      <a:pt x="1370" y="3292"/>
                      <a:pt x="1370" y="3332"/>
                    </a:cubicBezTo>
                    <a:lnTo>
                      <a:pt x="1370" y="3660"/>
                    </a:lnTo>
                    <a:cubicBezTo>
                      <a:pt x="1370" y="3782"/>
                      <a:pt x="1452" y="3864"/>
                      <a:pt x="1575" y="3864"/>
                    </a:cubicBezTo>
                    <a:lnTo>
                      <a:pt x="3496" y="3864"/>
                    </a:lnTo>
                    <a:cubicBezTo>
                      <a:pt x="3619" y="3864"/>
                      <a:pt x="3700" y="3782"/>
                      <a:pt x="3700" y="3660"/>
                    </a:cubicBezTo>
                    <a:lnTo>
                      <a:pt x="3700" y="2045"/>
                    </a:lnTo>
                    <a:cubicBezTo>
                      <a:pt x="3700" y="1942"/>
                      <a:pt x="3619" y="1840"/>
                      <a:pt x="3496" y="1840"/>
                    </a:cubicBezTo>
                    <a:close/>
                    <a:moveTo>
                      <a:pt x="12000" y="1063"/>
                    </a:moveTo>
                    <a:cubicBezTo>
                      <a:pt x="12368" y="1063"/>
                      <a:pt x="12777" y="1738"/>
                      <a:pt x="12777" y="2699"/>
                    </a:cubicBezTo>
                    <a:cubicBezTo>
                      <a:pt x="12777" y="3660"/>
                      <a:pt x="12368" y="4334"/>
                      <a:pt x="12000" y="4334"/>
                    </a:cubicBezTo>
                    <a:lnTo>
                      <a:pt x="5683" y="4334"/>
                    </a:lnTo>
                    <a:cubicBezTo>
                      <a:pt x="5315" y="4334"/>
                      <a:pt x="4907" y="3660"/>
                      <a:pt x="4907" y="2699"/>
                    </a:cubicBezTo>
                    <a:cubicBezTo>
                      <a:pt x="4907" y="1738"/>
                      <a:pt x="5315" y="1063"/>
                      <a:pt x="5683" y="1063"/>
                    </a:cubicBezTo>
                    <a:lnTo>
                      <a:pt x="10508" y="1063"/>
                    </a:lnTo>
                    <a:lnTo>
                      <a:pt x="10508" y="3721"/>
                    </a:lnTo>
                    <a:cubicBezTo>
                      <a:pt x="10508" y="3823"/>
                      <a:pt x="10610" y="3925"/>
                      <a:pt x="10712" y="3925"/>
                    </a:cubicBezTo>
                    <a:cubicBezTo>
                      <a:pt x="10835" y="3925"/>
                      <a:pt x="10916" y="3823"/>
                      <a:pt x="10916" y="3721"/>
                    </a:cubicBezTo>
                    <a:lnTo>
                      <a:pt x="10916" y="3394"/>
                    </a:lnTo>
                    <a:lnTo>
                      <a:pt x="11305" y="3394"/>
                    </a:lnTo>
                    <a:lnTo>
                      <a:pt x="11305" y="3721"/>
                    </a:lnTo>
                    <a:cubicBezTo>
                      <a:pt x="11305" y="3823"/>
                      <a:pt x="11387" y="3925"/>
                      <a:pt x="11509" y="3925"/>
                    </a:cubicBezTo>
                    <a:cubicBezTo>
                      <a:pt x="11611" y="3925"/>
                      <a:pt x="11714" y="3823"/>
                      <a:pt x="11714" y="3721"/>
                    </a:cubicBezTo>
                    <a:lnTo>
                      <a:pt x="11714" y="1063"/>
                    </a:lnTo>
                    <a:close/>
                    <a:moveTo>
                      <a:pt x="3844" y="1554"/>
                    </a:moveTo>
                    <a:lnTo>
                      <a:pt x="3844" y="4845"/>
                    </a:lnTo>
                    <a:lnTo>
                      <a:pt x="880" y="4845"/>
                    </a:lnTo>
                    <a:lnTo>
                      <a:pt x="880" y="3271"/>
                    </a:lnTo>
                    <a:lnTo>
                      <a:pt x="2474" y="1554"/>
                    </a:lnTo>
                    <a:close/>
                    <a:moveTo>
                      <a:pt x="11428" y="4743"/>
                    </a:moveTo>
                    <a:lnTo>
                      <a:pt x="11428" y="4906"/>
                    </a:lnTo>
                    <a:lnTo>
                      <a:pt x="6215" y="4906"/>
                    </a:lnTo>
                    <a:lnTo>
                      <a:pt x="6215" y="4743"/>
                    </a:lnTo>
                    <a:close/>
                    <a:moveTo>
                      <a:pt x="2024" y="5315"/>
                    </a:moveTo>
                    <a:cubicBezTo>
                      <a:pt x="1881" y="5377"/>
                      <a:pt x="1738" y="5458"/>
                      <a:pt x="1615" y="5581"/>
                    </a:cubicBezTo>
                    <a:lnTo>
                      <a:pt x="409" y="5581"/>
                    </a:lnTo>
                    <a:lnTo>
                      <a:pt x="409" y="5315"/>
                    </a:lnTo>
                    <a:close/>
                    <a:moveTo>
                      <a:pt x="8443" y="5315"/>
                    </a:moveTo>
                    <a:cubicBezTo>
                      <a:pt x="8300" y="5377"/>
                      <a:pt x="8157" y="5458"/>
                      <a:pt x="8034" y="5581"/>
                    </a:cubicBezTo>
                    <a:lnTo>
                      <a:pt x="3230" y="5581"/>
                    </a:lnTo>
                    <a:cubicBezTo>
                      <a:pt x="3108" y="5458"/>
                      <a:pt x="2965" y="5377"/>
                      <a:pt x="2821" y="5315"/>
                    </a:cubicBezTo>
                    <a:close/>
                    <a:moveTo>
                      <a:pt x="10610" y="5315"/>
                    </a:moveTo>
                    <a:cubicBezTo>
                      <a:pt x="10446" y="5377"/>
                      <a:pt x="10324" y="5458"/>
                      <a:pt x="10201" y="5581"/>
                    </a:cubicBezTo>
                    <a:lnTo>
                      <a:pt x="9629" y="5581"/>
                    </a:lnTo>
                    <a:cubicBezTo>
                      <a:pt x="9526" y="5458"/>
                      <a:pt x="9383" y="5377"/>
                      <a:pt x="9220" y="5315"/>
                    </a:cubicBezTo>
                    <a:close/>
                    <a:moveTo>
                      <a:pt x="12634" y="5315"/>
                    </a:moveTo>
                    <a:lnTo>
                      <a:pt x="12634" y="5581"/>
                    </a:lnTo>
                    <a:lnTo>
                      <a:pt x="11795" y="5581"/>
                    </a:lnTo>
                    <a:cubicBezTo>
                      <a:pt x="11693" y="5458"/>
                      <a:pt x="11550" y="5377"/>
                      <a:pt x="11407" y="5315"/>
                    </a:cubicBezTo>
                    <a:close/>
                    <a:moveTo>
                      <a:pt x="9935" y="5990"/>
                    </a:moveTo>
                    <a:cubicBezTo>
                      <a:pt x="9935" y="6010"/>
                      <a:pt x="9935" y="6031"/>
                      <a:pt x="9915" y="6072"/>
                    </a:cubicBezTo>
                    <a:cubicBezTo>
                      <a:pt x="9915" y="6031"/>
                      <a:pt x="9894" y="6010"/>
                      <a:pt x="9894" y="5990"/>
                    </a:cubicBezTo>
                    <a:close/>
                    <a:moveTo>
                      <a:pt x="2413" y="5642"/>
                    </a:moveTo>
                    <a:cubicBezTo>
                      <a:pt x="2454" y="5642"/>
                      <a:pt x="2494" y="5663"/>
                      <a:pt x="2535" y="5663"/>
                    </a:cubicBezTo>
                    <a:lnTo>
                      <a:pt x="2576" y="5663"/>
                    </a:lnTo>
                    <a:cubicBezTo>
                      <a:pt x="2597" y="5683"/>
                      <a:pt x="2638" y="5683"/>
                      <a:pt x="2658" y="5704"/>
                    </a:cubicBezTo>
                    <a:cubicBezTo>
                      <a:pt x="2678" y="5704"/>
                      <a:pt x="2699" y="5704"/>
                      <a:pt x="2719" y="5724"/>
                    </a:cubicBezTo>
                    <a:cubicBezTo>
                      <a:pt x="2740" y="5724"/>
                      <a:pt x="2760" y="5745"/>
                      <a:pt x="2781" y="5765"/>
                    </a:cubicBezTo>
                    <a:cubicBezTo>
                      <a:pt x="2842" y="5806"/>
                      <a:pt x="2903" y="5847"/>
                      <a:pt x="2965" y="5908"/>
                    </a:cubicBezTo>
                    <a:cubicBezTo>
                      <a:pt x="3067" y="6031"/>
                      <a:pt x="3128" y="6194"/>
                      <a:pt x="3128" y="6358"/>
                    </a:cubicBezTo>
                    <a:cubicBezTo>
                      <a:pt x="3128" y="6767"/>
                      <a:pt x="2801" y="7073"/>
                      <a:pt x="2413" y="7073"/>
                    </a:cubicBezTo>
                    <a:cubicBezTo>
                      <a:pt x="2024" y="7073"/>
                      <a:pt x="1697" y="6767"/>
                      <a:pt x="1697" y="6358"/>
                    </a:cubicBezTo>
                    <a:cubicBezTo>
                      <a:pt x="1697" y="6194"/>
                      <a:pt x="1779" y="6031"/>
                      <a:pt x="1861" y="5908"/>
                    </a:cubicBezTo>
                    <a:cubicBezTo>
                      <a:pt x="1922" y="5847"/>
                      <a:pt x="1983" y="5785"/>
                      <a:pt x="2065" y="5745"/>
                    </a:cubicBezTo>
                    <a:cubicBezTo>
                      <a:pt x="2086" y="5745"/>
                      <a:pt x="2106" y="5724"/>
                      <a:pt x="2126" y="5724"/>
                    </a:cubicBezTo>
                    <a:cubicBezTo>
                      <a:pt x="2126" y="5704"/>
                      <a:pt x="2147" y="5704"/>
                      <a:pt x="2167" y="5704"/>
                    </a:cubicBezTo>
                    <a:cubicBezTo>
                      <a:pt x="2208" y="5683"/>
                      <a:pt x="2229" y="5683"/>
                      <a:pt x="2270" y="5663"/>
                    </a:cubicBezTo>
                    <a:lnTo>
                      <a:pt x="2290" y="5663"/>
                    </a:lnTo>
                    <a:cubicBezTo>
                      <a:pt x="2331" y="5663"/>
                      <a:pt x="2372" y="5642"/>
                      <a:pt x="2413" y="5642"/>
                    </a:cubicBezTo>
                    <a:close/>
                    <a:moveTo>
                      <a:pt x="8831" y="5642"/>
                    </a:moveTo>
                    <a:cubicBezTo>
                      <a:pt x="8872" y="5642"/>
                      <a:pt x="8913" y="5663"/>
                      <a:pt x="8954" y="5663"/>
                    </a:cubicBezTo>
                    <a:lnTo>
                      <a:pt x="8974" y="5663"/>
                    </a:lnTo>
                    <a:cubicBezTo>
                      <a:pt x="9015" y="5683"/>
                      <a:pt x="9056" y="5683"/>
                      <a:pt x="9077" y="5704"/>
                    </a:cubicBezTo>
                    <a:cubicBezTo>
                      <a:pt x="9097" y="5704"/>
                      <a:pt x="9118" y="5704"/>
                      <a:pt x="9118" y="5724"/>
                    </a:cubicBezTo>
                    <a:cubicBezTo>
                      <a:pt x="9158" y="5724"/>
                      <a:pt x="9179" y="5745"/>
                      <a:pt x="9199" y="5765"/>
                    </a:cubicBezTo>
                    <a:cubicBezTo>
                      <a:pt x="9261" y="5806"/>
                      <a:pt x="9322" y="5847"/>
                      <a:pt x="9383" y="5908"/>
                    </a:cubicBezTo>
                    <a:cubicBezTo>
                      <a:pt x="9486" y="6031"/>
                      <a:pt x="9547" y="6194"/>
                      <a:pt x="9547" y="6358"/>
                    </a:cubicBezTo>
                    <a:cubicBezTo>
                      <a:pt x="9547" y="6767"/>
                      <a:pt x="9220" y="7073"/>
                      <a:pt x="8831" y="7073"/>
                    </a:cubicBezTo>
                    <a:cubicBezTo>
                      <a:pt x="8443" y="7073"/>
                      <a:pt x="8116" y="6767"/>
                      <a:pt x="8116" y="6358"/>
                    </a:cubicBezTo>
                    <a:cubicBezTo>
                      <a:pt x="8116" y="6194"/>
                      <a:pt x="8177" y="6031"/>
                      <a:pt x="8279" y="5908"/>
                    </a:cubicBezTo>
                    <a:cubicBezTo>
                      <a:pt x="8341" y="5847"/>
                      <a:pt x="8402" y="5806"/>
                      <a:pt x="8463" y="5765"/>
                    </a:cubicBezTo>
                    <a:cubicBezTo>
                      <a:pt x="8484" y="5745"/>
                      <a:pt x="8504" y="5724"/>
                      <a:pt x="8525" y="5724"/>
                    </a:cubicBezTo>
                    <a:cubicBezTo>
                      <a:pt x="8545" y="5704"/>
                      <a:pt x="8566" y="5704"/>
                      <a:pt x="8586" y="5704"/>
                    </a:cubicBezTo>
                    <a:cubicBezTo>
                      <a:pt x="8607" y="5683"/>
                      <a:pt x="8647" y="5683"/>
                      <a:pt x="8688" y="5663"/>
                    </a:cubicBezTo>
                    <a:lnTo>
                      <a:pt x="8709" y="5663"/>
                    </a:lnTo>
                    <a:cubicBezTo>
                      <a:pt x="8750" y="5663"/>
                      <a:pt x="8791" y="5642"/>
                      <a:pt x="8831" y="5642"/>
                    </a:cubicBezTo>
                    <a:close/>
                    <a:moveTo>
                      <a:pt x="10998" y="5642"/>
                    </a:moveTo>
                    <a:cubicBezTo>
                      <a:pt x="11039" y="5642"/>
                      <a:pt x="11100" y="5663"/>
                      <a:pt x="11141" y="5663"/>
                    </a:cubicBezTo>
                    <a:lnTo>
                      <a:pt x="11162" y="5663"/>
                    </a:lnTo>
                    <a:cubicBezTo>
                      <a:pt x="11182" y="5683"/>
                      <a:pt x="11223" y="5683"/>
                      <a:pt x="11264" y="5704"/>
                    </a:cubicBezTo>
                    <a:cubicBezTo>
                      <a:pt x="11264" y="5704"/>
                      <a:pt x="11284" y="5704"/>
                      <a:pt x="11305" y="5724"/>
                    </a:cubicBezTo>
                    <a:cubicBezTo>
                      <a:pt x="11325" y="5724"/>
                      <a:pt x="11346" y="5745"/>
                      <a:pt x="11366" y="5745"/>
                    </a:cubicBezTo>
                    <a:cubicBezTo>
                      <a:pt x="11448" y="5785"/>
                      <a:pt x="11489" y="5847"/>
                      <a:pt x="11550" y="5908"/>
                    </a:cubicBezTo>
                    <a:cubicBezTo>
                      <a:pt x="11652" y="6031"/>
                      <a:pt x="11714" y="6194"/>
                      <a:pt x="11714" y="6358"/>
                    </a:cubicBezTo>
                    <a:cubicBezTo>
                      <a:pt x="11714" y="6767"/>
                      <a:pt x="11387" y="7073"/>
                      <a:pt x="10998" y="7073"/>
                    </a:cubicBezTo>
                    <a:cubicBezTo>
                      <a:pt x="10610" y="7073"/>
                      <a:pt x="10283" y="6767"/>
                      <a:pt x="10283" y="6358"/>
                    </a:cubicBezTo>
                    <a:cubicBezTo>
                      <a:pt x="10283" y="6194"/>
                      <a:pt x="10344" y="6031"/>
                      <a:pt x="10446" y="5908"/>
                    </a:cubicBezTo>
                    <a:cubicBezTo>
                      <a:pt x="10508" y="5847"/>
                      <a:pt x="10569" y="5785"/>
                      <a:pt x="10630" y="5745"/>
                    </a:cubicBezTo>
                    <a:cubicBezTo>
                      <a:pt x="10671" y="5745"/>
                      <a:pt x="10671" y="5724"/>
                      <a:pt x="10712" y="5724"/>
                    </a:cubicBezTo>
                    <a:cubicBezTo>
                      <a:pt x="10712" y="5704"/>
                      <a:pt x="10732" y="5704"/>
                      <a:pt x="10753" y="5704"/>
                    </a:cubicBezTo>
                    <a:cubicBezTo>
                      <a:pt x="10794" y="5683"/>
                      <a:pt x="10814" y="5683"/>
                      <a:pt x="10855" y="5663"/>
                    </a:cubicBezTo>
                    <a:lnTo>
                      <a:pt x="10876" y="5663"/>
                    </a:lnTo>
                    <a:cubicBezTo>
                      <a:pt x="10916" y="5663"/>
                      <a:pt x="10957" y="5642"/>
                      <a:pt x="10998" y="5642"/>
                    </a:cubicBezTo>
                    <a:close/>
                    <a:moveTo>
                      <a:pt x="7462" y="0"/>
                    </a:moveTo>
                    <a:cubicBezTo>
                      <a:pt x="7339" y="0"/>
                      <a:pt x="7257" y="103"/>
                      <a:pt x="7257" y="205"/>
                    </a:cubicBezTo>
                    <a:cubicBezTo>
                      <a:pt x="7257" y="327"/>
                      <a:pt x="7339" y="409"/>
                      <a:pt x="7462" y="409"/>
                    </a:cubicBezTo>
                    <a:lnTo>
                      <a:pt x="7768" y="409"/>
                    </a:lnTo>
                    <a:lnTo>
                      <a:pt x="7768" y="655"/>
                    </a:lnTo>
                    <a:lnTo>
                      <a:pt x="5683" y="655"/>
                    </a:lnTo>
                    <a:cubicBezTo>
                      <a:pt x="5009" y="655"/>
                      <a:pt x="4498" y="1554"/>
                      <a:pt x="4498" y="2699"/>
                    </a:cubicBezTo>
                    <a:cubicBezTo>
                      <a:pt x="4498" y="3843"/>
                      <a:pt x="5009" y="4743"/>
                      <a:pt x="5683" y="4743"/>
                    </a:cubicBezTo>
                    <a:lnTo>
                      <a:pt x="5806" y="4743"/>
                    </a:lnTo>
                    <a:lnTo>
                      <a:pt x="5806" y="4906"/>
                    </a:lnTo>
                    <a:lnTo>
                      <a:pt x="4252" y="4906"/>
                    </a:lnTo>
                    <a:lnTo>
                      <a:pt x="4252" y="1350"/>
                    </a:lnTo>
                    <a:cubicBezTo>
                      <a:pt x="4252" y="1227"/>
                      <a:pt x="4171" y="1145"/>
                      <a:pt x="4048" y="1145"/>
                    </a:cubicBezTo>
                    <a:lnTo>
                      <a:pt x="2372" y="1145"/>
                    </a:lnTo>
                    <a:cubicBezTo>
                      <a:pt x="2331" y="1145"/>
                      <a:pt x="2270" y="1166"/>
                      <a:pt x="2229" y="1206"/>
                    </a:cubicBezTo>
                    <a:lnTo>
                      <a:pt x="532" y="3067"/>
                    </a:lnTo>
                    <a:cubicBezTo>
                      <a:pt x="491" y="3108"/>
                      <a:pt x="471" y="3148"/>
                      <a:pt x="471" y="3189"/>
                    </a:cubicBezTo>
                    <a:lnTo>
                      <a:pt x="471" y="4906"/>
                    </a:lnTo>
                    <a:lnTo>
                      <a:pt x="205" y="4906"/>
                    </a:lnTo>
                    <a:cubicBezTo>
                      <a:pt x="82" y="4906"/>
                      <a:pt x="0" y="4988"/>
                      <a:pt x="0" y="5111"/>
                    </a:cubicBezTo>
                    <a:lnTo>
                      <a:pt x="0" y="5785"/>
                    </a:lnTo>
                    <a:cubicBezTo>
                      <a:pt x="0" y="5888"/>
                      <a:pt x="82" y="5990"/>
                      <a:pt x="205" y="5990"/>
                    </a:cubicBezTo>
                    <a:lnTo>
                      <a:pt x="1370" y="5990"/>
                    </a:lnTo>
                    <a:cubicBezTo>
                      <a:pt x="1309" y="6092"/>
                      <a:pt x="1288" y="6235"/>
                      <a:pt x="1288" y="6358"/>
                    </a:cubicBezTo>
                    <a:cubicBezTo>
                      <a:pt x="1288" y="6971"/>
                      <a:pt x="1799" y="7482"/>
                      <a:pt x="2413" y="7482"/>
                    </a:cubicBezTo>
                    <a:cubicBezTo>
                      <a:pt x="3046" y="7482"/>
                      <a:pt x="3537" y="6971"/>
                      <a:pt x="3537" y="6358"/>
                    </a:cubicBezTo>
                    <a:cubicBezTo>
                      <a:pt x="3537" y="6235"/>
                      <a:pt x="3517" y="6092"/>
                      <a:pt x="3476" y="5990"/>
                    </a:cubicBezTo>
                    <a:lnTo>
                      <a:pt x="7768" y="5990"/>
                    </a:lnTo>
                    <a:cubicBezTo>
                      <a:pt x="7728" y="6092"/>
                      <a:pt x="7707" y="6235"/>
                      <a:pt x="7707" y="6358"/>
                    </a:cubicBezTo>
                    <a:cubicBezTo>
                      <a:pt x="7707" y="6971"/>
                      <a:pt x="8218" y="7482"/>
                      <a:pt x="8831" y="7482"/>
                    </a:cubicBezTo>
                    <a:cubicBezTo>
                      <a:pt x="9342" y="7482"/>
                      <a:pt x="9792" y="7135"/>
                      <a:pt x="9915" y="6664"/>
                    </a:cubicBezTo>
                    <a:cubicBezTo>
                      <a:pt x="10058" y="7135"/>
                      <a:pt x="10487" y="7482"/>
                      <a:pt x="10998" y="7482"/>
                    </a:cubicBezTo>
                    <a:cubicBezTo>
                      <a:pt x="11611" y="7482"/>
                      <a:pt x="12123" y="6971"/>
                      <a:pt x="12123" y="6358"/>
                    </a:cubicBezTo>
                    <a:cubicBezTo>
                      <a:pt x="12123" y="6235"/>
                      <a:pt x="12102" y="6092"/>
                      <a:pt x="12061" y="5990"/>
                    </a:cubicBezTo>
                    <a:lnTo>
                      <a:pt x="12838" y="5990"/>
                    </a:lnTo>
                    <a:cubicBezTo>
                      <a:pt x="12940" y="5990"/>
                      <a:pt x="13042" y="5888"/>
                      <a:pt x="13042" y="5785"/>
                    </a:cubicBezTo>
                    <a:lnTo>
                      <a:pt x="13042" y="5111"/>
                    </a:lnTo>
                    <a:cubicBezTo>
                      <a:pt x="13042" y="4988"/>
                      <a:pt x="12940" y="4906"/>
                      <a:pt x="12838" y="4906"/>
                    </a:cubicBezTo>
                    <a:lnTo>
                      <a:pt x="11836" y="4906"/>
                    </a:lnTo>
                    <a:lnTo>
                      <a:pt x="11836" y="4743"/>
                    </a:lnTo>
                    <a:lnTo>
                      <a:pt x="12000" y="4743"/>
                    </a:lnTo>
                    <a:cubicBezTo>
                      <a:pt x="12674" y="4743"/>
                      <a:pt x="13186" y="3843"/>
                      <a:pt x="13186" y="2699"/>
                    </a:cubicBezTo>
                    <a:cubicBezTo>
                      <a:pt x="13186" y="1554"/>
                      <a:pt x="12674" y="655"/>
                      <a:pt x="12000" y="655"/>
                    </a:cubicBezTo>
                    <a:lnTo>
                      <a:pt x="8177" y="655"/>
                    </a:lnTo>
                    <a:lnTo>
                      <a:pt x="8177" y="409"/>
                    </a:lnTo>
                    <a:lnTo>
                      <a:pt x="8504" y="409"/>
                    </a:lnTo>
                    <a:cubicBezTo>
                      <a:pt x="8607" y="409"/>
                      <a:pt x="8709" y="327"/>
                      <a:pt x="8709" y="205"/>
                    </a:cubicBezTo>
                    <a:cubicBezTo>
                      <a:pt x="8709" y="103"/>
                      <a:pt x="8607" y="0"/>
                      <a:pt x="8504" y="0"/>
                    </a:cubicBezTo>
                    <a:close/>
                  </a:path>
                </a:pathLst>
              </a:custGeom>
              <a:solidFill>
                <a:srgbClr val="F8F8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4" name="Google Shape;314;p20"/>
              <p:cNvSpPr/>
              <p:nvPr/>
            </p:nvSpPr>
            <p:spPr>
              <a:xfrm rot="-2700036" flipH="1">
                <a:off x="7577488" y="1766229"/>
                <a:ext cx="2211282" cy="1254880"/>
              </a:xfrm>
              <a:custGeom>
                <a:avLst/>
                <a:gdLst/>
                <a:ahLst/>
                <a:cxnLst/>
                <a:rect l="l" t="t" r="r" b="b"/>
                <a:pathLst>
                  <a:path w="13186" h="7483" extrusionOk="0">
                    <a:moveTo>
                      <a:pt x="11305" y="1063"/>
                    </a:moveTo>
                    <a:lnTo>
                      <a:pt x="11305" y="1370"/>
                    </a:lnTo>
                    <a:lnTo>
                      <a:pt x="10916" y="1370"/>
                    </a:lnTo>
                    <a:lnTo>
                      <a:pt x="10916" y="1063"/>
                    </a:lnTo>
                    <a:close/>
                    <a:moveTo>
                      <a:pt x="11305" y="1779"/>
                    </a:moveTo>
                    <a:lnTo>
                      <a:pt x="11305" y="1902"/>
                    </a:lnTo>
                    <a:lnTo>
                      <a:pt x="10916" y="1902"/>
                    </a:lnTo>
                    <a:lnTo>
                      <a:pt x="10916" y="1779"/>
                    </a:lnTo>
                    <a:close/>
                    <a:moveTo>
                      <a:pt x="11305" y="2310"/>
                    </a:moveTo>
                    <a:lnTo>
                      <a:pt x="11305" y="2453"/>
                    </a:lnTo>
                    <a:lnTo>
                      <a:pt x="10916" y="2453"/>
                    </a:lnTo>
                    <a:lnTo>
                      <a:pt x="10916" y="2310"/>
                    </a:lnTo>
                    <a:close/>
                    <a:moveTo>
                      <a:pt x="11305" y="2862"/>
                    </a:moveTo>
                    <a:lnTo>
                      <a:pt x="11305" y="2985"/>
                    </a:lnTo>
                    <a:lnTo>
                      <a:pt x="10916" y="2985"/>
                    </a:lnTo>
                    <a:lnTo>
                      <a:pt x="10916" y="2862"/>
                    </a:lnTo>
                    <a:close/>
                    <a:moveTo>
                      <a:pt x="3292" y="2249"/>
                    </a:moveTo>
                    <a:lnTo>
                      <a:pt x="3292" y="3455"/>
                    </a:lnTo>
                    <a:lnTo>
                      <a:pt x="1779" y="3455"/>
                    </a:lnTo>
                    <a:lnTo>
                      <a:pt x="1779" y="3414"/>
                    </a:lnTo>
                    <a:lnTo>
                      <a:pt x="2638" y="2249"/>
                    </a:lnTo>
                    <a:close/>
                    <a:moveTo>
                      <a:pt x="2535" y="1840"/>
                    </a:moveTo>
                    <a:cubicBezTo>
                      <a:pt x="2474" y="1840"/>
                      <a:pt x="2413" y="1881"/>
                      <a:pt x="2372" y="1922"/>
                    </a:cubicBezTo>
                    <a:lnTo>
                      <a:pt x="1411" y="3210"/>
                    </a:lnTo>
                    <a:cubicBezTo>
                      <a:pt x="1370" y="3251"/>
                      <a:pt x="1370" y="3292"/>
                      <a:pt x="1370" y="3332"/>
                    </a:cubicBezTo>
                    <a:lnTo>
                      <a:pt x="1370" y="3660"/>
                    </a:lnTo>
                    <a:cubicBezTo>
                      <a:pt x="1370" y="3782"/>
                      <a:pt x="1452" y="3864"/>
                      <a:pt x="1575" y="3864"/>
                    </a:cubicBezTo>
                    <a:lnTo>
                      <a:pt x="3496" y="3864"/>
                    </a:lnTo>
                    <a:cubicBezTo>
                      <a:pt x="3619" y="3864"/>
                      <a:pt x="3700" y="3782"/>
                      <a:pt x="3700" y="3660"/>
                    </a:cubicBezTo>
                    <a:lnTo>
                      <a:pt x="3700" y="2045"/>
                    </a:lnTo>
                    <a:cubicBezTo>
                      <a:pt x="3700" y="1942"/>
                      <a:pt x="3619" y="1840"/>
                      <a:pt x="3496" y="1840"/>
                    </a:cubicBezTo>
                    <a:close/>
                    <a:moveTo>
                      <a:pt x="12000" y="1063"/>
                    </a:moveTo>
                    <a:cubicBezTo>
                      <a:pt x="12368" y="1063"/>
                      <a:pt x="12777" y="1738"/>
                      <a:pt x="12777" y="2699"/>
                    </a:cubicBezTo>
                    <a:cubicBezTo>
                      <a:pt x="12777" y="3660"/>
                      <a:pt x="12368" y="4334"/>
                      <a:pt x="12000" y="4334"/>
                    </a:cubicBezTo>
                    <a:lnTo>
                      <a:pt x="5683" y="4334"/>
                    </a:lnTo>
                    <a:cubicBezTo>
                      <a:pt x="5315" y="4334"/>
                      <a:pt x="4907" y="3660"/>
                      <a:pt x="4907" y="2699"/>
                    </a:cubicBezTo>
                    <a:cubicBezTo>
                      <a:pt x="4907" y="1738"/>
                      <a:pt x="5315" y="1063"/>
                      <a:pt x="5683" y="1063"/>
                    </a:cubicBezTo>
                    <a:lnTo>
                      <a:pt x="10508" y="1063"/>
                    </a:lnTo>
                    <a:lnTo>
                      <a:pt x="10508" y="3721"/>
                    </a:lnTo>
                    <a:cubicBezTo>
                      <a:pt x="10508" y="3823"/>
                      <a:pt x="10610" y="3925"/>
                      <a:pt x="10712" y="3925"/>
                    </a:cubicBezTo>
                    <a:cubicBezTo>
                      <a:pt x="10835" y="3925"/>
                      <a:pt x="10916" y="3823"/>
                      <a:pt x="10916" y="3721"/>
                    </a:cubicBezTo>
                    <a:lnTo>
                      <a:pt x="10916" y="3394"/>
                    </a:lnTo>
                    <a:lnTo>
                      <a:pt x="11305" y="3394"/>
                    </a:lnTo>
                    <a:lnTo>
                      <a:pt x="11305" y="3721"/>
                    </a:lnTo>
                    <a:cubicBezTo>
                      <a:pt x="11305" y="3823"/>
                      <a:pt x="11387" y="3925"/>
                      <a:pt x="11509" y="3925"/>
                    </a:cubicBezTo>
                    <a:cubicBezTo>
                      <a:pt x="11611" y="3925"/>
                      <a:pt x="11714" y="3823"/>
                      <a:pt x="11714" y="3721"/>
                    </a:cubicBezTo>
                    <a:lnTo>
                      <a:pt x="11714" y="1063"/>
                    </a:lnTo>
                    <a:close/>
                    <a:moveTo>
                      <a:pt x="3844" y="1554"/>
                    </a:moveTo>
                    <a:lnTo>
                      <a:pt x="3844" y="4845"/>
                    </a:lnTo>
                    <a:lnTo>
                      <a:pt x="880" y="4845"/>
                    </a:lnTo>
                    <a:lnTo>
                      <a:pt x="880" y="3271"/>
                    </a:lnTo>
                    <a:lnTo>
                      <a:pt x="2474" y="1554"/>
                    </a:lnTo>
                    <a:close/>
                    <a:moveTo>
                      <a:pt x="11428" y="4743"/>
                    </a:moveTo>
                    <a:lnTo>
                      <a:pt x="11428" y="4906"/>
                    </a:lnTo>
                    <a:lnTo>
                      <a:pt x="6215" y="4906"/>
                    </a:lnTo>
                    <a:lnTo>
                      <a:pt x="6215" y="4743"/>
                    </a:lnTo>
                    <a:close/>
                    <a:moveTo>
                      <a:pt x="2024" y="5315"/>
                    </a:moveTo>
                    <a:cubicBezTo>
                      <a:pt x="1881" y="5377"/>
                      <a:pt x="1738" y="5458"/>
                      <a:pt x="1615" y="5581"/>
                    </a:cubicBezTo>
                    <a:lnTo>
                      <a:pt x="409" y="5581"/>
                    </a:lnTo>
                    <a:lnTo>
                      <a:pt x="409" y="5315"/>
                    </a:lnTo>
                    <a:close/>
                    <a:moveTo>
                      <a:pt x="8443" y="5315"/>
                    </a:moveTo>
                    <a:cubicBezTo>
                      <a:pt x="8300" y="5377"/>
                      <a:pt x="8157" y="5458"/>
                      <a:pt x="8034" y="5581"/>
                    </a:cubicBezTo>
                    <a:lnTo>
                      <a:pt x="3230" y="5581"/>
                    </a:lnTo>
                    <a:cubicBezTo>
                      <a:pt x="3108" y="5458"/>
                      <a:pt x="2965" y="5377"/>
                      <a:pt x="2821" y="5315"/>
                    </a:cubicBezTo>
                    <a:close/>
                    <a:moveTo>
                      <a:pt x="10610" y="5315"/>
                    </a:moveTo>
                    <a:cubicBezTo>
                      <a:pt x="10446" y="5377"/>
                      <a:pt x="10324" y="5458"/>
                      <a:pt x="10201" y="5581"/>
                    </a:cubicBezTo>
                    <a:lnTo>
                      <a:pt x="9629" y="5581"/>
                    </a:lnTo>
                    <a:cubicBezTo>
                      <a:pt x="9526" y="5458"/>
                      <a:pt x="9383" y="5377"/>
                      <a:pt x="9220" y="5315"/>
                    </a:cubicBezTo>
                    <a:close/>
                    <a:moveTo>
                      <a:pt x="12634" y="5315"/>
                    </a:moveTo>
                    <a:lnTo>
                      <a:pt x="12634" y="5581"/>
                    </a:lnTo>
                    <a:lnTo>
                      <a:pt x="11795" y="5581"/>
                    </a:lnTo>
                    <a:cubicBezTo>
                      <a:pt x="11693" y="5458"/>
                      <a:pt x="11550" y="5377"/>
                      <a:pt x="11407" y="5315"/>
                    </a:cubicBezTo>
                    <a:close/>
                    <a:moveTo>
                      <a:pt x="9935" y="5990"/>
                    </a:moveTo>
                    <a:cubicBezTo>
                      <a:pt x="9935" y="6010"/>
                      <a:pt x="9935" y="6031"/>
                      <a:pt x="9915" y="6072"/>
                    </a:cubicBezTo>
                    <a:cubicBezTo>
                      <a:pt x="9915" y="6031"/>
                      <a:pt x="9894" y="6010"/>
                      <a:pt x="9894" y="5990"/>
                    </a:cubicBezTo>
                    <a:close/>
                    <a:moveTo>
                      <a:pt x="2413" y="5642"/>
                    </a:moveTo>
                    <a:cubicBezTo>
                      <a:pt x="2454" y="5642"/>
                      <a:pt x="2494" y="5663"/>
                      <a:pt x="2535" y="5663"/>
                    </a:cubicBezTo>
                    <a:lnTo>
                      <a:pt x="2576" y="5663"/>
                    </a:lnTo>
                    <a:cubicBezTo>
                      <a:pt x="2597" y="5683"/>
                      <a:pt x="2638" y="5683"/>
                      <a:pt x="2658" y="5704"/>
                    </a:cubicBezTo>
                    <a:cubicBezTo>
                      <a:pt x="2678" y="5704"/>
                      <a:pt x="2699" y="5704"/>
                      <a:pt x="2719" y="5724"/>
                    </a:cubicBezTo>
                    <a:cubicBezTo>
                      <a:pt x="2740" y="5724"/>
                      <a:pt x="2760" y="5745"/>
                      <a:pt x="2781" y="5765"/>
                    </a:cubicBezTo>
                    <a:cubicBezTo>
                      <a:pt x="2842" y="5806"/>
                      <a:pt x="2903" y="5847"/>
                      <a:pt x="2965" y="5908"/>
                    </a:cubicBezTo>
                    <a:cubicBezTo>
                      <a:pt x="3067" y="6031"/>
                      <a:pt x="3128" y="6194"/>
                      <a:pt x="3128" y="6358"/>
                    </a:cubicBezTo>
                    <a:cubicBezTo>
                      <a:pt x="3128" y="6767"/>
                      <a:pt x="2801" y="7073"/>
                      <a:pt x="2413" y="7073"/>
                    </a:cubicBezTo>
                    <a:cubicBezTo>
                      <a:pt x="2024" y="7073"/>
                      <a:pt x="1697" y="6767"/>
                      <a:pt x="1697" y="6358"/>
                    </a:cubicBezTo>
                    <a:cubicBezTo>
                      <a:pt x="1697" y="6194"/>
                      <a:pt x="1779" y="6031"/>
                      <a:pt x="1861" y="5908"/>
                    </a:cubicBezTo>
                    <a:cubicBezTo>
                      <a:pt x="1922" y="5847"/>
                      <a:pt x="1983" y="5785"/>
                      <a:pt x="2065" y="5745"/>
                    </a:cubicBezTo>
                    <a:cubicBezTo>
                      <a:pt x="2086" y="5745"/>
                      <a:pt x="2106" y="5724"/>
                      <a:pt x="2126" y="5724"/>
                    </a:cubicBezTo>
                    <a:cubicBezTo>
                      <a:pt x="2126" y="5704"/>
                      <a:pt x="2147" y="5704"/>
                      <a:pt x="2167" y="5704"/>
                    </a:cubicBezTo>
                    <a:cubicBezTo>
                      <a:pt x="2208" y="5683"/>
                      <a:pt x="2229" y="5683"/>
                      <a:pt x="2270" y="5663"/>
                    </a:cubicBezTo>
                    <a:lnTo>
                      <a:pt x="2290" y="5663"/>
                    </a:lnTo>
                    <a:cubicBezTo>
                      <a:pt x="2331" y="5663"/>
                      <a:pt x="2372" y="5642"/>
                      <a:pt x="2413" y="5642"/>
                    </a:cubicBezTo>
                    <a:close/>
                    <a:moveTo>
                      <a:pt x="8831" y="5642"/>
                    </a:moveTo>
                    <a:cubicBezTo>
                      <a:pt x="8872" y="5642"/>
                      <a:pt x="8913" y="5663"/>
                      <a:pt x="8954" y="5663"/>
                    </a:cubicBezTo>
                    <a:lnTo>
                      <a:pt x="8974" y="5663"/>
                    </a:lnTo>
                    <a:cubicBezTo>
                      <a:pt x="9015" y="5683"/>
                      <a:pt x="9056" y="5683"/>
                      <a:pt x="9077" y="5704"/>
                    </a:cubicBezTo>
                    <a:cubicBezTo>
                      <a:pt x="9097" y="5704"/>
                      <a:pt x="9118" y="5704"/>
                      <a:pt x="9118" y="5724"/>
                    </a:cubicBezTo>
                    <a:cubicBezTo>
                      <a:pt x="9158" y="5724"/>
                      <a:pt x="9179" y="5745"/>
                      <a:pt x="9199" y="5765"/>
                    </a:cubicBezTo>
                    <a:cubicBezTo>
                      <a:pt x="9261" y="5806"/>
                      <a:pt x="9322" y="5847"/>
                      <a:pt x="9383" y="5908"/>
                    </a:cubicBezTo>
                    <a:cubicBezTo>
                      <a:pt x="9486" y="6031"/>
                      <a:pt x="9547" y="6194"/>
                      <a:pt x="9547" y="6358"/>
                    </a:cubicBezTo>
                    <a:cubicBezTo>
                      <a:pt x="9547" y="6767"/>
                      <a:pt x="9220" y="7073"/>
                      <a:pt x="8831" y="7073"/>
                    </a:cubicBezTo>
                    <a:cubicBezTo>
                      <a:pt x="8443" y="7073"/>
                      <a:pt x="8116" y="6767"/>
                      <a:pt x="8116" y="6358"/>
                    </a:cubicBezTo>
                    <a:cubicBezTo>
                      <a:pt x="8116" y="6194"/>
                      <a:pt x="8177" y="6031"/>
                      <a:pt x="8279" y="5908"/>
                    </a:cubicBezTo>
                    <a:cubicBezTo>
                      <a:pt x="8341" y="5847"/>
                      <a:pt x="8402" y="5806"/>
                      <a:pt x="8463" y="5765"/>
                    </a:cubicBezTo>
                    <a:cubicBezTo>
                      <a:pt x="8484" y="5745"/>
                      <a:pt x="8504" y="5724"/>
                      <a:pt x="8525" y="5724"/>
                    </a:cubicBezTo>
                    <a:cubicBezTo>
                      <a:pt x="8545" y="5704"/>
                      <a:pt x="8566" y="5704"/>
                      <a:pt x="8586" y="5704"/>
                    </a:cubicBezTo>
                    <a:cubicBezTo>
                      <a:pt x="8607" y="5683"/>
                      <a:pt x="8647" y="5683"/>
                      <a:pt x="8688" y="5663"/>
                    </a:cubicBezTo>
                    <a:lnTo>
                      <a:pt x="8709" y="5663"/>
                    </a:lnTo>
                    <a:cubicBezTo>
                      <a:pt x="8750" y="5663"/>
                      <a:pt x="8791" y="5642"/>
                      <a:pt x="8831" y="5642"/>
                    </a:cubicBezTo>
                    <a:close/>
                    <a:moveTo>
                      <a:pt x="10998" y="5642"/>
                    </a:moveTo>
                    <a:cubicBezTo>
                      <a:pt x="11039" y="5642"/>
                      <a:pt x="11100" y="5663"/>
                      <a:pt x="11141" y="5663"/>
                    </a:cubicBezTo>
                    <a:lnTo>
                      <a:pt x="11162" y="5663"/>
                    </a:lnTo>
                    <a:cubicBezTo>
                      <a:pt x="11182" y="5683"/>
                      <a:pt x="11223" y="5683"/>
                      <a:pt x="11264" y="5704"/>
                    </a:cubicBezTo>
                    <a:cubicBezTo>
                      <a:pt x="11264" y="5704"/>
                      <a:pt x="11284" y="5704"/>
                      <a:pt x="11305" y="5724"/>
                    </a:cubicBezTo>
                    <a:cubicBezTo>
                      <a:pt x="11325" y="5724"/>
                      <a:pt x="11346" y="5745"/>
                      <a:pt x="11366" y="5745"/>
                    </a:cubicBezTo>
                    <a:cubicBezTo>
                      <a:pt x="11448" y="5785"/>
                      <a:pt x="11489" y="5847"/>
                      <a:pt x="11550" y="5908"/>
                    </a:cubicBezTo>
                    <a:cubicBezTo>
                      <a:pt x="11652" y="6031"/>
                      <a:pt x="11714" y="6194"/>
                      <a:pt x="11714" y="6358"/>
                    </a:cubicBezTo>
                    <a:cubicBezTo>
                      <a:pt x="11714" y="6767"/>
                      <a:pt x="11387" y="7073"/>
                      <a:pt x="10998" y="7073"/>
                    </a:cubicBezTo>
                    <a:cubicBezTo>
                      <a:pt x="10610" y="7073"/>
                      <a:pt x="10283" y="6767"/>
                      <a:pt x="10283" y="6358"/>
                    </a:cubicBezTo>
                    <a:cubicBezTo>
                      <a:pt x="10283" y="6194"/>
                      <a:pt x="10344" y="6031"/>
                      <a:pt x="10446" y="5908"/>
                    </a:cubicBezTo>
                    <a:cubicBezTo>
                      <a:pt x="10508" y="5847"/>
                      <a:pt x="10569" y="5785"/>
                      <a:pt x="10630" y="5745"/>
                    </a:cubicBezTo>
                    <a:cubicBezTo>
                      <a:pt x="10671" y="5745"/>
                      <a:pt x="10671" y="5724"/>
                      <a:pt x="10712" y="5724"/>
                    </a:cubicBezTo>
                    <a:cubicBezTo>
                      <a:pt x="10712" y="5704"/>
                      <a:pt x="10732" y="5704"/>
                      <a:pt x="10753" y="5704"/>
                    </a:cubicBezTo>
                    <a:cubicBezTo>
                      <a:pt x="10794" y="5683"/>
                      <a:pt x="10814" y="5683"/>
                      <a:pt x="10855" y="5663"/>
                    </a:cubicBezTo>
                    <a:lnTo>
                      <a:pt x="10876" y="5663"/>
                    </a:lnTo>
                    <a:cubicBezTo>
                      <a:pt x="10916" y="5663"/>
                      <a:pt x="10957" y="5642"/>
                      <a:pt x="10998" y="5642"/>
                    </a:cubicBezTo>
                    <a:close/>
                    <a:moveTo>
                      <a:pt x="7462" y="0"/>
                    </a:moveTo>
                    <a:cubicBezTo>
                      <a:pt x="7339" y="0"/>
                      <a:pt x="7257" y="103"/>
                      <a:pt x="7257" y="205"/>
                    </a:cubicBezTo>
                    <a:cubicBezTo>
                      <a:pt x="7257" y="327"/>
                      <a:pt x="7339" y="409"/>
                      <a:pt x="7462" y="409"/>
                    </a:cubicBezTo>
                    <a:lnTo>
                      <a:pt x="7768" y="409"/>
                    </a:lnTo>
                    <a:lnTo>
                      <a:pt x="7768" y="655"/>
                    </a:lnTo>
                    <a:lnTo>
                      <a:pt x="5683" y="655"/>
                    </a:lnTo>
                    <a:cubicBezTo>
                      <a:pt x="5009" y="655"/>
                      <a:pt x="4498" y="1554"/>
                      <a:pt x="4498" y="2699"/>
                    </a:cubicBezTo>
                    <a:cubicBezTo>
                      <a:pt x="4498" y="3843"/>
                      <a:pt x="5009" y="4743"/>
                      <a:pt x="5683" y="4743"/>
                    </a:cubicBezTo>
                    <a:lnTo>
                      <a:pt x="5806" y="4743"/>
                    </a:lnTo>
                    <a:lnTo>
                      <a:pt x="5806" y="4906"/>
                    </a:lnTo>
                    <a:lnTo>
                      <a:pt x="4252" y="4906"/>
                    </a:lnTo>
                    <a:lnTo>
                      <a:pt x="4252" y="1350"/>
                    </a:lnTo>
                    <a:cubicBezTo>
                      <a:pt x="4252" y="1227"/>
                      <a:pt x="4171" y="1145"/>
                      <a:pt x="4048" y="1145"/>
                    </a:cubicBezTo>
                    <a:lnTo>
                      <a:pt x="2372" y="1145"/>
                    </a:lnTo>
                    <a:cubicBezTo>
                      <a:pt x="2331" y="1145"/>
                      <a:pt x="2270" y="1166"/>
                      <a:pt x="2229" y="1206"/>
                    </a:cubicBezTo>
                    <a:lnTo>
                      <a:pt x="532" y="3067"/>
                    </a:lnTo>
                    <a:cubicBezTo>
                      <a:pt x="491" y="3108"/>
                      <a:pt x="471" y="3148"/>
                      <a:pt x="471" y="3189"/>
                    </a:cubicBezTo>
                    <a:lnTo>
                      <a:pt x="471" y="4906"/>
                    </a:lnTo>
                    <a:lnTo>
                      <a:pt x="205" y="4906"/>
                    </a:lnTo>
                    <a:cubicBezTo>
                      <a:pt x="82" y="4906"/>
                      <a:pt x="0" y="4988"/>
                      <a:pt x="0" y="5111"/>
                    </a:cubicBezTo>
                    <a:lnTo>
                      <a:pt x="0" y="5785"/>
                    </a:lnTo>
                    <a:cubicBezTo>
                      <a:pt x="0" y="5888"/>
                      <a:pt x="82" y="5990"/>
                      <a:pt x="205" y="5990"/>
                    </a:cubicBezTo>
                    <a:lnTo>
                      <a:pt x="1370" y="5990"/>
                    </a:lnTo>
                    <a:cubicBezTo>
                      <a:pt x="1309" y="6092"/>
                      <a:pt x="1288" y="6235"/>
                      <a:pt x="1288" y="6358"/>
                    </a:cubicBezTo>
                    <a:cubicBezTo>
                      <a:pt x="1288" y="6971"/>
                      <a:pt x="1799" y="7482"/>
                      <a:pt x="2413" y="7482"/>
                    </a:cubicBezTo>
                    <a:cubicBezTo>
                      <a:pt x="3046" y="7482"/>
                      <a:pt x="3537" y="6971"/>
                      <a:pt x="3537" y="6358"/>
                    </a:cubicBezTo>
                    <a:cubicBezTo>
                      <a:pt x="3537" y="6235"/>
                      <a:pt x="3517" y="6092"/>
                      <a:pt x="3476" y="5990"/>
                    </a:cubicBezTo>
                    <a:lnTo>
                      <a:pt x="7768" y="5990"/>
                    </a:lnTo>
                    <a:cubicBezTo>
                      <a:pt x="7728" y="6092"/>
                      <a:pt x="7707" y="6235"/>
                      <a:pt x="7707" y="6358"/>
                    </a:cubicBezTo>
                    <a:cubicBezTo>
                      <a:pt x="7707" y="6971"/>
                      <a:pt x="8218" y="7482"/>
                      <a:pt x="8831" y="7482"/>
                    </a:cubicBezTo>
                    <a:cubicBezTo>
                      <a:pt x="9342" y="7482"/>
                      <a:pt x="9792" y="7135"/>
                      <a:pt x="9915" y="6664"/>
                    </a:cubicBezTo>
                    <a:cubicBezTo>
                      <a:pt x="10058" y="7135"/>
                      <a:pt x="10487" y="7482"/>
                      <a:pt x="10998" y="7482"/>
                    </a:cubicBezTo>
                    <a:cubicBezTo>
                      <a:pt x="11611" y="7482"/>
                      <a:pt x="12123" y="6971"/>
                      <a:pt x="12123" y="6358"/>
                    </a:cubicBezTo>
                    <a:cubicBezTo>
                      <a:pt x="12123" y="6235"/>
                      <a:pt x="12102" y="6092"/>
                      <a:pt x="12061" y="5990"/>
                    </a:cubicBezTo>
                    <a:lnTo>
                      <a:pt x="12838" y="5990"/>
                    </a:lnTo>
                    <a:cubicBezTo>
                      <a:pt x="12940" y="5990"/>
                      <a:pt x="13042" y="5888"/>
                      <a:pt x="13042" y="5785"/>
                    </a:cubicBezTo>
                    <a:lnTo>
                      <a:pt x="13042" y="5111"/>
                    </a:lnTo>
                    <a:cubicBezTo>
                      <a:pt x="13042" y="4988"/>
                      <a:pt x="12940" y="4906"/>
                      <a:pt x="12838" y="4906"/>
                    </a:cubicBezTo>
                    <a:lnTo>
                      <a:pt x="11836" y="4906"/>
                    </a:lnTo>
                    <a:lnTo>
                      <a:pt x="11836" y="4743"/>
                    </a:lnTo>
                    <a:lnTo>
                      <a:pt x="12000" y="4743"/>
                    </a:lnTo>
                    <a:cubicBezTo>
                      <a:pt x="12674" y="4743"/>
                      <a:pt x="13186" y="3843"/>
                      <a:pt x="13186" y="2699"/>
                    </a:cubicBezTo>
                    <a:cubicBezTo>
                      <a:pt x="13186" y="1554"/>
                      <a:pt x="12674" y="655"/>
                      <a:pt x="12000" y="655"/>
                    </a:cubicBezTo>
                    <a:lnTo>
                      <a:pt x="8177" y="655"/>
                    </a:lnTo>
                    <a:lnTo>
                      <a:pt x="8177" y="409"/>
                    </a:lnTo>
                    <a:lnTo>
                      <a:pt x="8504" y="409"/>
                    </a:lnTo>
                    <a:cubicBezTo>
                      <a:pt x="8607" y="409"/>
                      <a:pt x="8709" y="327"/>
                      <a:pt x="8709" y="205"/>
                    </a:cubicBezTo>
                    <a:cubicBezTo>
                      <a:pt x="8709" y="103"/>
                      <a:pt x="8607" y="0"/>
                      <a:pt x="8504" y="0"/>
                    </a:cubicBezTo>
                    <a:close/>
                  </a:path>
                </a:pathLst>
              </a:custGeom>
              <a:solidFill>
                <a:srgbClr val="F8F8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15" name="Google Shape;315;p20"/>
            <p:cNvGrpSpPr/>
            <p:nvPr/>
          </p:nvGrpSpPr>
          <p:grpSpPr>
            <a:xfrm>
              <a:off x="-1578216" y="3026467"/>
              <a:ext cx="11871040" cy="2450954"/>
              <a:chOff x="-1962441" y="1168192"/>
              <a:chExt cx="11871040" cy="2450954"/>
            </a:xfrm>
          </p:grpSpPr>
          <p:sp>
            <p:nvSpPr>
              <p:cNvPr id="316" name="Google Shape;316;p20"/>
              <p:cNvSpPr/>
              <p:nvPr/>
            </p:nvSpPr>
            <p:spPr>
              <a:xfrm rot="-2700036" flipH="1">
                <a:off x="5222463" y="1766229"/>
                <a:ext cx="2211282" cy="1254880"/>
              </a:xfrm>
              <a:custGeom>
                <a:avLst/>
                <a:gdLst/>
                <a:ahLst/>
                <a:cxnLst/>
                <a:rect l="l" t="t" r="r" b="b"/>
                <a:pathLst>
                  <a:path w="13186" h="7483" extrusionOk="0">
                    <a:moveTo>
                      <a:pt x="11305" y="1063"/>
                    </a:moveTo>
                    <a:lnTo>
                      <a:pt x="11305" y="1370"/>
                    </a:lnTo>
                    <a:lnTo>
                      <a:pt x="10916" y="1370"/>
                    </a:lnTo>
                    <a:lnTo>
                      <a:pt x="10916" y="1063"/>
                    </a:lnTo>
                    <a:close/>
                    <a:moveTo>
                      <a:pt x="11305" y="1779"/>
                    </a:moveTo>
                    <a:lnTo>
                      <a:pt x="11305" y="1902"/>
                    </a:lnTo>
                    <a:lnTo>
                      <a:pt x="10916" y="1902"/>
                    </a:lnTo>
                    <a:lnTo>
                      <a:pt x="10916" y="1779"/>
                    </a:lnTo>
                    <a:close/>
                    <a:moveTo>
                      <a:pt x="11305" y="2310"/>
                    </a:moveTo>
                    <a:lnTo>
                      <a:pt x="11305" y="2453"/>
                    </a:lnTo>
                    <a:lnTo>
                      <a:pt x="10916" y="2453"/>
                    </a:lnTo>
                    <a:lnTo>
                      <a:pt x="10916" y="2310"/>
                    </a:lnTo>
                    <a:close/>
                    <a:moveTo>
                      <a:pt x="11305" y="2862"/>
                    </a:moveTo>
                    <a:lnTo>
                      <a:pt x="11305" y="2985"/>
                    </a:lnTo>
                    <a:lnTo>
                      <a:pt x="10916" y="2985"/>
                    </a:lnTo>
                    <a:lnTo>
                      <a:pt x="10916" y="2862"/>
                    </a:lnTo>
                    <a:close/>
                    <a:moveTo>
                      <a:pt x="3292" y="2249"/>
                    </a:moveTo>
                    <a:lnTo>
                      <a:pt x="3292" y="3455"/>
                    </a:lnTo>
                    <a:lnTo>
                      <a:pt x="1779" y="3455"/>
                    </a:lnTo>
                    <a:lnTo>
                      <a:pt x="1779" y="3414"/>
                    </a:lnTo>
                    <a:lnTo>
                      <a:pt x="2638" y="2249"/>
                    </a:lnTo>
                    <a:close/>
                    <a:moveTo>
                      <a:pt x="2535" y="1840"/>
                    </a:moveTo>
                    <a:cubicBezTo>
                      <a:pt x="2474" y="1840"/>
                      <a:pt x="2413" y="1881"/>
                      <a:pt x="2372" y="1922"/>
                    </a:cubicBezTo>
                    <a:lnTo>
                      <a:pt x="1411" y="3210"/>
                    </a:lnTo>
                    <a:cubicBezTo>
                      <a:pt x="1370" y="3251"/>
                      <a:pt x="1370" y="3292"/>
                      <a:pt x="1370" y="3332"/>
                    </a:cubicBezTo>
                    <a:lnTo>
                      <a:pt x="1370" y="3660"/>
                    </a:lnTo>
                    <a:cubicBezTo>
                      <a:pt x="1370" y="3782"/>
                      <a:pt x="1452" y="3864"/>
                      <a:pt x="1575" y="3864"/>
                    </a:cubicBezTo>
                    <a:lnTo>
                      <a:pt x="3496" y="3864"/>
                    </a:lnTo>
                    <a:cubicBezTo>
                      <a:pt x="3619" y="3864"/>
                      <a:pt x="3700" y="3782"/>
                      <a:pt x="3700" y="3660"/>
                    </a:cubicBezTo>
                    <a:lnTo>
                      <a:pt x="3700" y="2045"/>
                    </a:lnTo>
                    <a:cubicBezTo>
                      <a:pt x="3700" y="1942"/>
                      <a:pt x="3619" y="1840"/>
                      <a:pt x="3496" y="1840"/>
                    </a:cubicBezTo>
                    <a:close/>
                    <a:moveTo>
                      <a:pt x="12000" y="1063"/>
                    </a:moveTo>
                    <a:cubicBezTo>
                      <a:pt x="12368" y="1063"/>
                      <a:pt x="12777" y="1738"/>
                      <a:pt x="12777" y="2699"/>
                    </a:cubicBezTo>
                    <a:cubicBezTo>
                      <a:pt x="12777" y="3660"/>
                      <a:pt x="12368" y="4334"/>
                      <a:pt x="12000" y="4334"/>
                    </a:cubicBezTo>
                    <a:lnTo>
                      <a:pt x="5683" y="4334"/>
                    </a:lnTo>
                    <a:cubicBezTo>
                      <a:pt x="5315" y="4334"/>
                      <a:pt x="4907" y="3660"/>
                      <a:pt x="4907" y="2699"/>
                    </a:cubicBezTo>
                    <a:cubicBezTo>
                      <a:pt x="4907" y="1738"/>
                      <a:pt x="5315" y="1063"/>
                      <a:pt x="5683" y="1063"/>
                    </a:cubicBezTo>
                    <a:lnTo>
                      <a:pt x="10508" y="1063"/>
                    </a:lnTo>
                    <a:lnTo>
                      <a:pt x="10508" y="3721"/>
                    </a:lnTo>
                    <a:cubicBezTo>
                      <a:pt x="10508" y="3823"/>
                      <a:pt x="10610" y="3925"/>
                      <a:pt x="10712" y="3925"/>
                    </a:cubicBezTo>
                    <a:cubicBezTo>
                      <a:pt x="10835" y="3925"/>
                      <a:pt x="10916" y="3823"/>
                      <a:pt x="10916" y="3721"/>
                    </a:cubicBezTo>
                    <a:lnTo>
                      <a:pt x="10916" y="3394"/>
                    </a:lnTo>
                    <a:lnTo>
                      <a:pt x="11305" y="3394"/>
                    </a:lnTo>
                    <a:lnTo>
                      <a:pt x="11305" y="3721"/>
                    </a:lnTo>
                    <a:cubicBezTo>
                      <a:pt x="11305" y="3823"/>
                      <a:pt x="11387" y="3925"/>
                      <a:pt x="11509" y="3925"/>
                    </a:cubicBezTo>
                    <a:cubicBezTo>
                      <a:pt x="11611" y="3925"/>
                      <a:pt x="11714" y="3823"/>
                      <a:pt x="11714" y="3721"/>
                    </a:cubicBezTo>
                    <a:lnTo>
                      <a:pt x="11714" y="1063"/>
                    </a:lnTo>
                    <a:close/>
                    <a:moveTo>
                      <a:pt x="3844" y="1554"/>
                    </a:moveTo>
                    <a:lnTo>
                      <a:pt x="3844" y="4845"/>
                    </a:lnTo>
                    <a:lnTo>
                      <a:pt x="880" y="4845"/>
                    </a:lnTo>
                    <a:lnTo>
                      <a:pt x="880" y="3271"/>
                    </a:lnTo>
                    <a:lnTo>
                      <a:pt x="2474" y="1554"/>
                    </a:lnTo>
                    <a:close/>
                    <a:moveTo>
                      <a:pt x="11428" y="4743"/>
                    </a:moveTo>
                    <a:lnTo>
                      <a:pt x="11428" y="4906"/>
                    </a:lnTo>
                    <a:lnTo>
                      <a:pt x="6215" y="4906"/>
                    </a:lnTo>
                    <a:lnTo>
                      <a:pt x="6215" y="4743"/>
                    </a:lnTo>
                    <a:close/>
                    <a:moveTo>
                      <a:pt x="2024" y="5315"/>
                    </a:moveTo>
                    <a:cubicBezTo>
                      <a:pt x="1881" y="5377"/>
                      <a:pt x="1738" y="5458"/>
                      <a:pt x="1615" y="5581"/>
                    </a:cubicBezTo>
                    <a:lnTo>
                      <a:pt x="409" y="5581"/>
                    </a:lnTo>
                    <a:lnTo>
                      <a:pt x="409" y="5315"/>
                    </a:lnTo>
                    <a:close/>
                    <a:moveTo>
                      <a:pt x="8443" y="5315"/>
                    </a:moveTo>
                    <a:cubicBezTo>
                      <a:pt x="8300" y="5377"/>
                      <a:pt x="8157" y="5458"/>
                      <a:pt x="8034" y="5581"/>
                    </a:cubicBezTo>
                    <a:lnTo>
                      <a:pt x="3230" y="5581"/>
                    </a:lnTo>
                    <a:cubicBezTo>
                      <a:pt x="3108" y="5458"/>
                      <a:pt x="2965" y="5377"/>
                      <a:pt x="2821" y="5315"/>
                    </a:cubicBezTo>
                    <a:close/>
                    <a:moveTo>
                      <a:pt x="10610" y="5315"/>
                    </a:moveTo>
                    <a:cubicBezTo>
                      <a:pt x="10446" y="5377"/>
                      <a:pt x="10324" y="5458"/>
                      <a:pt x="10201" y="5581"/>
                    </a:cubicBezTo>
                    <a:lnTo>
                      <a:pt x="9629" y="5581"/>
                    </a:lnTo>
                    <a:cubicBezTo>
                      <a:pt x="9526" y="5458"/>
                      <a:pt x="9383" y="5377"/>
                      <a:pt x="9220" y="5315"/>
                    </a:cubicBezTo>
                    <a:close/>
                    <a:moveTo>
                      <a:pt x="12634" y="5315"/>
                    </a:moveTo>
                    <a:lnTo>
                      <a:pt x="12634" y="5581"/>
                    </a:lnTo>
                    <a:lnTo>
                      <a:pt x="11795" y="5581"/>
                    </a:lnTo>
                    <a:cubicBezTo>
                      <a:pt x="11693" y="5458"/>
                      <a:pt x="11550" y="5377"/>
                      <a:pt x="11407" y="5315"/>
                    </a:cubicBezTo>
                    <a:close/>
                    <a:moveTo>
                      <a:pt x="9935" y="5990"/>
                    </a:moveTo>
                    <a:cubicBezTo>
                      <a:pt x="9935" y="6010"/>
                      <a:pt x="9935" y="6031"/>
                      <a:pt x="9915" y="6072"/>
                    </a:cubicBezTo>
                    <a:cubicBezTo>
                      <a:pt x="9915" y="6031"/>
                      <a:pt x="9894" y="6010"/>
                      <a:pt x="9894" y="5990"/>
                    </a:cubicBezTo>
                    <a:close/>
                    <a:moveTo>
                      <a:pt x="2413" y="5642"/>
                    </a:moveTo>
                    <a:cubicBezTo>
                      <a:pt x="2454" y="5642"/>
                      <a:pt x="2494" y="5663"/>
                      <a:pt x="2535" y="5663"/>
                    </a:cubicBezTo>
                    <a:lnTo>
                      <a:pt x="2576" y="5663"/>
                    </a:lnTo>
                    <a:cubicBezTo>
                      <a:pt x="2597" y="5683"/>
                      <a:pt x="2638" y="5683"/>
                      <a:pt x="2658" y="5704"/>
                    </a:cubicBezTo>
                    <a:cubicBezTo>
                      <a:pt x="2678" y="5704"/>
                      <a:pt x="2699" y="5704"/>
                      <a:pt x="2719" y="5724"/>
                    </a:cubicBezTo>
                    <a:cubicBezTo>
                      <a:pt x="2740" y="5724"/>
                      <a:pt x="2760" y="5745"/>
                      <a:pt x="2781" y="5765"/>
                    </a:cubicBezTo>
                    <a:cubicBezTo>
                      <a:pt x="2842" y="5806"/>
                      <a:pt x="2903" y="5847"/>
                      <a:pt x="2965" y="5908"/>
                    </a:cubicBezTo>
                    <a:cubicBezTo>
                      <a:pt x="3067" y="6031"/>
                      <a:pt x="3128" y="6194"/>
                      <a:pt x="3128" y="6358"/>
                    </a:cubicBezTo>
                    <a:cubicBezTo>
                      <a:pt x="3128" y="6767"/>
                      <a:pt x="2801" y="7073"/>
                      <a:pt x="2413" y="7073"/>
                    </a:cubicBezTo>
                    <a:cubicBezTo>
                      <a:pt x="2024" y="7073"/>
                      <a:pt x="1697" y="6767"/>
                      <a:pt x="1697" y="6358"/>
                    </a:cubicBezTo>
                    <a:cubicBezTo>
                      <a:pt x="1697" y="6194"/>
                      <a:pt x="1779" y="6031"/>
                      <a:pt x="1861" y="5908"/>
                    </a:cubicBezTo>
                    <a:cubicBezTo>
                      <a:pt x="1922" y="5847"/>
                      <a:pt x="1983" y="5785"/>
                      <a:pt x="2065" y="5745"/>
                    </a:cubicBezTo>
                    <a:cubicBezTo>
                      <a:pt x="2086" y="5745"/>
                      <a:pt x="2106" y="5724"/>
                      <a:pt x="2126" y="5724"/>
                    </a:cubicBezTo>
                    <a:cubicBezTo>
                      <a:pt x="2126" y="5704"/>
                      <a:pt x="2147" y="5704"/>
                      <a:pt x="2167" y="5704"/>
                    </a:cubicBezTo>
                    <a:cubicBezTo>
                      <a:pt x="2208" y="5683"/>
                      <a:pt x="2229" y="5683"/>
                      <a:pt x="2270" y="5663"/>
                    </a:cubicBezTo>
                    <a:lnTo>
                      <a:pt x="2290" y="5663"/>
                    </a:lnTo>
                    <a:cubicBezTo>
                      <a:pt x="2331" y="5663"/>
                      <a:pt x="2372" y="5642"/>
                      <a:pt x="2413" y="5642"/>
                    </a:cubicBezTo>
                    <a:close/>
                    <a:moveTo>
                      <a:pt x="8831" y="5642"/>
                    </a:moveTo>
                    <a:cubicBezTo>
                      <a:pt x="8872" y="5642"/>
                      <a:pt x="8913" y="5663"/>
                      <a:pt x="8954" y="5663"/>
                    </a:cubicBezTo>
                    <a:lnTo>
                      <a:pt x="8974" y="5663"/>
                    </a:lnTo>
                    <a:cubicBezTo>
                      <a:pt x="9015" y="5683"/>
                      <a:pt x="9056" y="5683"/>
                      <a:pt x="9077" y="5704"/>
                    </a:cubicBezTo>
                    <a:cubicBezTo>
                      <a:pt x="9097" y="5704"/>
                      <a:pt x="9118" y="5704"/>
                      <a:pt x="9118" y="5724"/>
                    </a:cubicBezTo>
                    <a:cubicBezTo>
                      <a:pt x="9158" y="5724"/>
                      <a:pt x="9179" y="5745"/>
                      <a:pt x="9199" y="5765"/>
                    </a:cubicBezTo>
                    <a:cubicBezTo>
                      <a:pt x="9261" y="5806"/>
                      <a:pt x="9322" y="5847"/>
                      <a:pt x="9383" y="5908"/>
                    </a:cubicBezTo>
                    <a:cubicBezTo>
                      <a:pt x="9486" y="6031"/>
                      <a:pt x="9547" y="6194"/>
                      <a:pt x="9547" y="6358"/>
                    </a:cubicBezTo>
                    <a:cubicBezTo>
                      <a:pt x="9547" y="6767"/>
                      <a:pt x="9220" y="7073"/>
                      <a:pt x="8831" y="7073"/>
                    </a:cubicBezTo>
                    <a:cubicBezTo>
                      <a:pt x="8443" y="7073"/>
                      <a:pt x="8116" y="6767"/>
                      <a:pt x="8116" y="6358"/>
                    </a:cubicBezTo>
                    <a:cubicBezTo>
                      <a:pt x="8116" y="6194"/>
                      <a:pt x="8177" y="6031"/>
                      <a:pt x="8279" y="5908"/>
                    </a:cubicBezTo>
                    <a:cubicBezTo>
                      <a:pt x="8341" y="5847"/>
                      <a:pt x="8402" y="5806"/>
                      <a:pt x="8463" y="5765"/>
                    </a:cubicBezTo>
                    <a:cubicBezTo>
                      <a:pt x="8484" y="5745"/>
                      <a:pt x="8504" y="5724"/>
                      <a:pt x="8525" y="5724"/>
                    </a:cubicBezTo>
                    <a:cubicBezTo>
                      <a:pt x="8545" y="5704"/>
                      <a:pt x="8566" y="5704"/>
                      <a:pt x="8586" y="5704"/>
                    </a:cubicBezTo>
                    <a:cubicBezTo>
                      <a:pt x="8607" y="5683"/>
                      <a:pt x="8647" y="5683"/>
                      <a:pt x="8688" y="5663"/>
                    </a:cubicBezTo>
                    <a:lnTo>
                      <a:pt x="8709" y="5663"/>
                    </a:lnTo>
                    <a:cubicBezTo>
                      <a:pt x="8750" y="5663"/>
                      <a:pt x="8791" y="5642"/>
                      <a:pt x="8831" y="5642"/>
                    </a:cubicBezTo>
                    <a:close/>
                    <a:moveTo>
                      <a:pt x="10998" y="5642"/>
                    </a:moveTo>
                    <a:cubicBezTo>
                      <a:pt x="11039" y="5642"/>
                      <a:pt x="11100" y="5663"/>
                      <a:pt x="11141" y="5663"/>
                    </a:cubicBezTo>
                    <a:lnTo>
                      <a:pt x="11162" y="5663"/>
                    </a:lnTo>
                    <a:cubicBezTo>
                      <a:pt x="11182" y="5683"/>
                      <a:pt x="11223" y="5683"/>
                      <a:pt x="11264" y="5704"/>
                    </a:cubicBezTo>
                    <a:cubicBezTo>
                      <a:pt x="11264" y="5704"/>
                      <a:pt x="11284" y="5704"/>
                      <a:pt x="11305" y="5724"/>
                    </a:cubicBezTo>
                    <a:cubicBezTo>
                      <a:pt x="11325" y="5724"/>
                      <a:pt x="11346" y="5745"/>
                      <a:pt x="11366" y="5745"/>
                    </a:cubicBezTo>
                    <a:cubicBezTo>
                      <a:pt x="11448" y="5785"/>
                      <a:pt x="11489" y="5847"/>
                      <a:pt x="11550" y="5908"/>
                    </a:cubicBezTo>
                    <a:cubicBezTo>
                      <a:pt x="11652" y="6031"/>
                      <a:pt x="11714" y="6194"/>
                      <a:pt x="11714" y="6358"/>
                    </a:cubicBezTo>
                    <a:cubicBezTo>
                      <a:pt x="11714" y="6767"/>
                      <a:pt x="11387" y="7073"/>
                      <a:pt x="10998" y="7073"/>
                    </a:cubicBezTo>
                    <a:cubicBezTo>
                      <a:pt x="10610" y="7073"/>
                      <a:pt x="10283" y="6767"/>
                      <a:pt x="10283" y="6358"/>
                    </a:cubicBezTo>
                    <a:cubicBezTo>
                      <a:pt x="10283" y="6194"/>
                      <a:pt x="10344" y="6031"/>
                      <a:pt x="10446" y="5908"/>
                    </a:cubicBezTo>
                    <a:cubicBezTo>
                      <a:pt x="10508" y="5847"/>
                      <a:pt x="10569" y="5785"/>
                      <a:pt x="10630" y="5745"/>
                    </a:cubicBezTo>
                    <a:cubicBezTo>
                      <a:pt x="10671" y="5745"/>
                      <a:pt x="10671" y="5724"/>
                      <a:pt x="10712" y="5724"/>
                    </a:cubicBezTo>
                    <a:cubicBezTo>
                      <a:pt x="10712" y="5704"/>
                      <a:pt x="10732" y="5704"/>
                      <a:pt x="10753" y="5704"/>
                    </a:cubicBezTo>
                    <a:cubicBezTo>
                      <a:pt x="10794" y="5683"/>
                      <a:pt x="10814" y="5683"/>
                      <a:pt x="10855" y="5663"/>
                    </a:cubicBezTo>
                    <a:lnTo>
                      <a:pt x="10876" y="5663"/>
                    </a:lnTo>
                    <a:cubicBezTo>
                      <a:pt x="10916" y="5663"/>
                      <a:pt x="10957" y="5642"/>
                      <a:pt x="10998" y="5642"/>
                    </a:cubicBezTo>
                    <a:close/>
                    <a:moveTo>
                      <a:pt x="7462" y="0"/>
                    </a:moveTo>
                    <a:cubicBezTo>
                      <a:pt x="7339" y="0"/>
                      <a:pt x="7257" y="103"/>
                      <a:pt x="7257" y="205"/>
                    </a:cubicBezTo>
                    <a:cubicBezTo>
                      <a:pt x="7257" y="327"/>
                      <a:pt x="7339" y="409"/>
                      <a:pt x="7462" y="409"/>
                    </a:cubicBezTo>
                    <a:lnTo>
                      <a:pt x="7768" y="409"/>
                    </a:lnTo>
                    <a:lnTo>
                      <a:pt x="7768" y="655"/>
                    </a:lnTo>
                    <a:lnTo>
                      <a:pt x="5683" y="655"/>
                    </a:lnTo>
                    <a:cubicBezTo>
                      <a:pt x="5009" y="655"/>
                      <a:pt x="4498" y="1554"/>
                      <a:pt x="4498" y="2699"/>
                    </a:cubicBezTo>
                    <a:cubicBezTo>
                      <a:pt x="4498" y="3843"/>
                      <a:pt x="5009" y="4743"/>
                      <a:pt x="5683" y="4743"/>
                    </a:cubicBezTo>
                    <a:lnTo>
                      <a:pt x="5806" y="4743"/>
                    </a:lnTo>
                    <a:lnTo>
                      <a:pt x="5806" y="4906"/>
                    </a:lnTo>
                    <a:lnTo>
                      <a:pt x="4252" y="4906"/>
                    </a:lnTo>
                    <a:lnTo>
                      <a:pt x="4252" y="1350"/>
                    </a:lnTo>
                    <a:cubicBezTo>
                      <a:pt x="4252" y="1227"/>
                      <a:pt x="4171" y="1145"/>
                      <a:pt x="4048" y="1145"/>
                    </a:cubicBezTo>
                    <a:lnTo>
                      <a:pt x="2372" y="1145"/>
                    </a:lnTo>
                    <a:cubicBezTo>
                      <a:pt x="2331" y="1145"/>
                      <a:pt x="2270" y="1166"/>
                      <a:pt x="2229" y="1206"/>
                    </a:cubicBezTo>
                    <a:lnTo>
                      <a:pt x="532" y="3067"/>
                    </a:lnTo>
                    <a:cubicBezTo>
                      <a:pt x="491" y="3108"/>
                      <a:pt x="471" y="3148"/>
                      <a:pt x="471" y="3189"/>
                    </a:cubicBezTo>
                    <a:lnTo>
                      <a:pt x="471" y="4906"/>
                    </a:lnTo>
                    <a:lnTo>
                      <a:pt x="205" y="4906"/>
                    </a:lnTo>
                    <a:cubicBezTo>
                      <a:pt x="82" y="4906"/>
                      <a:pt x="0" y="4988"/>
                      <a:pt x="0" y="5111"/>
                    </a:cubicBezTo>
                    <a:lnTo>
                      <a:pt x="0" y="5785"/>
                    </a:lnTo>
                    <a:cubicBezTo>
                      <a:pt x="0" y="5888"/>
                      <a:pt x="82" y="5990"/>
                      <a:pt x="205" y="5990"/>
                    </a:cubicBezTo>
                    <a:lnTo>
                      <a:pt x="1370" y="5990"/>
                    </a:lnTo>
                    <a:cubicBezTo>
                      <a:pt x="1309" y="6092"/>
                      <a:pt x="1288" y="6235"/>
                      <a:pt x="1288" y="6358"/>
                    </a:cubicBezTo>
                    <a:cubicBezTo>
                      <a:pt x="1288" y="6971"/>
                      <a:pt x="1799" y="7482"/>
                      <a:pt x="2413" y="7482"/>
                    </a:cubicBezTo>
                    <a:cubicBezTo>
                      <a:pt x="3046" y="7482"/>
                      <a:pt x="3537" y="6971"/>
                      <a:pt x="3537" y="6358"/>
                    </a:cubicBezTo>
                    <a:cubicBezTo>
                      <a:pt x="3537" y="6235"/>
                      <a:pt x="3517" y="6092"/>
                      <a:pt x="3476" y="5990"/>
                    </a:cubicBezTo>
                    <a:lnTo>
                      <a:pt x="7768" y="5990"/>
                    </a:lnTo>
                    <a:cubicBezTo>
                      <a:pt x="7728" y="6092"/>
                      <a:pt x="7707" y="6235"/>
                      <a:pt x="7707" y="6358"/>
                    </a:cubicBezTo>
                    <a:cubicBezTo>
                      <a:pt x="7707" y="6971"/>
                      <a:pt x="8218" y="7482"/>
                      <a:pt x="8831" y="7482"/>
                    </a:cubicBezTo>
                    <a:cubicBezTo>
                      <a:pt x="9342" y="7482"/>
                      <a:pt x="9792" y="7135"/>
                      <a:pt x="9915" y="6664"/>
                    </a:cubicBezTo>
                    <a:cubicBezTo>
                      <a:pt x="10058" y="7135"/>
                      <a:pt x="10487" y="7482"/>
                      <a:pt x="10998" y="7482"/>
                    </a:cubicBezTo>
                    <a:cubicBezTo>
                      <a:pt x="11611" y="7482"/>
                      <a:pt x="12123" y="6971"/>
                      <a:pt x="12123" y="6358"/>
                    </a:cubicBezTo>
                    <a:cubicBezTo>
                      <a:pt x="12123" y="6235"/>
                      <a:pt x="12102" y="6092"/>
                      <a:pt x="12061" y="5990"/>
                    </a:cubicBezTo>
                    <a:lnTo>
                      <a:pt x="12838" y="5990"/>
                    </a:lnTo>
                    <a:cubicBezTo>
                      <a:pt x="12940" y="5990"/>
                      <a:pt x="13042" y="5888"/>
                      <a:pt x="13042" y="5785"/>
                    </a:cubicBezTo>
                    <a:lnTo>
                      <a:pt x="13042" y="5111"/>
                    </a:lnTo>
                    <a:cubicBezTo>
                      <a:pt x="13042" y="4988"/>
                      <a:pt x="12940" y="4906"/>
                      <a:pt x="12838" y="4906"/>
                    </a:cubicBezTo>
                    <a:lnTo>
                      <a:pt x="11836" y="4906"/>
                    </a:lnTo>
                    <a:lnTo>
                      <a:pt x="11836" y="4743"/>
                    </a:lnTo>
                    <a:lnTo>
                      <a:pt x="12000" y="4743"/>
                    </a:lnTo>
                    <a:cubicBezTo>
                      <a:pt x="12674" y="4743"/>
                      <a:pt x="13186" y="3843"/>
                      <a:pt x="13186" y="2699"/>
                    </a:cubicBezTo>
                    <a:cubicBezTo>
                      <a:pt x="13186" y="1554"/>
                      <a:pt x="12674" y="655"/>
                      <a:pt x="12000" y="655"/>
                    </a:cubicBezTo>
                    <a:lnTo>
                      <a:pt x="8177" y="655"/>
                    </a:lnTo>
                    <a:lnTo>
                      <a:pt x="8177" y="409"/>
                    </a:lnTo>
                    <a:lnTo>
                      <a:pt x="8504" y="409"/>
                    </a:lnTo>
                    <a:cubicBezTo>
                      <a:pt x="8607" y="409"/>
                      <a:pt x="8709" y="327"/>
                      <a:pt x="8709" y="205"/>
                    </a:cubicBezTo>
                    <a:cubicBezTo>
                      <a:pt x="8709" y="103"/>
                      <a:pt x="8607" y="0"/>
                      <a:pt x="8504" y="0"/>
                    </a:cubicBezTo>
                    <a:close/>
                  </a:path>
                </a:pathLst>
              </a:custGeom>
              <a:solidFill>
                <a:srgbClr val="F8F8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7" name="Google Shape;317;p20"/>
              <p:cNvSpPr/>
              <p:nvPr/>
            </p:nvSpPr>
            <p:spPr>
              <a:xfrm rot="-2700036" flipH="1">
                <a:off x="2867438" y="1766229"/>
                <a:ext cx="2211282" cy="1254880"/>
              </a:xfrm>
              <a:custGeom>
                <a:avLst/>
                <a:gdLst/>
                <a:ahLst/>
                <a:cxnLst/>
                <a:rect l="l" t="t" r="r" b="b"/>
                <a:pathLst>
                  <a:path w="13186" h="7483" extrusionOk="0">
                    <a:moveTo>
                      <a:pt x="11305" y="1063"/>
                    </a:moveTo>
                    <a:lnTo>
                      <a:pt x="11305" y="1370"/>
                    </a:lnTo>
                    <a:lnTo>
                      <a:pt x="10916" y="1370"/>
                    </a:lnTo>
                    <a:lnTo>
                      <a:pt x="10916" y="1063"/>
                    </a:lnTo>
                    <a:close/>
                    <a:moveTo>
                      <a:pt x="11305" y="1779"/>
                    </a:moveTo>
                    <a:lnTo>
                      <a:pt x="11305" y="1902"/>
                    </a:lnTo>
                    <a:lnTo>
                      <a:pt x="10916" y="1902"/>
                    </a:lnTo>
                    <a:lnTo>
                      <a:pt x="10916" y="1779"/>
                    </a:lnTo>
                    <a:close/>
                    <a:moveTo>
                      <a:pt x="11305" y="2310"/>
                    </a:moveTo>
                    <a:lnTo>
                      <a:pt x="11305" y="2453"/>
                    </a:lnTo>
                    <a:lnTo>
                      <a:pt x="10916" y="2453"/>
                    </a:lnTo>
                    <a:lnTo>
                      <a:pt x="10916" y="2310"/>
                    </a:lnTo>
                    <a:close/>
                    <a:moveTo>
                      <a:pt x="11305" y="2862"/>
                    </a:moveTo>
                    <a:lnTo>
                      <a:pt x="11305" y="2985"/>
                    </a:lnTo>
                    <a:lnTo>
                      <a:pt x="10916" y="2985"/>
                    </a:lnTo>
                    <a:lnTo>
                      <a:pt x="10916" y="2862"/>
                    </a:lnTo>
                    <a:close/>
                    <a:moveTo>
                      <a:pt x="3292" y="2249"/>
                    </a:moveTo>
                    <a:lnTo>
                      <a:pt x="3292" y="3455"/>
                    </a:lnTo>
                    <a:lnTo>
                      <a:pt x="1779" y="3455"/>
                    </a:lnTo>
                    <a:lnTo>
                      <a:pt x="1779" y="3414"/>
                    </a:lnTo>
                    <a:lnTo>
                      <a:pt x="2638" y="2249"/>
                    </a:lnTo>
                    <a:close/>
                    <a:moveTo>
                      <a:pt x="2535" y="1840"/>
                    </a:moveTo>
                    <a:cubicBezTo>
                      <a:pt x="2474" y="1840"/>
                      <a:pt x="2413" y="1881"/>
                      <a:pt x="2372" y="1922"/>
                    </a:cubicBezTo>
                    <a:lnTo>
                      <a:pt x="1411" y="3210"/>
                    </a:lnTo>
                    <a:cubicBezTo>
                      <a:pt x="1370" y="3251"/>
                      <a:pt x="1370" y="3292"/>
                      <a:pt x="1370" y="3332"/>
                    </a:cubicBezTo>
                    <a:lnTo>
                      <a:pt x="1370" y="3660"/>
                    </a:lnTo>
                    <a:cubicBezTo>
                      <a:pt x="1370" y="3782"/>
                      <a:pt x="1452" y="3864"/>
                      <a:pt x="1575" y="3864"/>
                    </a:cubicBezTo>
                    <a:lnTo>
                      <a:pt x="3496" y="3864"/>
                    </a:lnTo>
                    <a:cubicBezTo>
                      <a:pt x="3619" y="3864"/>
                      <a:pt x="3700" y="3782"/>
                      <a:pt x="3700" y="3660"/>
                    </a:cubicBezTo>
                    <a:lnTo>
                      <a:pt x="3700" y="2045"/>
                    </a:lnTo>
                    <a:cubicBezTo>
                      <a:pt x="3700" y="1942"/>
                      <a:pt x="3619" y="1840"/>
                      <a:pt x="3496" y="1840"/>
                    </a:cubicBezTo>
                    <a:close/>
                    <a:moveTo>
                      <a:pt x="12000" y="1063"/>
                    </a:moveTo>
                    <a:cubicBezTo>
                      <a:pt x="12368" y="1063"/>
                      <a:pt x="12777" y="1738"/>
                      <a:pt x="12777" y="2699"/>
                    </a:cubicBezTo>
                    <a:cubicBezTo>
                      <a:pt x="12777" y="3660"/>
                      <a:pt x="12368" y="4334"/>
                      <a:pt x="12000" y="4334"/>
                    </a:cubicBezTo>
                    <a:lnTo>
                      <a:pt x="5683" y="4334"/>
                    </a:lnTo>
                    <a:cubicBezTo>
                      <a:pt x="5315" y="4334"/>
                      <a:pt x="4907" y="3660"/>
                      <a:pt x="4907" y="2699"/>
                    </a:cubicBezTo>
                    <a:cubicBezTo>
                      <a:pt x="4907" y="1738"/>
                      <a:pt x="5315" y="1063"/>
                      <a:pt x="5683" y="1063"/>
                    </a:cubicBezTo>
                    <a:lnTo>
                      <a:pt x="10508" y="1063"/>
                    </a:lnTo>
                    <a:lnTo>
                      <a:pt x="10508" y="3721"/>
                    </a:lnTo>
                    <a:cubicBezTo>
                      <a:pt x="10508" y="3823"/>
                      <a:pt x="10610" y="3925"/>
                      <a:pt x="10712" y="3925"/>
                    </a:cubicBezTo>
                    <a:cubicBezTo>
                      <a:pt x="10835" y="3925"/>
                      <a:pt x="10916" y="3823"/>
                      <a:pt x="10916" y="3721"/>
                    </a:cubicBezTo>
                    <a:lnTo>
                      <a:pt x="10916" y="3394"/>
                    </a:lnTo>
                    <a:lnTo>
                      <a:pt x="11305" y="3394"/>
                    </a:lnTo>
                    <a:lnTo>
                      <a:pt x="11305" y="3721"/>
                    </a:lnTo>
                    <a:cubicBezTo>
                      <a:pt x="11305" y="3823"/>
                      <a:pt x="11387" y="3925"/>
                      <a:pt x="11509" y="3925"/>
                    </a:cubicBezTo>
                    <a:cubicBezTo>
                      <a:pt x="11611" y="3925"/>
                      <a:pt x="11714" y="3823"/>
                      <a:pt x="11714" y="3721"/>
                    </a:cubicBezTo>
                    <a:lnTo>
                      <a:pt x="11714" y="1063"/>
                    </a:lnTo>
                    <a:close/>
                    <a:moveTo>
                      <a:pt x="3844" y="1554"/>
                    </a:moveTo>
                    <a:lnTo>
                      <a:pt x="3844" y="4845"/>
                    </a:lnTo>
                    <a:lnTo>
                      <a:pt x="880" y="4845"/>
                    </a:lnTo>
                    <a:lnTo>
                      <a:pt x="880" y="3271"/>
                    </a:lnTo>
                    <a:lnTo>
                      <a:pt x="2474" y="1554"/>
                    </a:lnTo>
                    <a:close/>
                    <a:moveTo>
                      <a:pt x="11428" y="4743"/>
                    </a:moveTo>
                    <a:lnTo>
                      <a:pt x="11428" y="4906"/>
                    </a:lnTo>
                    <a:lnTo>
                      <a:pt x="6215" y="4906"/>
                    </a:lnTo>
                    <a:lnTo>
                      <a:pt x="6215" y="4743"/>
                    </a:lnTo>
                    <a:close/>
                    <a:moveTo>
                      <a:pt x="2024" y="5315"/>
                    </a:moveTo>
                    <a:cubicBezTo>
                      <a:pt x="1881" y="5377"/>
                      <a:pt x="1738" y="5458"/>
                      <a:pt x="1615" y="5581"/>
                    </a:cubicBezTo>
                    <a:lnTo>
                      <a:pt x="409" y="5581"/>
                    </a:lnTo>
                    <a:lnTo>
                      <a:pt x="409" y="5315"/>
                    </a:lnTo>
                    <a:close/>
                    <a:moveTo>
                      <a:pt x="8443" y="5315"/>
                    </a:moveTo>
                    <a:cubicBezTo>
                      <a:pt x="8300" y="5377"/>
                      <a:pt x="8157" y="5458"/>
                      <a:pt x="8034" y="5581"/>
                    </a:cubicBezTo>
                    <a:lnTo>
                      <a:pt x="3230" y="5581"/>
                    </a:lnTo>
                    <a:cubicBezTo>
                      <a:pt x="3108" y="5458"/>
                      <a:pt x="2965" y="5377"/>
                      <a:pt x="2821" y="5315"/>
                    </a:cubicBezTo>
                    <a:close/>
                    <a:moveTo>
                      <a:pt x="10610" y="5315"/>
                    </a:moveTo>
                    <a:cubicBezTo>
                      <a:pt x="10446" y="5377"/>
                      <a:pt x="10324" y="5458"/>
                      <a:pt x="10201" y="5581"/>
                    </a:cubicBezTo>
                    <a:lnTo>
                      <a:pt x="9629" y="5581"/>
                    </a:lnTo>
                    <a:cubicBezTo>
                      <a:pt x="9526" y="5458"/>
                      <a:pt x="9383" y="5377"/>
                      <a:pt x="9220" y="5315"/>
                    </a:cubicBezTo>
                    <a:close/>
                    <a:moveTo>
                      <a:pt x="12634" y="5315"/>
                    </a:moveTo>
                    <a:lnTo>
                      <a:pt x="12634" y="5581"/>
                    </a:lnTo>
                    <a:lnTo>
                      <a:pt x="11795" y="5581"/>
                    </a:lnTo>
                    <a:cubicBezTo>
                      <a:pt x="11693" y="5458"/>
                      <a:pt x="11550" y="5377"/>
                      <a:pt x="11407" y="5315"/>
                    </a:cubicBezTo>
                    <a:close/>
                    <a:moveTo>
                      <a:pt x="9935" y="5990"/>
                    </a:moveTo>
                    <a:cubicBezTo>
                      <a:pt x="9935" y="6010"/>
                      <a:pt x="9935" y="6031"/>
                      <a:pt x="9915" y="6072"/>
                    </a:cubicBezTo>
                    <a:cubicBezTo>
                      <a:pt x="9915" y="6031"/>
                      <a:pt x="9894" y="6010"/>
                      <a:pt x="9894" y="5990"/>
                    </a:cubicBezTo>
                    <a:close/>
                    <a:moveTo>
                      <a:pt x="2413" y="5642"/>
                    </a:moveTo>
                    <a:cubicBezTo>
                      <a:pt x="2454" y="5642"/>
                      <a:pt x="2494" y="5663"/>
                      <a:pt x="2535" y="5663"/>
                    </a:cubicBezTo>
                    <a:lnTo>
                      <a:pt x="2576" y="5663"/>
                    </a:lnTo>
                    <a:cubicBezTo>
                      <a:pt x="2597" y="5683"/>
                      <a:pt x="2638" y="5683"/>
                      <a:pt x="2658" y="5704"/>
                    </a:cubicBezTo>
                    <a:cubicBezTo>
                      <a:pt x="2678" y="5704"/>
                      <a:pt x="2699" y="5704"/>
                      <a:pt x="2719" y="5724"/>
                    </a:cubicBezTo>
                    <a:cubicBezTo>
                      <a:pt x="2740" y="5724"/>
                      <a:pt x="2760" y="5745"/>
                      <a:pt x="2781" y="5765"/>
                    </a:cubicBezTo>
                    <a:cubicBezTo>
                      <a:pt x="2842" y="5806"/>
                      <a:pt x="2903" y="5847"/>
                      <a:pt x="2965" y="5908"/>
                    </a:cubicBezTo>
                    <a:cubicBezTo>
                      <a:pt x="3067" y="6031"/>
                      <a:pt x="3128" y="6194"/>
                      <a:pt x="3128" y="6358"/>
                    </a:cubicBezTo>
                    <a:cubicBezTo>
                      <a:pt x="3128" y="6767"/>
                      <a:pt x="2801" y="7073"/>
                      <a:pt x="2413" y="7073"/>
                    </a:cubicBezTo>
                    <a:cubicBezTo>
                      <a:pt x="2024" y="7073"/>
                      <a:pt x="1697" y="6767"/>
                      <a:pt x="1697" y="6358"/>
                    </a:cubicBezTo>
                    <a:cubicBezTo>
                      <a:pt x="1697" y="6194"/>
                      <a:pt x="1779" y="6031"/>
                      <a:pt x="1861" y="5908"/>
                    </a:cubicBezTo>
                    <a:cubicBezTo>
                      <a:pt x="1922" y="5847"/>
                      <a:pt x="1983" y="5785"/>
                      <a:pt x="2065" y="5745"/>
                    </a:cubicBezTo>
                    <a:cubicBezTo>
                      <a:pt x="2086" y="5745"/>
                      <a:pt x="2106" y="5724"/>
                      <a:pt x="2126" y="5724"/>
                    </a:cubicBezTo>
                    <a:cubicBezTo>
                      <a:pt x="2126" y="5704"/>
                      <a:pt x="2147" y="5704"/>
                      <a:pt x="2167" y="5704"/>
                    </a:cubicBezTo>
                    <a:cubicBezTo>
                      <a:pt x="2208" y="5683"/>
                      <a:pt x="2229" y="5683"/>
                      <a:pt x="2270" y="5663"/>
                    </a:cubicBezTo>
                    <a:lnTo>
                      <a:pt x="2290" y="5663"/>
                    </a:lnTo>
                    <a:cubicBezTo>
                      <a:pt x="2331" y="5663"/>
                      <a:pt x="2372" y="5642"/>
                      <a:pt x="2413" y="5642"/>
                    </a:cubicBezTo>
                    <a:close/>
                    <a:moveTo>
                      <a:pt x="8831" y="5642"/>
                    </a:moveTo>
                    <a:cubicBezTo>
                      <a:pt x="8872" y="5642"/>
                      <a:pt x="8913" y="5663"/>
                      <a:pt x="8954" y="5663"/>
                    </a:cubicBezTo>
                    <a:lnTo>
                      <a:pt x="8974" y="5663"/>
                    </a:lnTo>
                    <a:cubicBezTo>
                      <a:pt x="9015" y="5683"/>
                      <a:pt x="9056" y="5683"/>
                      <a:pt x="9077" y="5704"/>
                    </a:cubicBezTo>
                    <a:cubicBezTo>
                      <a:pt x="9097" y="5704"/>
                      <a:pt x="9118" y="5704"/>
                      <a:pt x="9118" y="5724"/>
                    </a:cubicBezTo>
                    <a:cubicBezTo>
                      <a:pt x="9158" y="5724"/>
                      <a:pt x="9179" y="5745"/>
                      <a:pt x="9199" y="5765"/>
                    </a:cubicBezTo>
                    <a:cubicBezTo>
                      <a:pt x="9261" y="5806"/>
                      <a:pt x="9322" y="5847"/>
                      <a:pt x="9383" y="5908"/>
                    </a:cubicBezTo>
                    <a:cubicBezTo>
                      <a:pt x="9486" y="6031"/>
                      <a:pt x="9547" y="6194"/>
                      <a:pt x="9547" y="6358"/>
                    </a:cubicBezTo>
                    <a:cubicBezTo>
                      <a:pt x="9547" y="6767"/>
                      <a:pt x="9220" y="7073"/>
                      <a:pt x="8831" y="7073"/>
                    </a:cubicBezTo>
                    <a:cubicBezTo>
                      <a:pt x="8443" y="7073"/>
                      <a:pt x="8116" y="6767"/>
                      <a:pt x="8116" y="6358"/>
                    </a:cubicBezTo>
                    <a:cubicBezTo>
                      <a:pt x="8116" y="6194"/>
                      <a:pt x="8177" y="6031"/>
                      <a:pt x="8279" y="5908"/>
                    </a:cubicBezTo>
                    <a:cubicBezTo>
                      <a:pt x="8341" y="5847"/>
                      <a:pt x="8402" y="5806"/>
                      <a:pt x="8463" y="5765"/>
                    </a:cubicBezTo>
                    <a:cubicBezTo>
                      <a:pt x="8484" y="5745"/>
                      <a:pt x="8504" y="5724"/>
                      <a:pt x="8525" y="5724"/>
                    </a:cubicBezTo>
                    <a:cubicBezTo>
                      <a:pt x="8545" y="5704"/>
                      <a:pt x="8566" y="5704"/>
                      <a:pt x="8586" y="5704"/>
                    </a:cubicBezTo>
                    <a:cubicBezTo>
                      <a:pt x="8607" y="5683"/>
                      <a:pt x="8647" y="5683"/>
                      <a:pt x="8688" y="5663"/>
                    </a:cubicBezTo>
                    <a:lnTo>
                      <a:pt x="8709" y="5663"/>
                    </a:lnTo>
                    <a:cubicBezTo>
                      <a:pt x="8750" y="5663"/>
                      <a:pt x="8791" y="5642"/>
                      <a:pt x="8831" y="5642"/>
                    </a:cubicBezTo>
                    <a:close/>
                    <a:moveTo>
                      <a:pt x="10998" y="5642"/>
                    </a:moveTo>
                    <a:cubicBezTo>
                      <a:pt x="11039" y="5642"/>
                      <a:pt x="11100" y="5663"/>
                      <a:pt x="11141" y="5663"/>
                    </a:cubicBezTo>
                    <a:lnTo>
                      <a:pt x="11162" y="5663"/>
                    </a:lnTo>
                    <a:cubicBezTo>
                      <a:pt x="11182" y="5683"/>
                      <a:pt x="11223" y="5683"/>
                      <a:pt x="11264" y="5704"/>
                    </a:cubicBezTo>
                    <a:cubicBezTo>
                      <a:pt x="11264" y="5704"/>
                      <a:pt x="11284" y="5704"/>
                      <a:pt x="11305" y="5724"/>
                    </a:cubicBezTo>
                    <a:cubicBezTo>
                      <a:pt x="11325" y="5724"/>
                      <a:pt x="11346" y="5745"/>
                      <a:pt x="11366" y="5745"/>
                    </a:cubicBezTo>
                    <a:cubicBezTo>
                      <a:pt x="11448" y="5785"/>
                      <a:pt x="11489" y="5847"/>
                      <a:pt x="11550" y="5908"/>
                    </a:cubicBezTo>
                    <a:cubicBezTo>
                      <a:pt x="11652" y="6031"/>
                      <a:pt x="11714" y="6194"/>
                      <a:pt x="11714" y="6358"/>
                    </a:cubicBezTo>
                    <a:cubicBezTo>
                      <a:pt x="11714" y="6767"/>
                      <a:pt x="11387" y="7073"/>
                      <a:pt x="10998" y="7073"/>
                    </a:cubicBezTo>
                    <a:cubicBezTo>
                      <a:pt x="10610" y="7073"/>
                      <a:pt x="10283" y="6767"/>
                      <a:pt x="10283" y="6358"/>
                    </a:cubicBezTo>
                    <a:cubicBezTo>
                      <a:pt x="10283" y="6194"/>
                      <a:pt x="10344" y="6031"/>
                      <a:pt x="10446" y="5908"/>
                    </a:cubicBezTo>
                    <a:cubicBezTo>
                      <a:pt x="10508" y="5847"/>
                      <a:pt x="10569" y="5785"/>
                      <a:pt x="10630" y="5745"/>
                    </a:cubicBezTo>
                    <a:cubicBezTo>
                      <a:pt x="10671" y="5745"/>
                      <a:pt x="10671" y="5724"/>
                      <a:pt x="10712" y="5724"/>
                    </a:cubicBezTo>
                    <a:cubicBezTo>
                      <a:pt x="10712" y="5704"/>
                      <a:pt x="10732" y="5704"/>
                      <a:pt x="10753" y="5704"/>
                    </a:cubicBezTo>
                    <a:cubicBezTo>
                      <a:pt x="10794" y="5683"/>
                      <a:pt x="10814" y="5683"/>
                      <a:pt x="10855" y="5663"/>
                    </a:cubicBezTo>
                    <a:lnTo>
                      <a:pt x="10876" y="5663"/>
                    </a:lnTo>
                    <a:cubicBezTo>
                      <a:pt x="10916" y="5663"/>
                      <a:pt x="10957" y="5642"/>
                      <a:pt x="10998" y="5642"/>
                    </a:cubicBezTo>
                    <a:close/>
                    <a:moveTo>
                      <a:pt x="7462" y="0"/>
                    </a:moveTo>
                    <a:cubicBezTo>
                      <a:pt x="7339" y="0"/>
                      <a:pt x="7257" y="103"/>
                      <a:pt x="7257" y="205"/>
                    </a:cubicBezTo>
                    <a:cubicBezTo>
                      <a:pt x="7257" y="327"/>
                      <a:pt x="7339" y="409"/>
                      <a:pt x="7462" y="409"/>
                    </a:cubicBezTo>
                    <a:lnTo>
                      <a:pt x="7768" y="409"/>
                    </a:lnTo>
                    <a:lnTo>
                      <a:pt x="7768" y="655"/>
                    </a:lnTo>
                    <a:lnTo>
                      <a:pt x="5683" y="655"/>
                    </a:lnTo>
                    <a:cubicBezTo>
                      <a:pt x="5009" y="655"/>
                      <a:pt x="4498" y="1554"/>
                      <a:pt x="4498" y="2699"/>
                    </a:cubicBezTo>
                    <a:cubicBezTo>
                      <a:pt x="4498" y="3843"/>
                      <a:pt x="5009" y="4743"/>
                      <a:pt x="5683" y="4743"/>
                    </a:cubicBezTo>
                    <a:lnTo>
                      <a:pt x="5806" y="4743"/>
                    </a:lnTo>
                    <a:lnTo>
                      <a:pt x="5806" y="4906"/>
                    </a:lnTo>
                    <a:lnTo>
                      <a:pt x="4252" y="4906"/>
                    </a:lnTo>
                    <a:lnTo>
                      <a:pt x="4252" y="1350"/>
                    </a:lnTo>
                    <a:cubicBezTo>
                      <a:pt x="4252" y="1227"/>
                      <a:pt x="4171" y="1145"/>
                      <a:pt x="4048" y="1145"/>
                    </a:cubicBezTo>
                    <a:lnTo>
                      <a:pt x="2372" y="1145"/>
                    </a:lnTo>
                    <a:cubicBezTo>
                      <a:pt x="2331" y="1145"/>
                      <a:pt x="2270" y="1166"/>
                      <a:pt x="2229" y="1206"/>
                    </a:cubicBezTo>
                    <a:lnTo>
                      <a:pt x="532" y="3067"/>
                    </a:lnTo>
                    <a:cubicBezTo>
                      <a:pt x="491" y="3108"/>
                      <a:pt x="471" y="3148"/>
                      <a:pt x="471" y="3189"/>
                    </a:cubicBezTo>
                    <a:lnTo>
                      <a:pt x="471" y="4906"/>
                    </a:lnTo>
                    <a:lnTo>
                      <a:pt x="205" y="4906"/>
                    </a:lnTo>
                    <a:cubicBezTo>
                      <a:pt x="82" y="4906"/>
                      <a:pt x="0" y="4988"/>
                      <a:pt x="0" y="5111"/>
                    </a:cubicBezTo>
                    <a:lnTo>
                      <a:pt x="0" y="5785"/>
                    </a:lnTo>
                    <a:cubicBezTo>
                      <a:pt x="0" y="5888"/>
                      <a:pt x="82" y="5990"/>
                      <a:pt x="205" y="5990"/>
                    </a:cubicBezTo>
                    <a:lnTo>
                      <a:pt x="1370" y="5990"/>
                    </a:lnTo>
                    <a:cubicBezTo>
                      <a:pt x="1309" y="6092"/>
                      <a:pt x="1288" y="6235"/>
                      <a:pt x="1288" y="6358"/>
                    </a:cubicBezTo>
                    <a:cubicBezTo>
                      <a:pt x="1288" y="6971"/>
                      <a:pt x="1799" y="7482"/>
                      <a:pt x="2413" y="7482"/>
                    </a:cubicBezTo>
                    <a:cubicBezTo>
                      <a:pt x="3046" y="7482"/>
                      <a:pt x="3537" y="6971"/>
                      <a:pt x="3537" y="6358"/>
                    </a:cubicBezTo>
                    <a:cubicBezTo>
                      <a:pt x="3537" y="6235"/>
                      <a:pt x="3517" y="6092"/>
                      <a:pt x="3476" y="5990"/>
                    </a:cubicBezTo>
                    <a:lnTo>
                      <a:pt x="7768" y="5990"/>
                    </a:lnTo>
                    <a:cubicBezTo>
                      <a:pt x="7728" y="6092"/>
                      <a:pt x="7707" y="6235"/>
                      <a:pt x="7707" y="6358"/>
                    </a:cubicBezTo>
                    <a:cubicBezTo>
                      <a:pt x="7707" y="6971"/>
                      <a:pt x="8218" y="7482"/>
                      <a:pt x="8831" y="7482"/>
                    </a:cubicBezTo>
                    <a:cubicBezTo>
                      <a:pt x="9342" y="7482"/>
                      <a:pt x="9792" y="7135"/>
                      <a:pt x="9915" y="6664"/>
                    </a:cubicBezTo>
                    <a:cubicBezTo>
                      <a:pt x="10058" y="7135"/>
                      <a:pt x="10487" y="7482"/>
                      <a:pt x="10998" y="7482"/>
                    </a:cubicBezTo>
                    <a:cubicBezTo>
                      <a:pt x="11611" y="7482"/>
                      <a:pt x="12123" y="6971"/>
                      <a:pt x="12123" y="6358"/>
                    </a:cubicBezTo>
                    <a:cubicBezTo>
                      <a:pt x="12123" y="6235"/>
                      <a:pt x="12102" y="6092"/>
                      <a:pt x="12061" y="5990"/>
                    </a:cubicBezTo>
                    <a:lnTo>
                      <a:pt x="12838" y="5990"/>
                    </a:lnTo>
                    <a:cubicBezTo>
                      <a:pt x="12940" y="5990"/>
                      <a:pt x="13042" y="5888"/>
                      <a:pt x="13042" y="5785"/>
                    </a:cubicBezTo>
                    <a:lnTo>
                      <a:pt x="13042" y="5111"/>
                    </a:lnTo>
                    <a:cubicBezTo>
                      <a:pt x="13042" y="4988"/>
                      <a:pt x="12940" y="4906"/>
                      <a:pt x="12838" y="4906"/>
                    </a:cubicBezTo>
                    <a:lnTo>
                      <a:pt x="11836" y="4906"/>
                    </a:lnTo>
                    <a:lnTo>
                      <a:pt x="11836" y="4743"/>
                    </a:lnTo>
                    <a:lnTo>
                      <a:pt x="12000" y="4743"/>
                    </a:lnTo>
                    <a:cubicBezTo>
                      <a:pt x="12674" y="4743"/>
                      <a:pt x="13186" y="3843"/>
                      <a:pt x="13186" y="2699"/>
                    </a:cubicBezTo>
                    <a:cubicBezTo>
                      <a:pt x="13186" y="1554"/>
                      <a:pt x="12674" y="655"/>
                      <a:pt x="12000" y="655"/>
                    </a:cubicBezTo>
                    <a:lnTo>
                      <a:pt x="8177" y="655"/>
                    </a:lnTo>
                    <a:lnTo>
                      <a:pt x="8177" y="409"/>
                    </a:lnTo>
                    <a:lnTo>
                      <a:pt x="8504" y="409"/>
                    </a:lnTo>
                    <a:cubicBezTo>
                      <a:pt x="8607" y="409"/>
                      <a:pt x="8709" y="327"/>
                      <a:pt x="8709" y="205"/>
                    </a:cubicBezTo>
                    <a:cubicBezTo>
                      <a:pt x="8709" y="103"/>
                      <a:pt x="8607" y="0"/>
                      <a:pt x="8504" y="0"/>
                    </a:cubicBezTo>
                    <a:close/>
                  </a:path>
                </a:pathLst>
              </a:custGeom>
              <a:solidFill>
                <a:srgbClr val="F8F8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20"/>
              <p:cNvSpPr/>
              <p:nvPr/>
            </p:nvSpPr>
            <p:spPr>
              <a:xfrm rot="-2700036" flipH="1">
                <a:off x="512413" y="1766229"/>
                <a:ext cx="2211282" cy="1254880"/>
              </a:xfrm>
              <a:custGeom>
                <a:avLst/>
                <a:gdLst/>
                <a:ahLst/>
                <a:cxnLst/>
                <a:rect l="l" t="t" r="r" b="b"/>
                <a:pathLst>
                  <a:path w="13186" h="7483" extrusionOk="0">
                    <a:moveTo>
                      <a:pt x="11305" y="1063"/>
                    </a:moveTo>
                    <a:lnTo>
                      <a:pt x="11305" y="1370"/>
                    </a:lnTo>
                    <a:lnTo>
                      <a:pt x="10916" y="1370"/>
                    </a:lnTo>
                    <a:lnTo>
                      <a:pt x="10916" y="1063"/>
                    </a:lnTo>
                    <a:close/>
                    <a:moveTo>
                      <a:pt x="11305" y="1779"/>
                    </a:moveTo>
                    <a:lnTo>
                      <a:pt x="11305" y="1902"/>
                    </a:lnTo>
                    <a:lnTo>
                      <a:pt x="10916" y="1902"/>
                    </a:lnTo>
                    <a:lnTo>
                      <a:pt x="10916" y="1779"/>
                    </a:lnTo>
                    <a:close/>
                    <a:moveTo>
                      <a:pt x="11305" y="2310"/>
                    </a:moveTo>
                    <a:lnTo>
                      <a:pt x="11305" y="2453"/>
                    </a:lnTo>
                    <a:lnTo>
                      <a:pt x="10916" y="2453"/>
                    </a:lnTo>
                    <a:lnTo>
                      <a:pt x="10916" y="2310"/>
                    </a:lnTo>
                    <a:close/>
                    <a:moveTo>
                      <a:pt x="11305" y="2862"/>
                    </a:moveTo>
                    <a:lnTo>
                      <a:pt x="11305" y="2985"/>
                    </a:lnTo>
                    <a:lnTo>
                      <a:pt x="10916" y="2985"/>
                    </a:lnTo>
                    <a:lnTo>
                      <a:pt x="10916" y="2862"/>
                    </a:lnTo>
                    <a:close/>
                    <a:moveTo>
                      <a:pt x="3292" y="2249"/>
                    </a:moveTo>
                    <a:lnTo>
                      <a:pt x="3292" y="3455"/>
                    </a:lnTo>
                    <a:lnTo>
                      <a:pt x="1779" y="3455"/>
                    </a:lnTo>
                    <a:lnTo>
                      <a:pt x="1779" y="3414"/>
                    </a:lnTo>
                    <a:lnTo>
                      <a:pt x="2638" y="2249"/>
                    </a:lnTo>
                    <a:close/>
                    <a:moveTo>
                      <a:pt x="2535" y="1840"/>
                    </a:moveTo>
                    <a:cubicBezTo>
                      <a:pt x="2474" y="1840"/>
                      <a:pt x="2413" y="1881"/>
                      <a:pt x="2372" y="1922"/>
                    </a:cubicBezTo>
                    <a:lnTo>
                      <a:pt x="1411" y="3210"/>
                    </a:lnTo>
                    <a:cubicBezTo>
                      <a:pt x="1370" y="3251"/>
                      <a:pt x="1370" y="3292"/>
                      <a:pt x="1370" y="3332"/>
                    </a:cubicBezTo>
                    <a:lnTo>
                      <a:pt x="1370" y="3660"/>
                    </a:lnTo>
                    <a:cubicBezTo>
                      <a:pt x="1370" y="3782"/>
                      <a:pt x="1452" y="3864"/>
                      <a:pt x="1575" y="3864"/>
                    </a:cubicBezTo>
                    <a:lnTo>
                      <a:pt x="3496" y="3864"/>
                    </a:lnTo>
                    <a:cubicBezTo>
                      <a:pt x="3619" y="3864"/>
                      <a:pt x="3700" y="3782"/>
                      <a:pt x="3700" y="3660"/>
                    </a:cubicBezTo>
                    <a:lnTo>
                      <a:pt x="3700" y="2045"/>
                    </a:lnTo>
                    <a:cubicBezTo>
                      <a:pt x="3700" y="1942"/>
                      <a:pt x="3619" y="1840"/>
                      <a:pt x="3496" y="1840"/>
                    </a:cubicBezTo>
                    <a:close/>
                    <a:moveTo>
                      <a:pt x="12000" y="1063"/>
                    </a:moveTo>
                    <a:cubicBezTo>
                      <a:pt x="12368" y="1063"/>
                      <a:pt x="12777" y="1738"/>
                      <a:pt x="12777" y="2699"/>
                    </a:cubicBezTo>
                    <a:cubicBezTo>
                      <a:pt x="12777" y="3660"/>
                      <a:pt x="12368" y="4334"/>
                      <a:pt x="12000" y="4334"/>
                    </a:cubicBezTo>
                    <a:lnTo>
                      <a:pt x="5683" y="4334"/>
                    </a:lnTo>
                    <a:cubicBezTo>
                      <a:pt x="5315" y="4334"/>
                      <a:pt x="4907" y="3660"/>
                      <a:pt x="4907" y="2699"/>
                    </a:cubicBezTo>
                    <a:cubicBezTo>
                      <a:pt x="4907" y="1738"/>
                      <a:pt x="5315" y="1063"/>
                      <a:pt x="5683" y="1063"/>
                    </a:cubicBezTo>
                    <a:lnTo>
                      <a:pt x="10508" y="1063"/>
                    </a:lnTo>
                    <a:lnTo>
                      <a:pt x="10508" y="3721"/>
                    </a:lnTo>
                    <a:cubicBezTo>
                      <a:pt x="10508" y="3823"/>
                      <a:pt x="10610" y="3925"/>
                      <a:pt x="10712" y="3925"/>
                    </a:cubicBezTo>
                    <a:cubicBezTo>
                      <a:pt x="10835" y="3925"/>
                      <a:pt x="10916" y="3823"/>
                      <a:pt x="10916" y="3721"/>
                    </a:cubicBezTo>
                    <a:lnTo>
                      <a:pt x="10916" y="3394"/>
                    </a:lnTo>
                    <a:lnTo>
                      <a:pt x="11305" y="3394"/>
                    </a:lnTo>
                    <a:lnTo>
                      <a:pt x="11305" y="3721"/>
                    </a:lnTo>
                    <a:cubicBezTo>
                      <a:pt x="11305" y="3823"/>
                      <a:pt x="11387" y="3925"/>
                      <a:pt x="11509" y="3925"/>
                    </a:cubicBezTo>
                    <a:cubicBezTo>
                      <a:pt x="11611" y="3925"/>
                      <a:pt x="11714" y="3823"/>
                      <a:pt x="11714" y="3721"/>
                    </a:cubicBezTo>
                    <a:lnTo>
                      <a:pt x="11714" y="1063"/>
                    </a:lnTo>
                    <a:close/>
                    <a:moveTo>
                      <a:pt x="3844" y="1554"/>
                    </a:moveTo>
                    <a:lnTo>
                      <a:pt x="3844" y="4845"/>
                    </a:lnTo>
                    <a:lnTo>
                      <a:pt x="880" y="4845"/>
                    </a:lnTo>
                    <a:lnTo>
                      <a:pt x="880" y="3271"/>
                    </a:lnTo>
                    <a:lnTo>
                      <a:pt x="2474" y="1554"/>
                    </a:lnTo>
                    <a:close/>
                    <a:moveTo>
                      <a:pt x="11428" y="4743"/>
                    </a:moveTo>
                    <a:lnTo>
                      <a:pt x="11428" y="4906"/>
                    </a:lnTo>
                    <a:lnTo>
                      <a:pt x="6215" y="4906"/>
                    </a:lnTo>
                    <a:lnTo>
                      <a:pt x="6215" y="4743"/>
                    </a:lnTo>
                    <a:close/>
                    <a:moveTo>
                      <a:pt x="2024" y="5315"/>
                    </a:moveTo>
                    <a:cubicBezTo>
                      <a:pt x="1881" y="5377"/>
                      <a:pt x="1738" y="5458"/>
                      <a:pt x="1615" y="5581"/>
                    </a:cubicBezTo>
                    <a:lnTo>
                      <a:pt x="409" y="5581"/>
                    </a:lnTo>
                    <a:lnTo>
                      <a:pt x="409" y="5315"/>
                    </a:lnTo>
                    <a:close/>
                    <a:moveTo>
                      <a:pt x="8443" y="5315"/>
                    </a:moveTo>
                    <a:cubicBezTo>
                      <a:pt x="8300" y="5377"/>
                      <a:pt x="8157" y="5458"/>
                      <a:pt x="8034" y="5581"/>
                    </a:cubicBezTo>
                    <a:lnTo>
                      <a:pt x="3230" y="5581"/>
                    </a:lnTo>
                    <a:cubicBezTo>
                      <a:pt x="3108" y="5458"/>
                      <a:pt x="2965" y="5377"/>
                      <a:pt x="2821" y="5315"/>
                    </a:cubicBezTo>
                    <a:close/>
                    <a:moveTo>
                      <a:pt x="10610" y="5315"/>
                    </a:moveTo>
                    <a:cubicBezTo>
                      <a:pt x="10446" y="5377"/>
                      <a:pt x="10324" y="5458"/>
                      <a:pt x="10201" y="5581"/>
                    </a:cubicBezTo>
                    <a:lnTo>
                      <a:pt x="9629" y="5581"/>
                    </a:lnTo>
                    <a:cubicBezTo>
                      <a:pt x="9526" y="5458"/>
                      <a:pt x="9383" y="5377"/>
                      <a:pt x="9220" y="5315"/>
                    </a:cubicBezTo>
                    <a:close/>
                    <a:moveTo>
                      <a:pt x="12634" y="5315"/>
                    </a:moveTo>
                    <a:lnTo>
                      <a:pt x="12634" y="5581"/>
                    </a:lnTo>
                    <a:lnTo>
                      <a:pt x="11795" y="5581"/>
                    </a:lnTo>
                    <a:cubicBezTo>
                      <a:pt x="11693" y="5458"/>
                      <a:pt x="11550" y="5377"/>
                      <a:pt x="11407" y="5315"/>
                    </a:cubicBezTo>
                    <a:close/>
                    <a:moveTo>
                      <a:pt x="9935" y="5990"/>
                    </a:moveTo>
                    <a:cubicBezTo>
                      <a:pt x="9935" y="6010"/>
                      <a:pt x="9935" y="6031"/>
                      <a:pt x="9915" y="6072"/>
                    </a:cubicBezTo>
                    <a:cubicBezTo>
                      <a:pt x="9915" y="6031"/>
                      <a:pt x="9894" y="6010"/>
                      <a:pt x="9894" y="5990"/>
                    </a:cubicBezTo>
                    <a:close/>
                    <a:moveTo>
                      <a:pt x="2413" y="5642"/>
                    </a:moveTo>
                    <a:cubicBezTo>
                      <a:pt x="2454" y="5642"/>
                      <a:pt x="2494" y="5663"/>
                      <a:pt x="2535" y="5663"/>
                    </a:cubicBezTo>
                    <a:lnTo>
                      <a:pt x="2576" y="5663"/>
                    </a:lnTo>
                    <a:cubicBezTo>
                      <a:pt x="2597" y="5683"/>
                      <a:pt x="2638" y="5683"/>
                      <a:pt x="2658" y="5704"/>
                    </a:cubicBezTo>
                    <a:cubicBezTo>
                      <a:pt x="2678" y="5704"/>
                      <a:pt x="2699" y="5704"/>
                      <a:pt x="2719" y="5724"/>
                    </a:cubicBezTo>
                    <a:cubicBezTo>
                      <a:pt x="2740" y="5724"/>
                      <a:pt x="2760" y="5745"/>
                      <a:pt x="2781" y="5765"/>
                    </a:cubicBezTo>
                    <a:cubicBezTo>
                      <a:pt x="2842" y="5806"/>
                      <a:pt x="2903" y="5847"/>
                      <a:pt x="2965" y="5908"/>
                    </a:cubicBezTo>
                    <a:cubicBezTo>
                      <a:pt x="3067" y="6031"/>
                      <a:pt x="3128" y="6194"/>
                      <a:pt x="3128" y="6358"/>
                    </a:cubicBezTo>
                    <a:cubicBezTo>
                      <a:pt x="3128" y="6767"/>
                      <a:pt x="2801" y="7073"/>
                      <a:pt x="2413" y="7073"/>
                    </a:cubicBezTo>
                    <a:cubicBezTo>
                      <a:pt x="2024" y="7073"/>
                      <a:pt x="1697" y="6767"/>
                      <a:pt x="1697" y="6358"/>
                    </a:cubicBezTo>
                    <a:cubicBezTo>
                      <a:pt x="1697" y="6194"/>
                      <a:pt x="1779" y="6031"/>
                      <a:pt x="1861" y="5908"/>
                    </a:cubicBezTo>
                    <a:cubicBezTo>
                      <a:pt x="1922" y="5847"/>
                      <a:pt x="1983" y="5785"/>
                      <a:pt x="2065" y="5745"/>
                    </a:cubicBezTo>
                    <a:cubicBezTo>
                      <a:pt x="2086" y="5745"/>
                      <a:pt x="2106" y="5724"/>
                      <a:pt x="2126" y="5724"/>
                    </a:cubicBezTo>
                    <a:cubicBezTo>
                      <a:pt x="2126" y="5704"/>
                      <a:pt x="2147" y="5704"/>
                      <a:pt x="2167" y="5704"/>
                    </a:cubicBezTo>
                    <a:cubicBezTo>
                      <a:pt x="2208" y="5683"/>
                      <a:pt x="2229" y="5683"/>
                      <a:pt x="2270" y="5663"/>
                    </a:cubicBezTo>
                    <a:lnTo>
                      <a:pt x="2290" y="5663"/>
                    </a:lnTo>
                    <a:cubicBezTo>
                      <a:pt x="2331" y="5663"/>
                      <a:pt x="2372" y="5642"/>
                      <a:pt x="2413" y="5642"/>
                    </a:cubicBezTo>
                    <a:close/>
                    <a:moveTo>
                      <a:pt x="8831" y="5642"/>
                    </a:moveTo>
                    <a:cubicBezTo>
                      <a:pt x="8872" y="5642"/>
                      <a:pt x="8913" y="5663"/>
                      <a:pt x="8954" y="5663"/>
                    </a:cubicBezTo>
                    <a:lnTo>
                      <a:pt x="8974" y="5663"/>
                    </a:lnTo>
                    <a:cubicBezTo>
                      <a:pt x="9015" y="5683"/>
                      <a:pt x="9056" y="5683"/>
                      <a:pt x="9077" y="5704"/>
                    </a:cubicBezTo>
                    <a:cubicBezTo>
                      <a:pt x="9097" y="5704"/>
                      <a:pt x="9118" y="5704"/>
                      <a:pt x="9118" y="5724"/>
                    </a:cubicBezTo>
                    <a:cubicBezTo>
                      <a:pt x="9158" y="5724"/>
                      <a:pt x="9179" y="5745"/>
                      <a:pt x="9199" y="5765"/>
                    </a:cubicBezTo>
                    <a:cubicBezTo>
                      <a:pt x="9261" y="5806"/>
                      <a:pt x="9322" y="5847"/>
                      <a:pt x="9383" y="5908"/>
                    </a:cubicBezTo>
                    <a:cubicBezTo>
                      <a:pt x="9486" y="6031"/>
                      <a:pt x="9547" y="6194"/>
                      <a:pt x="9547" y="6358"/>
                    </a:cubicBezTo>
                    <a:cubicBezTo>
                      <a:pt x="9547" y="6767"/>
                      <a:pt x="9220" y="7073"/>
                      <a:pt x="8831" y="7073"/>
                    </a:cubicBezTo>
                    <a:cubicBezTo>
                      <a:pt x="8443" y="7073"/>
                      <a:pt x="8116" y="6767"/>
                      <a:pt x="8116" y="6358"/>
                    </a:cubicBezTo>
                    <a:cubicBezTo>
                      <a:pt x="8116" y="6194"/>
                      <a:pt x="8177" y="6031"/>
                      <a:pt x="8279" y="5908"/>
                    </a:cubicBezTo>
                    <a:cubicBezTo>
                      <a:pt x="8341" y="5847"/>
                      <a:pt x="8402" y="5806"/>
                      <a:pt x="8463" y="5765"/>
                    </a:cubicBezTo>
                    <a:cubicBezTo>
                      <a:pt x="8484" y="5745"/>
                      <a:pt x="8504" y="5724"/>
                      <a:pt x="8525" y="5724"/>
                    </a:cubicBezTo>
                    <a:cubicBezTo>
                      <a:pt x="8545" y="5704"/>
                      <a:pt x="8566" y="5704"/>
                      <a:pt x="8586" y="5704"/>
                    </a:cubicBezTo>
                    <a:cubicBezTo>
                      <a:pt x="8607" y="5683"/>
                      <a:pt x="8647" y="5683"/>
                      <a:pt x="8688" y="5663"/>
                    </a:cubicBezTo>
                    <a:lnTo>
                      <a:pt x="8709" y="5663"/>
                    </a:lnTo>
                    <a:cubicBezTo>
                      <a:pt x="8750" y="5663"/>
                      <a:pt x="8791" y="5642"/>
                      <a:pt x="8831" y="5642"/>
                    </a:cubicBezTo>
                    <a:close/>
                    <a:moveTo>
                      <a:pt x="10998" y="5642"/>
                    </a:moveTo>
                    <a:cubicBezTo>
                      <a:pt x="11039" y="5642"/>
                      <a:pt x="11100" y="5663"/>
                      <a:pt x="11141" y="5663"/>
                    </a:cubicBezTo>
                    <a:lnTo>
                      <a:pt x="11162" y="5663"/>
                    </a:lnTo>
                    <a:cubicBezTo>
                      <a:pt x="11182" y="5683"/>
                      <a:pt x="11223" y="5683"/>
                      <a:pt x="11264" y="5704"/>
                    </a:cubicBezTo>
                    <a:cubicBezTo>
                      <a:pt x="11264" y="5704"/>
                      <a:pt x="11284" y="5704"/>
                      <a:pt x="11305" y="5724"/>
                    </a:cubicBezTo>
                    <a:cubicBezTo>
                      <a:pt x="11325" y="5724"/>
                      <a:pt x="11346" y="5745"/>
                      <a:pt x="11366" y="5745"/>
                    </a:cubicBezTo>
                    <a:cubicBezTo>
                      <a:pt x="11448" y="5785"/>
                      <a:pt x="11489" y="5847"/>
                      <a:pt x="11550" y="5908"/>
                    </a:cubicBezTo>
                    <a:cubicBezTo>
                      <a:pt x="11652" y="6031"/>
                      <a:pt x="11714" y="6194"/>
                      <a:pt x="11714" y="6358"/>
                    </a:cubicBezTo>
                    <a:cubicBezTo>
                      <a:pt x="11714" y="6767"/>
                      <a:pt x="11387" y="7073"/>
                      <a:pt x="10998" y="7073"/>
                    </a:cubicBezTo>
                    <a:cubicBezTo>
                      <a:pt x="10610" y="7073"/>
                      <a:pt x="10283" y="6767"/>
                      <a:pt x="10283" y="6358"/>
                    </a:cubicBezTo>
                    <a:cubicBezTo>
                      <a:pt x="10283" y="6194"/>
                      <a:pt x="10344" y="6031"/>
                      <a:pt x="10446" y="5908"/>
                    </a:cubicBezTo>
                    <a:cubicBezTo>
                      <a:pt x="10508" y="5847"/>
                      <a:pt x="10569" y="5785"/>
                      <a:pt x="10630" y="5745"/>
                    </a:cubicBezTo>
                    <a:cubicBezTo>
                      <a:pt x="10671" y="5745"/>
                      <a:pt x="10671" y="5724"/>
                      <a:pt x="10712" y="5724"/>
                    </a:cubicBezTo>
                    <a:cubicBezTo>
                      <a:pt x="10712" y="5704"/>
                      <a:pt x="10732" y="5704"/>
                      <a:pt x="10753" y="5704"/>
                    </a:cubicBezTo>
                    <a:cubicBezTo>
                      <a:pt x="10794" y="5683"/>
                      <a:pt x="10814" y="5683"/>
                      <a:pt x="10855" y="5663"/>
                    </a:cubicBezTo>
                    <a:lnTo>
                      <a:pt x="10876" y="5663"/>
                    </a:lnTo>
                    <a:cubicBezTo>
                      <a:pt x="10916" y="5663"/>
                      <a:pt x="10957" y="5642"/>
                      <a:pt x="10998" y="5642"/>
                    </a:cubicBezTo>
                    <a:close/>
                    <a:moveTo>
                      <a:pt x="7462" y="0"/>
                    </a:moveTo>
                    <a:cubicBezTo>
                      <a:pt x="7339" y="0"/>
                      <a:pt x="7257" y="103"/>
                      <a:pt x="7257" y="205"/>
                    </a:cubicBezTo>
                    <a:cubicBezTo>
                      <a:pt x="7257" y="327"/>
                      <a:pt x="7339" y="409"/>
                      <a:pt x="7462" y="409"/>
                    </a:cubicBezTo>
                    <a:lnTo>
                      <a:pt x="7768" y="409"/>
                    </a:lnTo>
                    <a:lnTo>
                      <a:pt x="7768" y="655"/>
                    </a:lnTo>
                    <a:lnTo>
                      <a:pt x="5683" y="655"/>
                    </a:lnTo>
                    <a:cubicBezTo>
                      <a:pt x="5009" y="655"/>
                      <a:pt x="4498" y="1554"/>
                      <a:pt x="4498" y="2699"/>
                    </a:cubicBezTo>
                    <a:cubicBezTo>
                      <a:pt x="4498" y="3843"/>
                      <a:pt x="5009" y="4743"/>
                      <a:pt x="5683" y="4743"/>
                    </a:cubicBezTo>
                    <a:lnTo>
                      <a:pt x="5806" y="4743"/>
                    </a:lnTo>
                    <a:lnTo>
                      <a:pt x="5806" y="4906"/>
                    </a:lnTo>
                    <a:lnTo>
                      <a:pt x="4252" y="4906"/>
                    </a:lnTo>
                    <a:lnTo>
                      <a:pt x="4252" y="1350"/>
                    </a:lnTo>
                    <a:cubicBezTo>
                      <a:pt x="4252" y="1227"/>
                      <a:pt x="4171" y="1145"/>
                      <a:pt x="4048" y="1145"/>
                    </a:cubicBezTo>
                    <a:lnTo>
                      <a:pt x="2372" y="1145"/>
                    </a:lnTo>
                    <a:cubicBezTo>
                      <a:pt x="2331" y="1145"/>
                      <a:pt x="2270" y="1166"/>
                      <a:pt x="2229" y="1206"/>
                    </a:cubicBezTo>
                    <a:lnTo>
                      <a:pt x="532" y="3067"/>
                    </a:lnTo>
                    <a:cubicBezTo>
                      <a:pt x="491" y="3108"/>
                      <a:pt x="471" y="3148"/>
                      <a:pt x="471" y="3189"/>
                    </a:cubicBezTo>
                    <a:lnTo>
                      <a:pt x="471" y="4906"/>
                    </a:lnTo>
                    <a:lnTo>
                      <a:pt x="205" y="4906"/>
                    </a:lnTo>
                    <a:cubicBezTo>
                      <a:pt x="82" y="4906"/>
                      <a:pt x="0" y="4988"/>
                      <a:pt x="0" y="5111"/>
                    </a:cubicBezTo>
                    <a:lnTo>
                      <a:pt x="0" y="5785"/>
                    </a:lnTo>
                    <a:cubicBezTo>
                      <a:pt x="0" y="5888"/>
                      <a:pt x="82" y="5990"/>
                      <a:pt x="205" y="5990"/>
                    </a:cubicBezTo>
                    <a:lnTo>
                      <a:pt x="1370" y="5990"/>
                    </a:lnTo>
                    <a:cubicBezTo>
                      <a:pt x="1309" y="6092"/>
                      <a:pt x="1288" y="6235"/>
                      <a:pt x="1288" y="6358"/>
                    </a:cubicBezTo>
                    <a:cubicBezTo>
                      <a:pt x="1288" y="6971"/>
                      <a:pt x="1799" y="7482"/>
                      <a:pt x="2413" y="7482"/>
                    </a:cubicBezTo>
                    <a:cubicBezTo>
                      <a:pt x="3046" y="7482"/>
                      <a:pt x="3537" y="6971"/>
                      <a:pt x="3537" y="6358"/>
                    </a:cubicBezTo>
                    <a:cubicBezTo>
                      <a:pt x="3537" y="6235"/>
                      <a:pt x="3517" y="6092"/>
                      <a:pt x="3476" y="5990"/>
                    </a:cubicBezTo>
                    <a:lnTo>
                      <a:pt x="7768" y="5990"/>
                    </a:lnTo>
                    <a:cubicBezTo>
                      <a:pt x="7728" y="6092"/>
                      <a:pt x="7707" y="6235"/>
                      <a:pt x="7707" y="6358"/>
                    </a:cubicBezTo>
                    <a:cubicBezTo>
                      <a:pt x="7707" y="6971"/>
                      <a:pt x="8218" y="7482"/>
                      <a:pt x="8831" y="7482"/>
                    </a:cubicBezTo>
                    <a:cubicBezTo>
                      <a:pt x="9342" y="7482"/>
                      <a:pt x="9792" y="7135"/>
                      <a:pt x="9915" y="6664"/>
                    </a:cubicBezTo>
                    <a:cubicBezTo>
                      <a:pt x="10058" y="7135"/>
                      <a:pt x="10487" y="7482"/>
                      <a:pt x="10998" y="7482"/>
                    </a:cubicBezTo>
                    <a:cubicBezTo>
                      <a:pt x="11611" y="7482"/>
                      <a:pt x="12123" y="6971"/>
                      <a:pt x="12123" y="6358"/>
                    </a:cubicBezTo>
                    <a:cubicBezTo>
                      <a:pt x="12123" y="6235"/>
                      <a:pt x="12102" y="6092"/>
                      <a:pt x="12061" y="5990"/>
                    </a:cubicBezTo>
                    <a:lnTo>
                      <a:pt x="12838" y="5990"/>
                    </a:lnTo>
                    <a:cubicBezTo>
                      <a:pt x="12940" y="5990"/>
                      <a:pt x="13042" y="5888"/>
                      <a:pt x="13042" y="5785"/>
                    </a:cubicBezTo>
                    <a:lnTo>
                      <a:pt x="13042" y="5111"/>
                    </a:lnTo>
                    <a:cubicBezTo>
                      <a:pt x="13042" y="4988"/>
                      <a:pt x="12940" y="4906"/>
                      <a:pt x="12838" y="4906"/>
                    </a:cubicBezTo>
                    <a:lnTo>
                      <a:pt x="11836" y="4906"/>
                    </a:lnTo>
                    <a:lnTo>
                      <a:pt x="11836" y="4743"/>
                    </a:lnTo>
                    <a:lnTo>
                      <a:pt x="12000" y="4743"/>
                    </a:lnTo>
                    <a:cubicBezTo>
                      <a:pt x="12674" y="4743"/>
                      <a:pt x="13186" y="3843"/>
                      <a:pt x="13186" y="2699"/>
                    </a:cubicBezTo>
                    <a:cubicBezTo>
                      <a:pt x="13186" y="1554"/>
                      <a:pt x="12674" y="655"/>
                      <a:pt x="12000" y="655"/>
                    </a:cubicBezTo>
                    <a:lnTo>
                      <a:pt x="8177" y="655"/>
                    </a:lnTo>
                    <a:lnTo>
                      <a:pt x="8177" y="409"/>
                    </a:lnTo>
                    <a:lnTo>
                      <a:pt x="8504" y="409"/>
                    </a:lnTo>
                    <a:cubicBezTo>
                      <a:pt x="8607" y="409"/>
                      <a:pt x="8709" y="327"/>
                      <a:pt x="8709" y="205"/>
                    </a:cubicBezTo>
                    <a:cubicBezTo>
                      <a:pt x="8709" y="103"/>
                      <a:pt x="8607" y="0"/>
                      <a:pt x="8504" y="0"/>
                    </a:cubicBezTo>
                    <a:close/>
                  </a:path>
                </a:pathLst>
              </a:custGeom>
              <a:solidFill>
                <a:srgbClr val="F8F8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9" name="Google Shape;319;p20"/>
              <p:cNvSpPr/>
              <p:nvPr/>
            </p:nvSpPr>
            <p:spPr>
              <a:xfrm rot="-2700036" flipH="1">
                <a:off x="-1842612" y="1766229"/>
                <a:ext cx="2211282" cy="1254880"/>
              </a:xfrm>
              <a:custGeom>
                <a:avLst/>
                <a:gdLst/>
                <a:ahLst/>
                <a:cxnLst/>
                <a:rect l="l" t="t" r="r" b="b"/>
                <a:pathLst>
                  <a:path w="13186" h="7483" extrusionOk="0">
                    <a:moveTo>
                      <a:pt x="11305" y="1063"/>
                    </a:moveTo>
                    <a:lnTo>
                      <a:pt x="11305" y="1370"/>
                    </a:lnTo>
                    <a:lnTo>
                      <a:pt x="10916" y="1370"/>
                    </a:lnTo>
                    <a:lnTo>
                      <a:pt x="10916" y="1063"/>
                    </a:lnTo>
                    <a:close/>
                    <a:moveTo>
                      <a:pt x="11305" y="1779"/>
                    </a:moveTo>
                    <a:lnTo>
                      <a:pt x="11305" y="1902"/>
                    </a:lnTo>
                    <a:lnTo>
                      <a:pt x="10916" y="1902"/>
                    </a:lnTo>
                    <a:lnTo>
                      <a:pt x="10916" y="1779"/>
                    </a:lnTo>
                    <a:close/>
                    <a:moveTo>
                      <a:pt x="11305" y="2310"/>
                    </a:moveTo>
                    <a:lnTo>
                      <a:pt x="11305" y="2453"/>
                    </a:lnTo>
                    <a:lnTo>
                      <a:pt x="10916" y="2453"/>
                    </a:lnTo>
                    <a:lnTo>
                      <a:pt x="10916" y="2310"/>
                    </a:lnTo>
                    <a:close/>
                    <a:moveTo>
                      <a:pt x="11305" y="2862"/>
                    </a:moveTo>
                    <a:lnTo>
                      <a:pt x="11305" y="2985"/>
                    </a:lnTo>
                    <a:lnTo>
                      <a:pt x="10916" y="2985"/>
                    </a:lnTo>
                    <a:lnTo>
                      <a:pt x="10916" y="2862"/>
                    </a:lnTo>
                    <a:close/>
                    <a:moveTo>
                      <a:pt x="3292" y="2249"/>
                    </a:moveTo>
                    <a:lnTo>
                      <a:pt x="3292" y="3455"/>
                    </a:lnTo>
                    <a:lnTo>
                      <a:pt x="1779" y="3455"/>
                    </a:lnTo>
                    <a:lnTo>
                      <a:pt x="1779" y="3414"/>
                    </a:lnTo>
                    <a:lnTo>
                      <a:pt x="2638" y="2249"/>
                    </a:lnTo>
                    <a:close/>
                    <a:moveTo>
                      <a:pt x="2535" y="1840"/>
                    </a:moveTo>
                    <a:cubicBezTo>
                      <a:pt x="2474" y="1840"/>
                      <a:pt x="2413" y="1881"/>
                      <a:pt x="2372" y="1922"/>
                    </a:cubicBezTo>
                    <a:lnTo>
                      <a:pt x="1411" y="3210"/>
                    </a:lnTo>
                    <a:cubicBezTo>
                      <a:pt x="1370" y="3251"/>
                      <a:pt x="1370" y="3292"/>
                      <a:pt x="1370" y="3332"/>
                    </a:cubicBezTo>
                    <a:lnTo>
                      <a:pt x="1370" y="3660"/>
                    </a:lnTo>
                    <a:cubicBezTo>
                      <a:pt x="1370" y="3782"/>
                      <a:pt x="1452" y="3864"/>
                      <a:pt x="1575" y="3864"/>
                    </a:cubicBezTo>
                    <a:lnTo>
                      <a:pt x="3496" y="3864"/>
                    </a:lnTo>
                    <a:cubicBezTo>
                      <a:pt x="3619" y="3864"/>
                      <a:pt x="3700" y="3782"/>
                      <a:pt x="3700" y="3660"/>
                    </a:cubicBezTo>
                    <a:lnTo>
                      <a:pt x="3700" y="2045"/>
                    </a:lnTo>
                    <a:cubicBezTo>
                      <a:pt x="3700" y="1942"/>
                      <a:pt x="3619" y="1840"/>
                      <a:pt x="3496" y="1840"/>
                    </a:cubicBezTo>
                    <a:close/>
                    <a:moveTo>
                      <a:pt x="12000" y="1063"/>
                    </a:moveTo>
                    <a:cubicBezTo>
                      <a:pt x="12368" y="1063"/>
                      <a:pt x="12777" y="1738"/>
                      <a:pt x="12777" y="2699"/>
                    </a:cubicBezTo>
                    <a:cubicBezTo>
                      <a:pt x="12777" y="3660"/>
                      <a:pt x="12368" y="4334"/>
                      <a:pt x="12000" y="4334"/>
                    </a:cubicBezTo>
                    <a:lnTo>
                      <a:pt x="5683" y="4334"/>
                    </a:lnTo>
                    <a:cubicBezTo>
                      <a:pt x="5315" y="4334"/>
                      <a:pt x="4907" y="3660"/>
                      <a:pt x="4907" y="2699"/>
                    </a:cubicBezTo>
                    <a:cubicBezTo>
                      <a:pt x="4907" y="1738"/>
                      <a:pt x="5315" y="1063"/>
                      <a:pt x="5683" y="1063"/>
                    </a:cubicBezTo>
                    <a:lnTo>
                      <a:pt x="10508" y="1063"/>
                    </a:lnTo>
                    <a:lnTo>
                      <a:pt x="10508" y="3721"/>
                    </a:lnTo>
                    <a:cubicBezTo>
                      <a:pt x="10508" y="3823"/>
                      <a:pt x="10610" y="3925"/>
                      <a:pt x="10712" y="3925"/>
                    </a:cubicBezTo>
                    <a:cubicBezTo>
                      <a:pt x="10835" y="3925"/>
                      <a:pt x="10916" y="3823"/>
                      <a:pt x="10916" y="3721"/>
                    </a:cubicBezTo>
                    <a:lnTo>
                      <a:pt x="10916" y="3394"/>
                    </a:lnTo>
                    <a:lnTo>
                      <a:pt x="11305" y="3394"/>
                    </a:lnTo>
                    <a:lnTo>
                      <a:pt x="11305" y="3721"/>
                    </a:lnTo>
                    <a:cubicBezTo>
                      <a:pt x="11305" y="3823"/>
                      <a:pt x="11387" y="3925"/>
                      <a:pt x="11509" y="3925"/>
                    </a:cubicBezTo>
                    <a:cubicBezTo>
                      <a:pt x="11611" y="3925"/>
                      <a:pt x="11714" y="3823"/>
                      <a:pt x="11714" y="3721"/>
                    </a:cubicBezTo>
                    <a:lnTo>
                      <a:pt x="11714" y="1063"/>
                    </a:lnTo>
                    <a:close/>
                    <a:moveTo>
                      <a:pt x="3844" y="1554"/>
                    </a:moveTo>
                    <a:lnTo>
                      <a:pt x="3844" y="4845"/>
                    </a:lnTo>
                    <a:lnTo>
                      <a:pt x="880" y="4845"/>
                    </a:lnTo>
                    <a:lnTo>
                      <a:pt x="880" y="3271"/>
                    </a:lnTo>
                    <a:lnTo>
                      <a:pt x="2474" y="1554"/>
                    </a:lnTo>
                    <a:close/>
                    <a:moveTo>
                      <a:pt x="11428" y="4743"/>
                    </a:moveTo>
                    <a:lnTo>
                      <a:pt x="11428" y="4906"/>
                    </a:lnTo>
                    <a:lnTo>
                      <a:pt x="6215" y="4906"/>
                    </a:lnTo>
                    <a:lnTo>
                      <a:pt x="6215" y="4743"/>
                    </a:lnTo>
                    <a:close/>
                    <a:moveTo>
                      <a:pt x="2024" y="5315"/>
                    </a:moveTo>
                    <a:cubicBezTo>
                      <a:pt x="1881" y="5377"/>
                      <a:pt x="1738" y="5458"/>
                      <a:pt x="1615" y="5581"/>
                    </a:cubicBezTo>
                    <a:lnTo>
                      <a:pt x="409" y="5581"/>
                    </a:lnTo>
                    <a:lnTo>
                      <a:pt x="409" y="5315"/>
                    </a:lnTo>
                    <a:close/>
                    <a:moveTo>
                      <a:pt x="8443" y="5315"/>
                    </a:moveTo>
                    <a:cubicBezTo>
                      <a:pt x="8300" y="5377"/>
                      <a:pt x="8157" y="5458"/>
                      <a:pt x="8034" y="5581"/>
                    </a:cubicBezTo>
                    <a:lnTo>
                      <a:pt x="3230" y="5581"/>
                    </a:lnTo>
                    <a:cubicBezTo>
                      <a:pt x="3108" y="5458"/>
                      <a:pt x="2965" y="5377"/>
                      <a:pt x="2821" y="5315"/>
                    </a:cubicBezTo>
                    <a:close/>
                    <a:moveTo>
                      <a:pt x="10610" y="5315"/>
                    </a:moveTo>
                    <a:cubicBezTo>
                      <a:pt x="10446" y="5377"/>
                      <a:pt x="10324" y="5458"/>
                      <a:pt x="10201" y="5581"/>
                    </a:cubicBezTo>
                    <a:lnTo>
                      <a:pt x="9629" y="5581"/>
                    </a:lnTo>
                    <a:cubicBezTo>
                      <a:pt x="9526" y="5458"/>
                      <a:pt x="9383" y="5377"/>
                      <a:pt x="9220" y="5315"/>
                    </a:cubicBezTo>
                    <a:close/>
                    <a:moveTo>
                      <a:pt x="12634" y="5315"/>
                    </a:moveTo>
                    <a:lnTo>
                      <a:pt x="12634" y="5581"/>
                    </a:lnTo>
                    <a:lnTo>
                      <a:pt x="11795" y="5581"/>
                    </a:lnTo>
                    <a:cubicBezTo>
                      <a:pt x="11693" y="5458"/>
                      <a:pt x="11550" y="5377"/>
                      <a:pt x="11407" y="5315"/>
                    </a:cubicBezTo>
                    <a:close/>
                    <a:moveTo>
                      <a:pt x="9935" y="5990"/>
                    </a:moveTo>
                    <a:cubicBezTo>
                      <a:pt x="9935" y="6010"/>
                      <a:pt x="9935" y="6031"/>
                      <a:pt x="9915" y="6072"/>
                    </a:cubicBezTo>
                    <a:cubicBezTo>
                      <a:pt x="9915" y="6031"/>
                      <a:pt x="9894" y="6010"/>
                      <a:pt x="9894" y="5990"/>
                    </a:cubicBezTo>
                    <a:close/>
                    <a:moveTo>
                      <a:pt x="2413" y="5642"/>
                    </a:moveTo>
                    <a:cubicBezTo>
                      <a:pt x="2454" y="5642"/>
                      <a:pt x="2494" y="5663"/>
                      <a:pt x="2535" y="5663"/>
                    </a:cubicBezTo>
                    <a:lnTo>
                      <a:pt x="2576" y="5663"/>
                    </a:lnTo>
                    <a:cubicBezTo>
                      <a:pt x="2597" y="5683"/>
                      <a:pt x="2638" y="5683"/>
                      <a:pt x="2658" y="5704"/>
                    </a:cubicBezTo>
                    <a:cubicBezTo>
                      <a:pt x="2678" y="5704"/>
                      <a:pt x="2699" y="5704"/>
                      <a:pt x="2719" y="5724"/>
                    </a:cubicBezTo>
                    <a:cubicBezTo>
                      <a:pt x="2740" y="5724"/>
                      <a:pt x="2760" y="5745"/>
                      <a:pt x="2781" y="5765"/>
                    </a:cubicBezTo>
                    <a:cubicBezTo>
                      <a:pt x="2842" y="5806"/>
                      <a:pt x="2903" y="5847"/>
                      <a:pt x="2965" y="5908"/>
                    </a:cubicBezTo>
                    <a:cubicBezTo>
                      <a:pt x="3067" y="6031"/>
                      <a:pt x="3128" y="6194"/>
                      <a:pt x="3128" y="6358"/>
                    </a:cubicBezTo>
                    <a:cubicBezTo>
                      <a:pt x="3128" y="6767"/>
                      <a:pt x="2801" y="7073"/>
                      <a:pt x="2413" y="7073"/>
                    </a:cubicBezTo>
                    <a:cubicBezTo>
                      <a:pt x="2024" y="7073"/>
                      <a:pt x="1697" y="6767"/>
                      <a:pt x="1697" y="6358"/>
                    </a:cubicBezTo>
                    <a:cubicBezTo>
                      <a:pt x="1697" y="6194"/>
                      <a:pt x="1779" y="6031"/>
                      <a:pt x="1861" y="5908"/>
                    </a:cubicBezTo>
                    <a:cubicBezTo>
                      <a:pt x="1922" y="5847"/>
                      <a:pt x="1983" y="5785"/>
                      <a:pt x="2065" y="5745"/>
                    </a:cubicBezTo>
                    <a:cubicBezTo>
                      <a:pt x="2086" y="5745"/>
                      <a:pt x="2106" y="5724"/>
                      <a:pt x="2126" y="5724"/>
                    </a:cubicBezTo>
                    <a:cubicBezTo>
                      <a:pt x="2126" y="5704"/>
                      <a:pt x="2147" y="5704"/>
                      <a:pt x="2167" y="5704"/>
                    </a:cubicBezTo>
                    <a:cubicBezTo>
                      <a:pt x="2208" y="5683"/>
                      <a:pt x="2229" y="5683"/>
                      <a:pt x="2270" y="5663"/>
                    </a:cubicBezTo>
                    <a:lnTo>
                      <a:pt x="2290" y="5663"/>
                    </a:lnTo>
                    <a:cubicBezTo>
                      <a:pt x="2331" y="5663"/>
                      <a:pt x="2372" y="5642"/>
                      <a:pt x="2413" y="5642"/>
                    </a:cubicBezTo>
                    <a:close/>
                    <a:moveTo>
                      <a:pt x="8831" y="5642"/>
                    </a:moveTo>
                    <a:cubicBezTo>
                      <a:pt x="8872" y="5642"/>
                      <a:pt x="8913" y="5663"/>
                      <a:pt x="8954" y="5663"/>
                    </a:cubicBezTo>
                    <a:lnTo>
                      <a:pt x="8974" y="5663"/>
                    </a:lnTo>
                    <a:cubicBezTo>
                      <a:pt x="9015" y="5683"/>
                      <a:pt x="9056" y="5683"/>
                      <a:pt x="9077" y="5704"/>
                    </a:cubicBezTo>
                    <a:cubicBezTo>
                      <a:pt x="9097" y="5704"/>
                      <a:pt x="9118" y="5704"/>
                      <a:pt x="9118" y="5724"/>
                    </a:cubicBezTo>
                    <a:cubicBezTo>
                      <a:pt x="9158" y="5724"/>
                      <a:pt x="9179" y="5745"/>
                      <a:pt x="9199" y="5765"/>
                    </a:cubicBezTo>
                    <a:cubicBezTo>
                      <a:pt x="9261" y="5806"/>
                      <a:pt x="9322" y="5847"/>
                      <a:pt x="9383" y="5908"/>
                    </a:cubicBezTo>
                    <a:cubicBezTo>
                      <a:pt x="9486" y="6031"/>
                      <a:pt x="9547" y="6194"/>
                      <a:pt x="9547" y="6358"/>
                    </a:cubicBezTo>
                    <a:cubicBezTo>
                      <a:pt x="9547" y="6767"/>
                      <a:pt x="9220" y="7073"/>
                      <a:pt x="8831" y="7073"/>
                    </a:cubicBezTo>
                    <a:cubicBezTo>
                      <a:pt x="8443" y="7073"/>
                      <a:pt x="8116" y="6767"/>
                      <a:pt x="8116" y="6358"/>
                    </a:cubicBezTo>
                    <a:cubicBezTo>
                      <a:pt x="8116" y="6194"/>
                      <a:pt x="8177" y="6031"/>
                      <a:pt x="8279" y="5908"/>
                    </a:cubicBezTo>
                    <a:cubicBezTo>
                      <a:pt x="8341" y="5847"/>
                      <a:pt x="8402" y="5806"/>
                      <a:pt x="8463" y="5765"/>
                    </a:cubicBezTo>
                    <a:cubicBezTo>
                      <a:pt x="8484" y="5745"/>
                      <a:pt x="8504" y="5724"/>
                      <a:pt x="8525" y="5724"/>
                    </a:cubicBezTo>
                    <a:cubicBezTo>
                      <a:pt x="8545" y="5704"/>
                      <a:pt x="8566" y="5704"/>
                      <a:pt x="8586" y="5704"/>
                    </a:cubicBezTo>
                    <a:cubicBezTo>
                      <a:pt x="8607" y="5683"/>
                      <a:pt x="8647" y="5683"/>
                      <a:pt x="8688" y="5663"/>
                    </a:cubicBezTo>
                    <a:lnTo>
                      <a:pt x="8709" y="5663"/>
                    </a:lnTo>
                    <a:cubicBezTo>
                      <a:pt x="8750" y="5663"/>
                      <a:pt x="8791" y="5642"/>
                      <a:pt x="8831" y="5642"/>
                    </a:cubicBezTo>
                    <a:close/>
                    <a:moveTo>
                      <a:pt x="10998" y="5642"/>
                    </a:moveTo>
                    <a:cubicBezTo>
                      <a:pt x="11039" y="5642"/>
                      <a:pt x="11100" y="5663"/>
                      <a:pt x="11141" y="5663"/>
                    </a:cubicBezTo>
                    <a:lnTo>
                      <a:pt x="11162" y="5663"/>
                    </a:lnTo>
                    <a:cubicBezTo>
                      <a:pt x="11182" y="5683"/>
                      <a:pt x="11223" y="5683"/>
                      <a:pt x="11264" y="5704"/>
                    </a:cubicBezTo>
                    <a:cubicBezTo>
                      <a:pt x="11264" y="5704"/>
                      <a:pt x="11284" y="5704"/>
                      <a:pt x="11305" y="5724"/>
                    </a:cubicBezTo>
                    <a:cubicBezTo>
                      <a:pt x="11325" y="5724"/>
                      <a:pt x="11346" y="5745"/>
                      <a:pt x="11366" y="5745"/>
                    </a:cubicBezTo>
                    <a:cubicBezTo>
                      <a:pt x="11448" y="5785"/>
                      <a:pt x="11489" y="5847"/>
                      <a:pt x="11550" y="5908"/>
                    </a:cubicBezTo>
                    <a:cubicBezTo>
                      <a:pt x="11652" y="6031"/>
                      <a:pt x="11714" y="6194"/>
                      <a:pt x="11714" y="6358"/>
                    </a:cubicBezTo>
                    <a:cubicBezTo>
                      <a:pt x="11714" y="6767"/>
                      <a:pt x="11387" y="7073"/>
                      <a:pt x="10998" y="7073"/>
                    </a:cubicBezTo>
                    <a:cubicBezTo>
                      <a:pt x="10610" y="7073"/>
                      <a:pt x="10283" y="6767"/>
                      <a:pt x="10283" y="6358"/>
                    </a:cubicBezTo>
                    <a:cubicBezTo>
                      <a:pt x="10283" y="6194"/>
                      <a:pt x="10344" y="6031"/>
                      <a:pt x="10446" y="5908"/>
                    </a:cubicBezTo>
                    <a:cubicBezTo>
                      <a:pt x="10508" y="5847"/>
                      <a:pt x="10569" y="5785"/>
                      <a:pt x="10630" y="5745"/>
                    </a:cubicBezTo>
                    <a:cubicBezTo>
                      <a:pt x="10671" y="5745"/>
                      <a:pt x="10671" y="5724"/>
                      <a:pt x="10712" y="5724"/>
                    </a:cubicBezTo>
                    <a:cubicBezTo>
                      <a:pt x="10712" y="5704"/>
                      <a:pt x="10732" y="5704"/>
                      <a:pt x="10753" y="5704"/>
                    </a:cubicBezTo>
                    <a:cubicBezTo>
                      <a:pt x="10794" y="5683"/>
                      <a:pt x="10814" y="5683"/>
                      <a:pt x="10855" y="5663"/>
                    </a:cubicBezTo>
                    <a:lnTo>
                      <a:pt x="10876" y="5663"/>
                    </a:lnTo>
                    <a:cubicBezTo>
                      <a:pt x="10916" y="5663"/>
                      <a:pt x="10957" y="5642"/>
                      <a:pt x="10998" y="5642"/>
                    </a:cubicBezTo>
                    <a:close/>
                    <a:moveTo>
                      <a:pt x="7462" y="0"/>
                    </a:moveTo>
                    <a:cubicBezTo>
                      <a:pt x="7339" y="0"/>
                      <a:pt x="7257" y="103"/>
                      <a:pt x="7257" y="205"/>
                    </a:cubicBezTo>
                    <a:cubicBezTo>
                      <a:pt x="7257" y="327"/>
                      <a:pt x="7339" y="409"/>
                      <a:pt x="7462" y="409"/>
                    </a:cubicBezTo>
                    <a:lnTo>
                      <a:pt x="7768" y="409"/>
                    </a:lnTo>
                    <a:lnTo>
                      <a:pt x="7768" y="655"/>
                    </a:lnTo>
                    <a:lnTo>
                      <a:pt x="5683" y="655"/>
                    </a:lnTo>
                    <a:cubicBezTo>
                      <a:pt x="5009" y="655"/>
                      <a:pt x="4498" y="1554"/>
                      <a:pt x="4498" y="2699"/>
                    </a:cubicBezTo>
                    <a:cubicBezTo>
                      <a:pt x="4498" y="3843"/>
                      <a:pt x="5009" y="4743"/>
                      <a:pt x="5683" y="4743"/>
                    </a:cubicBezTo>
                    <a:lnTo>
                      <a:pt x="5806" y="4743"/>
                    </a:lnTo>
                    <a:lnTo>
                      <a:pt x="5806" y="4906"/>
                    </a:lnTo>
                    <a:lnTo>
                      <a:pt x="4252" y="4906"/>
                    </a:lnTo>
                    <a:lnTo>
                      <a:pt x="4252" y="1350"/>
                    </a:lnTo>
                    <a:cubicBezTo>
                      <a:pt x="4252" y="1227"/>
                      <a:pt x="4171" y="1145"/>
                      <a:pt x="4048" y="1145"/>
                    </a:cubicBezTo>
                    <a:lnTo>
                      <a:pt x="2372" y="1145"/>
                    </a:lnTo>
                    <a:cubicBezTo>
                      <a:pt x="2331" y="1145"/>
                      <a:pt x="2270" y="1166"/>
                      <a:pt x="2229" y="1206"/>
                    </a:cubicBezTo>
                    <a:lnTo>
                      <a:pt x="532" y="3067"/>
                    </a:lnTo>
                    <a:cubicBezTo>
                      <a:pt x="491" y="3108"/>
                      <a:pt x="471" y="3148"/>
                      <a:pt x="471" y="3189"/>
                    </a:cubicBezTo>
                    <a:lnTo>
                      <a:pt x="471" y="4906"/>
                    </a:lnTo>
                    <a:lnTo>
                      <a:pt x="205" y="4906"/>
                    </a:lnTo>
                    <a:cubicBezTo>
                      <a:pt x="82" y="4906"/>
                      <a:pt x="0" y="4988"/>
                      <a:pt x="0" y="5111"/>
                    </a:cubicBezTo>
                    <a:lnTo>
                      <a:pt x="0" y="5785"/>
                    </a:lnTo>
                    <a:cubicBezTo>
                      <a:pt x="0" y="5888"/>
                      <a:pt x="82" y="5990"/>
                      <a:pt x="205" y="5990"/>
                    </a:cubicBezTo>
                    <a:lnTo>
                      <a:pt x="1370" y="5990"/>
                    </a:lnTo>
                    <a:cubicBezTo>
                      <a:pt x="1309" y="6092"/>
                      <a:pt x="1288" y="6235"/>
                      <a:pt x="1288" y="6358"/>
                    </a:cubicBezTo>
                    <a:cubicBezTo>
                      <a:pt x="1288" y="6971"/>
                      <a:pt x="1799" y="7482"/>
                      <a:pt x="2413" y="7482"/>
                    </a:cubicBezTo>
                    <a:cubicBezTo>
                      <a:pt x="3046" y="7482"/>
                      <a:pt x="3537" y="6971"/>
                      <a:pt x="3537" y="6358"/>
                    </a:cubicBezTo>
                    <a:cubicBezTo>
                      <a:pt x="3537" y="6235"/>
                      <a:pt x="3517" y="6092"/>
                      <a:pt x="3476" y="5990"/>
                    </a:cubicBezTo>
                    <a:lnTo>
                      <a:pt x="7768" y="5990"/>
                    </a:lnTo>
                    <a:cubicBezTo>
                      <a:pt x="7728" y="6092"/>
                      <a:pt x="7707" y="6235"/>
                      <a:pt x="7707" y="6358"/>
                    </a:cubicBezTo>
                    <a:cubicBezTo>
                      <a:pt x="7707" y="6971"/>
                      <a:pt x="8218" y="7482"/>
                      <a:pt x="8831" y="7482"/>
                    </a:cubicBezTo>
                    <a:cubicBezTo>
                      <a:pt x="9342" y="7482"/>
                      <a:pt x="9792" y="7135"/>
                      <a:pt x="9915" y="6664"/>
                    </a:cubicBezTo>
                    <a:cubicBezTo>
                      <a:pt x="10058" y="7135"/>
                      <a:pt x="10487" y="7482"/>
                      <a:pt x="10998" y="7482"/>
                    </a:cubicBezTo>
                    <a:cubicBezTo>
                      <a:pt x="11611" y="7482"/>
                      <a:pt x="12123" y="6971"/>
                      <a:pt x="12123" y="6358"/>
                    </a:cubicBezTo>
                    <a:cubicBezTo>
                      <a:pt x="12123" y="6235"/>
                      <a:pt x="12102" y="6092"/>
                      <a:pt x="12061" y="5990"/>
                    </a:cubicBezTo>
                    <a:lnTo>
                      <a:pt x="12838" y="5990"/>
                    </a:lnTo>
                    <a:cubicBezTo>
                      <a:pt x="12940" y="5990"/>
                      <a:pt x="13042" y="5888"/>
                      <a:pt x="13042" y="5785"/>
                    </a:cubicBezTo>
                    <a:lnTo>
                      <a:pt x="13042" y="5111"/>
                    </a:lnTo>
                    <a:cubicBezTo>
                      <a:pt x="13042" y="4988"/>
                      <a:pt x="12940" y="4906"/>
                      <a:pt x="12838" y="4906"/>
                    </a:cubicBezTo>
                    <a:lnTo>
                      <a:pt x="11836" y="4906"/>
                    </a:lnTo>
                    <a:lnTo>
                      <a:pt x="11836" y="4743"/>
                    </a:lnTo>
                    <a:lnTo>
                      <a:pt x="12000" y="4743"/>
                    </a:lnTo>
                    <a:cubicBezTo>
                      <a:pt x="12674" y="4743"/>
                      <a:pt x="13186" y="3843"/>
                      <a:pt x="13186" y="2699"/>
                    </a:cubicBezTo>
                    <a:cubicBezTo>
                      <a:pt x="13186" y="1554"/>
                      <a:pt x="12674" y="655"/>
                      <a:pt x="12000" y="655"/>
                    </a:cubicBezTo>
                    <a:lnTo>
                      <a:pt x="8177" y="655"/>
                    </a:lnTo>
                    <a:lnTo>
                      <a:pt x="8177" y="409"/>
                    </a:lnTo>
                    <a:lnTo>
                      <a:pt x="8504" y="409"/>
                    </a:lnTo>
                    <a:cubicBezTo>
                      <a:pt x="8607" y="409"/>
                      <a:pt x="8709" y="327"/>
                      <a:pt x="8709" y="205"/>
                    </a:cubicBezTo>
                    <a:cubicBezTo>
                      <a:pt x="8709" y="103"/>
                      <a:pt x="8607" y="0"/>
                      <a:pt x="8504" y="0"/>
                    </a:cubicBezTo>
                    <a:close/>
                  </a:path>
                </a:pathLst>
              </a:custGeom>
              <a:solidFill>
                <a:srgbClr val="F8F8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0" name="Google Shape;320;p20"/>
              <p:cNvSpPr/>
              <p:nvPr/>
            </p:nvSpPr>
            <p:spPr>
              <a:xfrm rot="-2700036" flipH="1">
                <a:off x="7577488" y="1766229"/>
                <a:ext cx="2211282" cy="1254880"/>
              </a:xfrm>
              <a:custGeom>
                <a:avLst/>
                <a:gdLst/>
                <a:ahLst/>
                <a:cxnLst/>
                <a:rect l="l" t="t" r="r" b="b"/>
                <a:pathLst>
                  <a:path w="13186" h="7483" extrusionOk="0">
                    <a:moveTo>
                      <a:pt x="11305" y="1063"/>
                    </a:moveTo>
                    <a:lnTo>
                      <a:pt x="11305" y="1370"/>
                    </a:lnTo>
                    <a:lnTo>
                      <a:pt x="10916" y="1370"/>
                    </a:lnTo>
                    <a:lnTo>
                      <a:pt x="10916" y="1063"/>
                    </a:lnTo>
                    <a:close/>
                    <a:moveTo>
                      <a:pt x="11305" y="1779"/>
                    </a:moveTo>
                    <a:lnTo>
                      <a:pt x="11305" y="1902"/>
                    </a:lnTo>
                    <a:lnTo>
                      <a:pt x="10916" y="1902"/>
                    </a:lnTo>
                    <a:lnTo>
                      <a:pt x="10916" y="1779"/>
                    </a:lnTo>
                    <a:close/>
                    <a:moveTo>
                      <a:pt x="11305" y="2310"/>
                    </a:moveTo>
                    <a:lnTo>
                      <a:pt x="11305" y="2453"/>
                    </a:lnTo>
                    <a:lnTo>
                      <a:pt x="10916" y="2453"/>
                    </a:lnTo>
                    <a:lnTo>
                      <a:pt x="10916" y="2310"/>
                    </a:lnTo>
                    <a:close/>
                    <a:moveTo>
                      <a:pt x="11305" y="2862"/>
                    </a:moveTo>
                    <a:lnTo>
                      <a:pt x="11305" y="2985"/>
                    </a:lnTo>
                    <a:lnTo>
                      <a:pt x="10916" y="2985"/>
                    </a:lnTo>
                    <a:lnTo>
                      <a:pt x="10916" y="2862"/>
                    </a:lnTo>
                    <a:close/>
                    <a:moveTo>
                      <a:pt x="3292" y="2249"/>
                    </a:moveTo>
                    <a:lnTo>
                      <a:pt x="3292" y="3455"/>
                    </a:lnTo>
                    <a:lnTo>
                      <a:pt x="1779" y="3455"/>
                    </a:lnTo>
                    <a:lnTo>
                      <a:pt x="1779" y="3414"/>
                    </a:lnTo>
                    <a:lnTo>
                      <a:pt x="2638" y="2249"/>
                    </a:lnTo>
                    <a:close/>
                    <a:moveTo>
                      <a:pt x="2535" y="1840"/>
                    </a:moveTo>
                    <a:cubicBezTo>
                      <a:pt x="2474" y="1840"/>
                      <a:pt x="2413" y="1881"/>
                      <a:pt x="2372" y="1922"/>
                    </a:cubicBezTo>
                    <a:lnTo>
                      <a:pt x="1411" y="3210"/>
                    </a:lnTo>
                    <a:cubicBezTo>
                      <a:pt x="1370" y="3251"/>
                      <a:pt x="1370" y="3292"/>
                      <a:pt x="1370" y="3332"/>
                    </a:cubicBezTo>
                    <a:lnTo>
                      <a:pt x="1370" y="3660"/>
                    </a:lnTo>
                    <a:cubicBezTo>
                      <a:pt x="1370" y="3782"/>
                      <a:pt x="1452" y="3864"/>
                      <a:pt x="1575" y="3864"/>
                    </a:cubicBezTo>
                    <a:lnTo>
                      <a:pt x="3496" y="3864"/>
                    </a:lnTo>
                    <a:cubicBezTo>
                      <a:pt x="3619" y="3864"/>
                      <a:pt x="3700" y="3782"/>
                      <a:pt x="3700" y="3660"/>
                    </a:cubicBezTo>
                    <a:lnTo>
                      <a:pt x="3700" y="2045"/>
                    </a:lnTo>
                    <a:cubicBezTo>
                      <a:pt x="3700" y="1942"/>
                      <a:pt x="3619" y="1840"/>
                      <a:pt x="3496" y="1840"/>
                    </a:cubicBezTo>
                    <a:close/>
                    <a:moveTo>
                      <a:pt x="12000" y="1063"/>
                    </a:moveTo>
                    <a:cubicBezTo>
                      <a:pt x="12368" y="1063"/>
                      <a:pt x="12777" y="1738"/>
                      <a:pt x="12777" y="2699"/>
                    </a:cubicBezTo>
                    <a:cubicBezTo>
                      <a:pt x="12777" y="3660"/>
                      <a:pt x="12368" y="4334"/>
                      <a:pt x="12000" y="4334"/>
                    </a:cubicBezTo>
                    <a:lnTo>
                      <a:pt x="5683" y="4334"/>
                    </a:lnTo>
                    <a:cubicBezTo>
                      <a:pt x="5315" y="4334"/>
                      <a:pt x="4907" y="3660"/>
                      <a:pt x="4907" y="2699"/>
                    </a:cubicBezTo>
                    <a:cubicBezTo>
                      <a:pt x="4907" y="1738"/>
                      <a:pt x="5315" y="1063"/>
                      <a:pt x="5683" y="1063"/>
                    </a:cubicBezTo>
                    <a:lnTo>
                      <a:pt x="10508" y="1063"/>
                    </a:lnTo>
                    <a:lnTo>
                      <a:pt x="10508" y="3721"/>
                    </a:lnTo>
                    <a:cubicBezTo>
                      <a:pt x="10508" y="3823"/>
                      <a:pt x="10610" y="3925"/>
                      <a:pt x="10712" y="3925"/>
                    </a:cubicBezTo>
                    <a:cubicBezTo>
                      <a:pt x="10835" y="3925"/>
                      <a:pt x="10916" y="3823"/>
                      <a:pt x="10916" y="3721"/>
                    </a:cubicBezTo>
                    <a:lnTo>
                      <a:pt x="10916" y="3394"/>
                    </a:lnTo>
                    <a:lnTo>
                      <a:pt x="11305" y="3394"/>
                    </a:lnTo>
                    <a:lnTo>
                      <a:pt x="11305" y="3721"/>
                    </a:lnTo>
                    <a:cubicBezTo>
                      <a:pt x="11305" y="3823"/>
                      <a:pt x="11387" y="3925"/>
                      <a:pt x="11509" y="3925"/>
                    </a:cubicBezTo>
                    <a:cubicBezTo>
                      <a:pt x="11611" y="3925"/>
                      <a:pt x="11714" y="3823"/>
                      <a:pt x="11714" y="3721"/>
                    </a:cubicBezTo>
                    <a:lnTo>
                      <a:pt x="11714" y="1063"/>
                    </a:lnTo>
                    <a:close/>
                    <a:moveTo>
                      <a:pt x="3844" y="1554"/>
                    </a:moveTo>
                    <a:lnTo>
                      <a:pt x="3844" y="4845"/>
                    </a:lnTo>
                    <a:lnTo>
                      <a:pt x="880" y="4845"/>
                    </a:lnTo>
                    <a:lnTo>
                      <a:pt x="880" y="3271"/>
                    </a:lnTo>
                    <a:lnTo>
                      <a:pt x="2474" y="1554"/>
                    </a:lnTo>
                    <a:close/>
                    <a:moveTo>
                      <a:pt x="11428" y="4743"/>
                    </a:moveTo>
                    <a:lnTo>
                      <a:pt x="11428" y="4906"/>
                    </a:lnTo>
                    <a:lnTo>
                      <a:pt x="6215" y="4906"/>
                    </a:lnTo>
                    <a:lnTo>
                      <a:pt x="6215" y="4743"/>
                    </a:lnTo>
                    <a:close/>
                    <a:moveTo>
                      <a:pt x="2024" y="5315"/>
                    </a:moveTo>
                    <a:cubicBezTo>
                      <a:pt x="1881" y="5377"/>
                      <a:pt x="1738" y="5458"/>
                      <a:pt x="1615" y="5581"/>
                    </a:cubicBezTo>
                    <a:lnTo>
                      <a:pt x="409" y="5581"/>
                    </a:lnTo>
                    <a:lnTo>
                      <a:pt x="409" y="5315"/>
                    </a:lnTo>
                    <a:close/>
                    <a:moveTo>
                      <a:pt x="8443" y="5315"/>
                    </a:moveTo>
                    <a:cubicBezTo>
                      <a:pt x="8300" y="5377"/>
                      <a:pt x="8157" y="5458"/>
                      <a:pt x="8034" y="5581"/>
                    </a:cubicBezTo>
                    <a:lnTo>
                      <a:pt x="3230" y="5581"/>
                    </a:lnTo>
                    <a:cubicBezTo>
                      <a:pt x="3108" y="5458"/>
                      <a:pt x="2965" y="5377"/>
                      <a:pt x="2821" y="5315"/>
                    </a:cubicBezTo>
                    <a:close/>
                    <a:moveTo>
                      <a:pt x="10610" y="5315"/>
                    </a:moveTo>
                    <a:cubicBezTo>
                      <a:pt x="10446" y="5377"/>
                      <a:pt x="10324" y="5458"/>
                      <a:pt x="10201" y="5581"/>
                    </a:cubicBezTo>
                    <a:lnTo>
                      <a:pt x="9629" y="5581"/>
                    </a:lnTo>
                    <a:cubicBezTo>
                      <a:pt x="9526" y="5458"/>
                      <a:pt x="9383" y="5377"/>
                      <a:pt x="9220" y="5315"/>
                    </a:cubicBezTo>
                    <a:close/>
                    <a:moveTo>
                      <a:pt x="12634" y="5315"/>
                    </a:moveTo>
                    <a:lnTo>
                      <a:pt x="12634" y="5581"/>
                    </a:lnTo>
                    <a:lnTo>
                      <a:pt x="11795" y="5581"/>
                    </a:lnTo>
                    <a:cubicBezTo>
                      <a:pt x="11693" y="5458"/>
                      <a:pt x="11550" y="5377"/>
                      <a:pt x="11407" y="5315"/>
                    </a:cubicBezTo>
                    <a:close/>
                    <a:moveTo>
                      <a:pt x="9935" y="5990"/>
                    </a:moveTo>
                    <a:cubicBezTo>
                      <a:pt x="9935" y="6010"/>
                      <a:pt x="9935" y="6031"/>
                      <a:pt x="9915" y="6072"/>
                    </a:cubicBezTo>
                    <a:cubicBezTo>
                      <a:pt x="9915" y="6031"/>
                      <a:pt x="9894" y="6010"/>
                      <a:pt x="9894" y="5990"/>
                    </a:cubicBezTo>
                    <a:close/>
                    <a:moveTo>
                      <a:pt x="2413" y="5642"/>
                    </a:moveTo>
                    <a:cubicBezTo>
                      <a:pt x="2454" y="5642"/>
                      <a:pt x="2494" y="5663"/>
                      <a:pt x="2535" y="5663"/>
                    </a:cubicBezTo>
                    <a:lnTo>
                      <a:pt x="2576" y="5663"/>
                    </a:lnTo>
                    <a:cubicBezTo>
                      <a:pt x="2597" y="5683"/>
                      <a:pt x="2638" y="5683"/>
                      <a:pt x="2658" y="5704"/>
                    </a:cubicBezTo>
                    <a:cubicBezTo>
                      <a:pt x="2678" y="5704"/>
                      <a:pt x="2699" y="5704"/>
                      <a:pt x="2719" y="5724"/>
                    </a:cubicBezTo>
                    <a:cubicBezTo>
                      <a:pt x="2740" y="5724"/>
                      <a:pt x="2760" y="5745"/>
                      <a:pt x="2781" y="5765"/>
                    </a:cubicBezTo>
                    <a:cubicBezTo>
                      <a:pt x="2842" y="5806"/>
                      <a:pt x="2903" y="5847"/>
                      <a:pt x="2965" y="5908"/>
                    </a:cubicBezTo>
                    <a:cubicBezTo>
                      <a:pt x="3067" y="6031"/>
                      <a:pt x="3128" y="6194"/>
                      <a:pt x="3128" y="6358"/>
                    </a:cubicBezTo>
                    <a:cubicBezTo>
                      <a:pt x="3128" y="6767"/>
                      <a:pt x="2801" y="7073"/>
                      <a:pt x="2413" y="7073"/>
                    </a:cubicBezTo>
                    <a:cubicBezTo>
                      <a:pt x="2024" y="7073"/>
                      <a:pt x="1697" y="6767"/>
                      <a:pt x="1697" y="6358"/>
                    </a:cubicBezTo>
                    <a:cubicBezTo>
                      <a:pt x="1697" y="6194"/>
                      <a:pt x="1779" y="6031"/>
                      <a:pt x="1861" y="5908"/>
                    </a:cubicBezTo>
                    <a:cubicBezTo>
                      <a:pt x="1922" y="5847"/>
                      <a:pt x="1983" y="5785"/>
                      <a:pt x="2065" y="5745"/>
                    </a:cubicBezTo>
                    <a:cubicBezTo>
                      <a:pt x="2086" y="5745"/>
                      <a:pt x="2106" y="5724"/>
                      <a:pt x="2126" y="5724"/>
                    </a:cubicBezTo>
                    <a:cubicBezTo>
                      <a:pt x="2126" y="5704"/>
                      <a:pt x="2147" y="5704"/>
                      <a:pt x="2167" y="5704"/>
                    </a:cubicBezTo>
                    <a:cubicBezTo>
                      <a:pt x="2208" y="5683"/>
                      <a:pt x="2229" y="5683"/>
                      <a:pt x="2270" y="5663"/>
                    </a:cubicBezTo>
                    <a:lnTo>
                      <a:pt x="2290" y="5663"/>
                    </a:lnTo>
                    <a:cubicBezTo>
                      <a:pt x="2331" y="5663"/>
                      <a:pt x="2372" y="5642"/>
                      <a:pt x="2413" y="5642"/>
                    </a:cubicBezTo>
                    <a:close/>
                    <a:moveTo>
                      <a:pt x="8831" y="5642"/>
                    </a:moveTo>
                    <a:cubicBezTo>
                      <a:pt x="8872" y="5642"/>
                      <a:pt x="8913" y="5663"/>
                      <a:pt x="8954" y="5663"/>
                    </a:cubicBezTo>
                    <a:lnTo>
                      <a:pt x="8974" y="5663"/>
                    </a:lnTo>
                    <a:cubicBezTo>
                      <a:pt x="9015" y="5683"/>
                      <a:pt x="9056" y="5683"/>
                      <a:pt x="9077" y="5704"/>
                    </a:cubicBezTo>
                    <a:cubicBezTo>
                      <a:pt x="9097" y="5704"/>
                      <a:pt x="9118" y="5704"/>
                      <a:pt x="9118" y="5724"/>
                    </a:cubicBezTo>
                    <a:cubicBezTo>
                      <a:pt x="9158" y="5724"/>
                      <a:pt x="9179" y="5745"/>
                      <a:pt x="9199" y="5765"/>
                    </a:cubicBezTo>
                    <a:cubicBezTo>
                      <a:pt x="9261" y="5806"/>
                      <a:pt x="9322" y="5847"/>
                      <a:pt x="9383" y="5908"/>
                    </a:cubicBezTo>
                    <a:cubicBezTo>
                      <a:pt x="9486" y="6031"/>
                      <a:pt x="9547" y="6194"/>
                      <a:pt x="9547" y="6358"/>
                    </a:cubicBezTo>
                    <a:cubicBezTo>
                      <a:pt x="9547" y="6767"/>
                      <a:pt x="9220" y="7073"/>
                      <a:pt x="8831" y="7073"/>
                    </a:cubicBezTo>
                    <a:cubicBezTo>
                      <a:pt x="8443" y="7073"/>
                      <a:pt x="8116" y="6767"/>
                      <a:pt x="8116" y="6358"/>
                    </a:cubicBezTo>
                    <a:cubicBezTo>
                      <a:pt x="8116" y="6194"/>
                      <a:pt x="8177" y="6031"/>
                      <a:pt x="8279" y="5908"/>
                    </a:cubicBezTo>
                    <a:cubicBezTo>
                      <a:pt x="8341" y="5847"/>
                      <a:pt x="8402" y="5806"/>
                      <a:pt x="8463" y="5765"/>
                    </a:cubicBezTo>
                    <a:cubicBezTo>
                      <a:pt x="8484" y="5745"/>
                      <a:pt x="8504" y="5724"/>
                      <a:pt x="8525" y="5724"/>
                    </a:cubicBezTo>
                    <a:cubicBezTo>
                      <a:pt x="8545" y="5704"/>
                      <a:pt x="8566" y="5704"/>
                      <a:pt x="8586" y="5704"/>
                    </a:cubicBezTo>
                    <a:cubicBezTo>
                      <a:pt x="8607" y="5683"/>
                      <a:pt x="8647" y="5683"/>
                      <a:pt x="8688" y="5663"/>
                    </a:cubicBezTo>
                    <a:lnTo>
                      <a:pt x="8709" y="5663"/>
                    </a:lnTo>
                    <a:cubicBezTo>
                      <a:pt x="8750" y="5663"/>
                      <a:pt x="8791" y="5642"/>
                      <a:pt x="8831" y="5642"/>
                    </a:cubicBezTo>
                    <a:close/>
                    <a:moveTo>
                      <a:pt x="10998" y="5642"/>
                    </a:moveTo>
                    <a:cubicBezTo>
                      <a:pt x="11039" y="5642"/>
                      <a:pt x="11100" y="5663"/>
                      <a:pt x="11141" y="5663"/>
                    </a:cubicBezTo>
                    <a:lnTo>
                      <a:pt x="11162" y="5663"/>
                    </a:lnTo>
                    <a:cubicBezTo>
                      <a:pt x="11182" y="5683"/>
                      <a:pt x="11223" y="5683"/>
                      <a:pt x="11264" y="5704"/>
                    </a:cubicBezTo>
                    <a:cubicBezTo>
                      <a:pt x="11264" y="5704"/>
                      <a:pt x="11284" y="5704"/>
                      <a:pt x="11305" y="5724"/>
                    </a:cubicBezTo>
                    <a:cubicBezTo>
                      <a:pt x="11325" y="5724"/>
                      <a:pt x="11346" y="5745"/>
                      <a:pt x="11366" y="5745"/>
                    </a:cubicBezTo>
                    <a:cubicBezTo>
                      <a:pt x="11448" y="5785"/>
                      <a:pt x="11489" y="5847"/>
                      <a:pt x="11550" y="5908"/>
                    </a:cubicBezTo>
                    <a:cubicBezTo>
                      <a:pt x="11652" y="6031"/>
                      <a:pt x="11714" y="6194"/>
                      <a:pt x="11714" y="6358"/>
                    </a:cubicBezTo>
                    <a:cubicBezTo>
                      <a:pt x="11714" y="6767"/>
                      <a:pt x="11387" y="7073"/>
                      <a:pt x="10998" y="7073"/>
                    </a:cubicBezTo>
                    <a:cubicBezTo>
                      <a:pt x="10610" y="7073"/>
                      <a:pt x="10283" y="6767"/>
                      <a:pt x="10283" y="6358"/>
                    </a:cubicBezTo>
                    <a:cubicBezTo>
                      <a:pt x="10283" y="6194"/>
                      <a:pt x="10344" y="6031"/>
                      <a:pt x="10446" y="5908"/>
                    </a:cubicBezTo>
                    <a:cubicBezTo>
                      <a:pt x="10508" y="5847"/>
                      <a:pt x="10569" y="5785"/>
                      <a:pt x="10630" y="5745"/>
                    </a:cubicBezTo>
                    <a:cubicBezTo>
                      <a:pt x="10671" y="5745"/>
                      <a:pt x="10671" y="5724"/>
                      <a:pt x="10712" y="5724"/>
                    </a:cubicBezTo>
                    <a:cubicBezTo>
                      <a:pt x="10712" y="5704"/>
                      <a:pt x="10732" y="5704"/>
                      <a:pt x="10753" y="5704"/>
                    </a:cubicBezTo>
                    <a:cubicBezTo>
                      <a:pt x="10794" y="5683"/>
                      <a:pt x="10814" y="5683"/>
                      <a:pt x="10855" y="5663"/>
                    </a:cubicBezTo>
                    <a:lnTo>
                      <a:pt x="10876" y="5663"/>
                    </a:lnTo>
                    <a:cubicBezTo>
                      <a:pt x="10916" y="5663"/>
                      <a:pt x="10957" y="5642"/>
                      <a:pt x="10998" y="5642"/>
                    </a:cubicBezTo>
                    <a:close/>
                    <a:moveTo>
                      <a:pt x="7462" y="0"/>
                    </a:moveTo>
                    <a:cubicBezTo>
                      <a:pt x="7339" y="0"/>
                      <a:pt x="7257" y="103"/>
                      <a:pt x="7257" y="205"/>
                    </a:cubicBezTo>
                    <a:cubicBezTo>
                      <a:pt x="7257" y="327"/>
                      <a:pt x="7339" y="409"/>
                      <a:pt x="7462" y="409"/>
                    </a:cubicBezTo>
                    <a:lnTo>
                      <a:pt x="7768" y="409"/>
                    </a:lnTo>
                    <a:lnTo>
                      <a:pt x="7768" y="655"/>
                    </a:lnTo>
                    <a:lnTo>
                      <a:pt x="5683" y="655"/>
                    </a:lnTo>
                    <a:cubicBezTo>
                      <a:pt x="5009" y="655"/>
                      <a:pt x="4498" y="1554"/>
                      <a:pt x="4498" y="2699"/>
                    </a:cubicBezTo>
                    <a:cubicBezTo>
                      <a:pt x="4498" y="3843"/>
                      <a:pt x="5009" y="4743"/>
                      <a:pt x="5683" y="4743"/>
                    </a:cubicBezTo>
                    <a:lnTo>
                      <a:pt x="5806" y="4743"/>
                    </a:lnTo>
                    <a:lnTo>
                      <a:pt x="5806" y="4906"/>
                    </a:lnTo>
                    <a:lnTo>
                      <a:pt x="4252" y="4906"/>
                    </a:lnTo>
                    <a:lnTo>
                      <a:pt x="4252" y="1350"/>
                    </a:lnTo>
                    <a:cubicBezTo>
                      <a:pt x="4252" y="1227"/>
                      <a:pt x="4171" y="1145"/>
                      <a:pt x="4048" y="1145"/>
                    </a:cubicBezTo>
                    <a:lnTo>
                      <a:pt x="2372" y="1145"/>
                    </a:lnTo>
                    <a:cubicBezTo>
                      <a:pt x="2331" y="1145"/>
                      <a:pt x="2270" y="1166"/>
                      <a:pt x="2229" y="1206"/>
                    </a:cubicBezTo>
                    <a:lnTo>
                      <a:pt x="532" y="3067"/>
                    </a:lnTo>
                    <a:cubicBezTo>
                      <a:pt x="491" y="3108"/>
                      <a:pt x="471" y="3148"/>
                      <a:pt x="471" y="3189"/>
                    </a:cubicBezTo>
                    <a:lnTo>
                      <a:pt x="471" y="4906"/>
                    </a:lnTo>
                    <a:lnTo>
                      <a:pt x="205" y="4906"/>
                    </a:lnTo>
                    <a:cubicBezTo>
                      <a:pt x="82" y="4906"/>
                      <a:pt x="0" y="4988"/>
                      <a:pt x="0" y="5111"/>
                    </a:cubicBezTo>
                    <a:lnTo>
                      <a:pt x="0" y="5785"/>
                    </a:lnTo>
                    <a:cubicBezTo>
                      <a:pt x="0" y="5888"/>
                      <a:pt x="82" y="5990"/>
                      <a:pt x="205" y="5990"/>
                    </a:cubicBezTo>
                    <a:lnTo>
                      <a:pt x="1370" y="5990"/>
                    </a:lnTo>
                    <a:cubicBezTo>
                      <a:pt x="1309" y="6092"/>
                      <a:pt x="1288" y="6235"/>
                      <a:pt x="1288" y="6358"/>
                    </a:cubicBezTo>
                    <a:cubicBezTo>
                      <a:pt x="1288" y="6971"/>
                      <a:pt x="1799" y="7482"/>
                      <a:pt x="2413" y="7482"/>
                    </a:cubicBezTo>
                    <a:cubicBezTo>
                      <a:pt x="3046" y="7482"/>
                      <a:pt x="3537" y="6971"/>
                      <a:pt x="3537" y="6358"/>
                    </a:cubicBezTo>
                    <a:cubicBezTo>
                      <a:pt x="3537" y="6235"/>
                      <a:pt x="3517" y="6092"/>
                      <a:pt x="3476" y="5990"/>
                    </a:cubicBezTo>
                    <a:lnTo>
                      <a:pt x="7768" y="5990"/>
                    </a:lnTo>
                    <a:cubicBezTo>
                      <a:pt x="7728" y="6092"/>
                      <a:pt x="7707" y="6235"/>
                      <a:pt x="7707" y="6358"/>
                    </a:cubicBezTo>
                    <a:cubicBezTo>
                      <a:pt x="7707" y="6971"/>
                      <a:pt x="8218" y="7482"/>
                      <a:pt x="8831" y="7482"/>
                    </a:cubicBezTo>
                    <a:cubicBezTo>
                      <a:pt x="9342" y="7482"/>
                      <a:pt x="9792" y="7135"/>
                      <a:pt x="9915" y="6664"/>
                    </a:cubicBezTo>
                    <a:cubicBezTo>
                      <a:pt x="10058" y="7135"/>
                      <a:pt x="10487" y="7482"/>
                      <a:pt x="10998" y="7482"/>
                    </a:cubicBezTo>
                    <a:cubicBezTo>
                      <a:pt x="11611" y="7482"/>
                      <a:pt x="12123" y="6971"/>
                      <a:pt x="12123" y="6358"/>
                    </a:cubicBezTo>
                    <a:cubicBezTo>
                      <a:pt x="12123" y="6235"/>
                      <a:pt x="12102" y="6092"/>
                      <a:pt x="12061" y="5990"/>
                    </a:cubicBezTo>
                    <a:lnTo>
                      <a:pt x="12838" y="5990"/>
                    </a:lnTo>
                    <a:cubicBezTo>
                      <a:pt x="12940" y="5990"/>
                      <a:pt x="13042" y="5888"/>
                      <a:pt x="13042" y="5785"/>
                    </a:cubicBezTo>
                    <a:lnTo>
                      <a:pt x="13042" y="5111"/>
                    </a:lnTo>
                    <a:cubicBezTo>
                      <a:pt x="13042" y="4988"/>
                      <a:pt x="12940" y="4906"/>
                      <a:pt x="12838" y="4906"/>
                    </a:cubicBezTo>
                    <a:lnTo>
                      <a:pt x="11836" y="4906"/>
                    </a:lnTo>
                    <a:lnTo>
                      <a:pt x="11836" y="4743"/>
                    </a:lnTo>
                    <a:lnTo>
                      <a:pt x="12000" y="4743"/>
                    </a:lnTo>
                    <a:cubicBezTo>
                      <a:pt x="12674" y="4743"/>
                      <a:pt x="13186" y="3843"/>
                      <a:pt x="13186" y="2699"/>
                    </a:cubicBezTo>
                    <a:cubicBezTo>
                      <a:pt x="13186" y="1554"/>
                      <a:pt x="12674" y="655"/>
                      <a:pt x="12000" y="655"/>
                    </a:cubicBezTo>
                    <a:lnTo>
                      <a:pt x="8177" y="655"/>
                    </a:lnTo>
                    <a:lnTo>
                      <a:pt x="8177" y="409"/>
                    </a:lnTo>
                    <a:lnTo>
                      <a:pt x="8504" y="409"/>
                    </a:lnTo>
                    <a:cubicBezTo>
                      <a:pt x="8607" y="409"/>
                      <a:pt x="8709" y="327"/>
                      <a:pt x="8709" y="205"/>
                    </a:cubicBezTo>
                    <a:cubicBezTo>
                      <a:pt x="8709" y="103"/>
                      <a:pt x="8607" y="0"/>
                      <a:pt x="8504" y="0"/>
                    </a:cubicBezTo>
                    <a:close/>
                  </a:path>
                </a:pathLst>
              </a:custGeom>
              <a:solidFill>
                <a:srgbClr val="F8F8F8"/>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21" name="Google Shape;321;p20"/>
          <p:cNvSpPr/>
          <p:nvPr/>
        </p:nvSpPr>
        <p:spPr>
          <a:xfrm>
            <a:off x="8744950" y="1160475"/>
            <a:ext cx="160500" cy="160500"/>
          </a:xfrm>
          <a:prstGeom prst="ellipse">
            <a:avLst/>
          </a:prstGeom>
          <a:solidFill>
            <a:schemeClr val="accen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2" name="Google Shape;322;p20"/>
          <p:cNvSpPr/>
          <p:nvPr/>
        </p:nvSpPr>
        <p:spPr>
          <a:xfrm flipH="1">
            <a:off x="377075" y="328425"/>
            <a:ext cx="123300" cy="123300"/>
          </a:xfrm>
          <a:prstGeom prst="ellipse">
            <a:avLst/>
          </a:prstGeom>
          <a:solidFill>
            <a:schemeClr val="l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3" name="Google Shape;323;p20"/>
          <p:cNvSpPr/>
          <p:nvPr/>
        </p:nvSpPr>
        <p:spPr>
          <a:xfrm>
            <a:off x="8509438" y="4334288"/>
            <a:ext cx="222600" cy="222600"/>
          </a:xfrm>
          <a:prstGeom prst="ellipse">
            <a:avLst/>
          </a:prstGeom>
          <a:solidFill>
            <a:schemeClr val="l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p20"/>
          <p:cNvSpPr/>
          <p:nvPr/>
        </p:nvSpPr>
        <p:spPr>
          <a:xfrm>
            <a:off x="8225550" y="4622000"/>
            <a:ext cx="260700" cy="260700"/>
          </a:xfrm>
          <a:prstGeom prst="ellipse">
            <a:avLst/>
          </a:prstGeom>
          <a:solidFill>
            <a:schemeClr val="accent1"/>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p20"/>
          <p:cNvSpPr/>
          <p:nvPr/>
        </p:nvSpPr>
        <p:spPr>
          <a:xfrm flipH="1">
            <a:off x="377075" y="4608500"/>
            <a:ext cx="123300" cy="123300"/>
          </a:xfrm>
          <a:prstGeom prst="ellipse">
            <a:avLst/>
          </a:prstGeom>
          <a:solidFill>
            <a:schemeClr val="accent1"/>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714300" y="328425"/>
            <a:ext cx="77154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1pPr>
            <a:lvl2pPr marR="0" lvl="1"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2pPr>
            <a:lvl3pPr marR="0" lvl="2"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3pPr>
            <a:lvl4pPr marR="0" lvl="3"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4pPr>
            <a:lvl5pPr marR="0" lvl="4"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5pPr>
            <a:lvl6pPr marR="0" lvl="5"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6pPr>
            <a:lvl7pPr marR="0" lvl="6"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7pPr>
            <a:lvl8pPr marR="0" lvl="7"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8pPr>
            <a:lvl9pPr marR="0" lvl="8"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9pPr>
          </a:lstStyle>
          <a:p>
            <a:endParaRPr/>
          </a:p>
        </p:txBody>
      </p:sp>
      <p:sp>
        <p:nvSpPr>
          <p:cNvPr id="7" name="Google Shape;7;p12"/>
          <p:cNvSpPr txBox="1">
            <a:spLocks noGrp="1"/>
          </p:cNvSpPr>
          <p:nvPr>
            <p:ph type="body" idx="1"/>
          </p:nvPr>
        </p:nvSpPr>
        <p:spPr>
          <a:xfrm>
            <a:off x="714300" y="1152470"/>
            <a:ext cx="7715400" cy="34164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1pPr>
            <a:lvl2pPr marL="914400" marR="0" lvl="1" indent="-317500" algn="l" rtl="0">
              <a:lnSpc>
                <a:spcPct val="100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2pPr>
            <a:lvl3pPr marL="1371600" marR="0" lvl="2" indent="-317500" algn="l" rtl="0">
              <a:lnSpc>
                <a:spcPct val="100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3pPr>
            <a:lvl4pPr marL="1828800" marR="0" lvl="3" indent="-317500" algn="l" rtl="0">
              <a:lnSpc>
                <a:spcPct val="100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4pPr>
            <a:lvl5pPr marL="2286000" marR="0" lvl="4" indent="-317500" algn="l" rtl="0">
              <a:lnSpc>
                <a:spcPct val="100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5pPr>
            <a:lvl6pPr marL="2743200" marR="0" lvl="5" indent="-317500" algn="l" rtl="0">
              <a:lnSpc>
                <a:spcPct val="100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6pPr>
            <a:lvl7pPr marL="3200400" marR="0" lvl="6" indent="-317500" algn="l" rtl="0">
              <a:lnSpc>
                <a:spcPct val="100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7pPr>
            <a:lvl8pPr marL="3657600" marR="0" lvl="7" indent="-317500" algn="l" rtl="0">
              <a:lnSpc>
                <a:spcPct val="100000"/>
              </a:lnSpc>
              <a:spcBef>
                <a:spcPts val="1600"/>
              </a:spcBef>
              <a:spcAft>
                <a:spcPts val="0"/>
              </a:spcAft>
              <a:buClr>
                <a:schemeClr val="dk1"/>
              </a:buClr>
              <a:buSzPts val="1400"/>
              <a:buFont typeface="Inter"/>
              <a:buChar char="○"/>
              <a:defRPr sz="1400" b="0" i="0" u="none" strike="noStrike" cap="none">
                <a:solidFill>
                  <a:schemeClr val="dk1"/>
                </a:solidFill>
                <a:latin typeface="Inter"/>
                <a:ea typeface="Inter"/>
                <a:cs typeface="Inter"/>
                <a:sym typeface="Inter"/>
              </a:defRPr>
            </a:lvl8pPr>
            <a:lvl9pPr marL="4114800" marR="0" lvl="8" indent="-317500" algn="l" rtl="0">
              <a:lnSpc>
                <a:spcPct val="100000"/>
              </a:lnSpc>
              <a:spcBef>
                <a:spcPts val="1600"/>
              </a:spcBef>
              <a:spcAft>
                <a:spcPts val="1600"/>
              </a:spcAft>
              <a:buClr>
                <a:schemeClr val="dk1"/>
              </a:buClr>
              <a:buSzPts val="1400"/>
              <a:buFont typeface="Inter"/>
              <a:buChar char="■"/>
              <a:defRPr sz="1400" b="0" i="0" u="none" strike="noStrike" cap="none">
                <a:solidFill>
                  <a:schemeClr val="dk1"/>
                </a:solidFill>
                <a:latin typeface="Inter"/>
                <a:ea typeface="Inter"/>
                <a:cs typeface="Inter"/>
                <a:sym typeface="Inter"/>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2.sv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11.jpeg"/><Relationship Id="rId4"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13.jpeg"/><Relationship Id="rId4" Type="http://schemas.openxmlformats.org/officeDocument/2006/relationships/image" Target="../media/image12.jpeg"/></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15.jpe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18.jpeg"/><Relationship Id="rId4" Type="http://schemas.openxmlformats.org/officeDocument/2006/relationships/image" Target="../media/image17.jpeg"/></Relationships>
</file>

<file path=ppt/slides/_rels/slide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20.jpeg"/><Relationship Id="rId4" Type="http://schemas.openxmlformats.org/officeDocument/2006/relationships/image" Target="../media/image19.jpeg"/></Relationships>
</file>

<file path=ppt/slides/_rels/slide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sv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35;p1">
            <a:extLst>
              <a:ext uri="{FF2B5EF4-FFF2-40B4-BE49-F238E27FC236}">
                <a16:creationId xmlns:a16="http://schemas.microsoft.com/office/drawing/2014/main" id="{898D7786-3A53-46DF-968B-6E02AEE8A1A6}"/>
              </a:ext>
            </a:extLst>
          </p:cNvPr>
          <p:cNvSpPr/>
          <p:nvPr/>
        </p:nvSpPr>
        <p:spPr>
          <a:xfrm>
            <a:off x="6844370" y="0"/>
            <a:ext cx="1041600" cy="1041600"/>
          </a:xfrm>
          <a:prstGeom prst="ellipse">
            <a:avLst/>
          </a:prstGeom>
          <a:solidFill>
            <a:schemeClr val="l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 name="Google Shape;336;p1">
            <a:extLst>
              <a:ext uri="{FF2B5EF4-FFF2-40B4-BE49-F238E27FC236}">
                <a16:creationId xmlns:a16="http://schemas.microsoft.com/office/drawing/2014/main" id="{B847A83B-67FB-43EE-8C59-8EF282C6A2FB}"/>
              </a:ext>
            </a:extLst>
          </p:cNvPr>
          <p:cNvSpPr/>
          <p:nvPr/>
        </p:nvSpPr>
        <p:spPr>
          <a:xfrm>
            <a:off x="8102400" y="0"/>
            <a:ext cx="1041600" cy="1041600"/>
          </a:xfrm>
          <a:prstGeom prst="ellipse">
            <a:avLst/>
          </a:prstGeom>
          <a:solidFill>
            <a:schemeClr val="dk2"/>
          </a:solidFill>
          <a:ln>
            <a:noFill/>
          </a:ln>
          <a:effectLst>
            <a:outerShdw dist="38100" dir="2880000" algn="bl" rotWithShape="0">
              <a:schemeClr val="dk1">
                <a:alpha val="1882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Google Shape;337;p1">
            <a:extLst>
              <a:ext uri="{FF2B5EF4-FFF2-40B4-BE49-F238E27FC236}">
                <a16:creationId xmlns:a16="http://schemas.microsoft.com/office/drawing/2014/main" id="{C6881B06-D139-47B5-BC19-57C4122B26B1}"/>
              </a:ext>
            </a:extLst>
          </p:cNvPr>
          <p:cNvSpPr/>
          <p:nvPr/>
        </p:nvSpPr>
        <p:spPr>
          <a:xfrm>
            <a:off x="8102400" y="1267494"/>
            <a:ext cx="1041600" cy="1041600"/>
          </a:xfrm>
          <a:prstGeom prst="ellipse">
            <a:avLst/>
          </a:prstGeom>
          <a:solidFill>
            <a:schemeClr val="accent1"/>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Google Shape;335;p1">
            <a:extLst>
              <a:ext uri="{FF2B5EF4-FFF2-40B4-BE49-F238E27FC236}">
                <a16:creationId xmlns:a16="http://schemas.microsoft.com/office/drawing/2014/main" id="{37A7EB72-AE2E-4AD9-87BE-5CC0BF12DC06}"/>
              </a:ext>
            </a:extLst>
          </p:cNvPr>
          <p:cNvSpPr/>
          <p:nvPr/>
        </p:nvSpPr>
        <p:spPr>
          <a:xfrm>
            <a:off x="0" y="4101900"/>
            <a:ext cx="1041600" cy="1041600"/>
          </a:xfrm>
          <a:prstGeom prst="ellipse">
            <a:avLst/>
          </a:prstGeom>
          <a:solidFill>
            <a:schemeClr val="l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336;p1">
            <a:extLst>
              <a:ext uri="{FF2B5EF4-FFF2-40B4-BE49-F238E27FC236}">
                <a16:creationId xmlns:a16="http://schemas.microsoft.com/office/drawing/2014/main" id="{6A0E2596-5C82-45A3-B50B-12AAAEF8A4A3}"/>
              </a:ext>
            </a:extLst>
          </p:cNvPr>
          <p:cNvSpPr/>
          <p:nvPr/>
        </p:nvSpPr>
        <p:spPr>
          <a:xfrm>
            <a:off x="0" y="2907181"/>
            <a:ext cx="1041600" cy="1041600"/>
          </a:xfrm>
          <a:prstGeom prst="ellipse">
            <a:avLst/>
          </a:prstGeom>
          <a:solidFill>
            <a:schemeClr val="dk2"/>
          </a:solidFill>
          <a:ln>
            <a:noFill/>
          </a:ln>
          <a:effectLst>
            <a:outerShdw dist="38100" dir="2880000" algn="bl" rotWithShape="0">
              <a:schemeClr val="dk1">
                <a:alpha val="1882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 name="Google Shape;337;p1">
            <a:extLst>
              <a:ext uri="{FF2B5EF4-FFF2-40B4-BE49-F238E27FC236}">
                <a16:creationId xmlns:a16="http://schemas.microsoft.com/office/drawing/2014/main" id="{A29C5997-41AE-408B-B238-2204B6ADC876}"/>
              </a:ext>
            </a:extLst>
          </p:cNvPr>
          <p:cNvSpPr/>
          <p:nvPr/>
        </p:nvSpPr>
        <p:spPr>
          <a:xfrm>
            <a:off x="1204132" y="4101900"/>
            <a:ext cx="1041600" cy="1041600"/>
          </a:xfrm>
          <a:prstGeom prst="ellipse">
            <a:avLst/>
          </a:prstGeom>
          <a:solidFill>
            <a:schemeClr val="accent1"/>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 name="Google Shape;330;p1">
            <a:extLst>
              <a:ext uri="{FF2B5EF4-FFF2-40B4-BE49-F238E27FC236}">
                <a16:creationId xmlns:a16="http://schemas.microsoft.com/office/drawing/2014/main" id="{1A9C77A0-88AE-4498-848C-8470B4FDCF03}"/>
              </a:ext>
            </a:extLst>
          </p:cNvPr>
          <p:cNvSpPr txBox="1">
            <a:spLocks noGrp="1"/>
          </p:cNvSpPr>
          <p:nvPr>
            <p:ph type="ctrTitle"/>
          </p:nvPr>
        </p:nvSpPr>
        <p:spPr>
          <a:xfrm>
            <a:off x="1112720" y="772169"/>
            <a:ext cx="6773250" cy="307385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5200"/>
              <a:buNone/>
            </a:pPr>
            <a:r>
              <a:rPr lang="en-US" sz="5400" dirty="0">
                <a:solidFill>
                  <a:schemeClr val="tx1"/>
                </a:solidFill>
              </a:rPr>
              <a:t>WELCOME</a:t>
            </a:r>
            <a:endParaRPr sz="4000" dirty="0">
              <a:solidFill>
                <a:schemeClr val="tx1"/>
              </a:solidFill>
            </a:endParaRPr>
          </a:p>
        </p:txBody>
      </p:sp>
      <p:cxnSp>
        <p:nvCxnSpPr>
          <p:cNvPr id="11" name="Google Shape;340;p1">
            <a:extLst>
              <a:ext uri="{FF2B5EF4-FFF2-40B4-BE49-F238E27FC236}">
                <a16:creationId xmlns:a16="http://schemas.microsoft.com/office/drawing/2014/main" id="{208233F6-9FFE-4428-BBA2-A8E7C62B26B4}"/>
              </a:ext>
            </a:extLst>
          </p:cNvPr>
          <p:cNvCxnSpPr/>
          <p:nvPr/>
        </p:nvCxnSpPr>
        <p:spPr>
          <a:xfrm>
            <a:off x="1982550" y="3145856"/>
            <a:ext cx="5178900" cy="0"/>
          </a:xfrm>
          <a:prstGeom prst="straightConnector1">
            <a:avLst/>
          </a:prstGeom>
          <a:noFill/>
          <a:ln w="19050" cap="flat" cmpd="sng">
            <a:solidFill>
              <a:schemeClr val="dk1"/>
            </a:solidFill>
            <a:prstDash val="solid"/>
            <a:round/>
            <a:headEnd type="none" w="sm" len="sm"/>
            <a:tailEnd type="none" w="sm" len="sm"/>
          </a:ln>
        </p:spPr>
      </p:cxnSp>
      <p:sp>
        <p:nvSpPr>
          <p:cNvPr id="12" name="Google Shape;332;p1">
            <a:extLst>
              <a:ext uri="{FF2B5EF4-FFF2-40B4-BE49-F238E27FC236}">
                <a16:creationId xmlns:a16="http://schemas.microsoft.com/office/drawing/2014/main" id="{55257E5B-3594-4E03-9E4B-2DD97BBDB39C}"/>
              </a:ext>
            </a:extLst>
          </p:cNvPr>
          <p:cNvSpPr/>
          <p:nvPr/>
        </p:nvSpPr>
        <p:spPr>
          <a:xfrm>
            <a:off x="571463" y="1047163"/>
            <a:ext cx="222600" cy="222600"/>
          </a:xfrm>
          <a:prstGeom prst="ellipse">
            <a:avLst/>
          </a:prstGeom>
          <a:solidFill>
            <a:schemeClr val="l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334;p1">
            <a:extLst>
              <a:ext uri="{FF2B5EF4-FFF2-40B4-BE49-F238E27FC236}">
                <a16:creationId xmlns:a16="http://schemas.microsoft.com/office/drawing/2014/main" id="{E3369B6A-F1A9-48B7-91EA-20035B4999F9}"/>
              </a:ext>
            </a:extLst>
          </p:cNvPr>
          <p:cNvSpPr/>
          <p:nvPr/>
        </p:nvSpPr>
        <p:spPr>
          <a:xfrm>
            <a:off x="897725" y="1445150"/>
            <a:ext cx="260700" cy="260700"/>
          </a:xfrm>
          <a:prstGeom prst="ellipse">
            <a:avLst/>
          </a:prstGeom>
          <a:solidFill>
            <a:schemeClr val="accent1"/>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403;p6">
            <a:extLst>
              <a:ext uri="{FF2B5EF4-FFF2-40B4-BE49-F238E27FC236}">
                <a16:creationId xmlns:a16="http://schemas.microsoft.com/office/drawing/2014/main" id="{78DCC583-F8F4-4FE2-9E4F-A5C7C6D5BE8D}"/>
              </a:ext>
            </a:extLst>
          </p:cNvPr>
          <p:cNvSpPr/>
          <p:nvPr/>
        </p:nvSpPr>
        <p:spPr>
          <a:xfrm>
            <a:off x="1415932" y="2809981"/>
            <a:ext cx="618000" cy="618000"/>
          </a:xfrm>
          <a:prstGeom prst="ellipse">
            <a:avLst/>
          </a:prstGeom>
          <a:solidFill>
            <a:schemeClr val="accen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403;p6">
            <a:extLst>
              <a:ext uri="{FF2B5EF4-FFF2-40B4-BE49-F238E27FC236}">
                <a16:creationId xmlns:a16="http://schemas.microsoft.com/office/drawing/2014/main" id="{5559D4CD-305B-48DC-AC9D-439538D33013}"/>
              </a:ext>
            </a:extLst>
          </p:cNvPr>
          <p:cNvSpPr/>
          <p:nvPr/>
        </p:nvSpPr>
        <p:spPr>
          <a:xfrm>
            <a:off x="6923570" y="2809981"/>
            <a:ext cx="618000" cy="618000"/>
          </a:xfrm>
          <a:prstGeom prst="ellipse">
            <a:avLst/>
          </a:prstGeom>
          <a:solidFill>
            <a:schemeClr val="accen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1337158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10"/>
          <p:cNvSpPr txBox="1">
            <a:spLocks noGrp="1"/>
          </p:cNvSpPr>
          <p:nvPr>
            <p:ph type="title"/>
          </p:nvPr>
        </p:nvSpPr>
        <p:spPr>
          <a:xfrm>
            <a:off x="899900" y="326287"/>
            <a:ext cx="73443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dirty="0"/>
              <a:t> DFD DIAGRAM</a:t>
            </a:r>
            <a:endParaRPr dirty="0"/>
          </a:p>
        </p:txBody>
      </p:sp>
      <p:sp>
        <p:nvSpPr>
          <p:cNvPr id="441" name="Google Shape;441;p10"/>
          <p:cNvSpPr/>
          <p:nvPr/>
        </p:nvSpPr>
        <p:spPr>
          <a:xfrm>
            <a:off x="8123286" y="4198604"/>
            <a:ext cx="618000" cy="618000"/>
          </a:xfrm>
          <a:prstGeom prst="ellipse">
            <a:avLst/>
          </a:prstGeom>
          <a:solidFill>
            <a:schemeClr val="accen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43" name="Google Shape;443;p10"/>
          <p:cNvCxnSpPr/>
          <p:nvPr/>
        </p:nvCxnSpPr>
        <p:spPr>
          <a:xfrm>
            <a:off x="925594" y="896700"/>
            <a:ext cx="7307100" cy="0"/>
          </a:xfrm>
          <a:prstGeom prst="straightConnector1">
            <a:avLst/>
          </a:prstGeom>
          <a:noFill/>
          <a:ln w="19050" cap="flat" cmpd="sng">
            <a:solidFill>
              <a:schemeClr val="dk1"/>
            </a:solidFill>
            <a:prstDash val="solid"/>
            <a:round/>
            <a:headEnd type="none" w="sm" len="sm"/>
            <a:tailEnd type="none" w="sm" len="sm"/>
          </a:ln>
        </p:spPr>
      </p:cxnSp>
      <p:pic>
        <p:nvPicPr>
          <p:cNvPr id="20" name="Graphic 19" descr="Books">
            <a:extLst>
              <a:ext uri="{FF2B5EF4-FFF2-40B4-BE49-F238E27FC236}">
                <a16:creationId xmlns:a16="http://schemas.microsoft.com/office/drawing/2014/main" id="{A38D0384-E8F2-4FD0-9550-A959BA8D5E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87911" y="4363229"/>
            <a:ext cx="288750" cy="288750"/>
          </a:xfrm>
          <a:prstGeom prst="rect">
            <a:avLst/>
          </a:prstGeom>
        </p:spPr>
      </p:pic>
      <p:sp>
        <p:nvSpPr>
          <p:cNvPr id="21" name="TextBox 20">
            <a:extLst>
              <a:ext uri="{FF2B5EF4-FFF2-40B4-BE49-F238E27FC236}">
                <a16:creationId xmlns:a16="http://schemas.microsoft.com/office/drawing/2014/main" id="{2054C97C-E2FF-455B-8FF3-C9DD4720F116}"/>
              </a:ext>
            </a:extLst>
          </p:cNvPr>
          <p:cNvSpPr txBox="1"/>
          <p:nvPr/>
        </p:nvSpPr>
        <p:spPr>
          <a:xfrm>
            <a:off x="1999678" y="4392049"/>
            <a:ext cx="5144644" cy="553998"/>
          </a:xfrm>
          <a:prstGeom prst="rect">
            <a:avLst/>
          </a:prstGeom>
          <a:noFill/>
        </p:spPr>
        <p:txBody>
          <a:bodyPr wrap="square">
            <a:spAutoFit/>
          </a:bodyPr>
          <a:lstStyle/>
          <a:p>
            <a:pPr marR="313690" algn="ctr">
              <a:spcBef>
                <a:spcPts val="5"/>
              </a:spcBef>
              <a:spcAft>
                <a:spcPts val="0"/>
              </a:spcAft>
            </a:pPr>
            <a:r>
              <a:rPr lang="en-US" sz="1200" b="1" dirty="0">
                <a:effectLst/>
                <a:latin typeface="Times New Roman" panose="02020603050405020304" pitchFamily="18" charset="0"/>
                <a:ea typeface="Times New Roman" panose="02020603050405020304" pitchFamily="18" charset="0"/>
              </a:rPr>
              <a:t>Fig</a:t>
            </a:r>
            <a:r>
              <a:rPr lang="en-US" sz="1200" b="1" spc="-25" dirty="0">
                <a:effectLst/>
                <a:latin typeface="Times New Roman" panose="02020603050405020304" pitchFamily="18" charset="0"/>
                <a:ea typeface="Times New Roman" panose="02020603050405020304" pitchFamily="18" charset="0"/>
              </a:rPr>
              <a:t> </a:t>
            </a:r>
            <a:r>
              <a:rPr lang="en-US" sz="1200" b="1" dirty="0">
                <a:effectLst/>
                <a:latin typeface="Times New Roman" panose="02020603050405020304" pitchFamily="18" charset="0"/>
                <a:ea typeface="Times New Roman" panose="02020603050405020304" pitchFamily="18" charset="0"/>
              </a:rPr>
              <a:t>2:</a:t>
            </a:r>
            <a:r>
              <a:rPr lang="en-US" sz="1200" b="1" spc="-25" dirty="0">
                <a:effectLst/>
                <a:latin typeface="Times New Roman" panose="02020603050405020304" pitchFamily="18" charset="0"/>
                <a:ea typeface="Times New Roman" panose="02020603050405020304" pitchFamily="18" charset="0"/>
              </a:rPr>
              <a:t> </a:t>
            </a:r>
            <a:r>
              <a:rPr lang="en-US" sz="1200" b="1" dirty="0">
                <a:effectLst/>
                <a:latin typeface="Times New Roman" panose="02020603050405020304" pitchFamily="18" charset="0"/>
                <a:ea typeface="Times New Roman" panose="02020603050405020304" pitchFamily="18" charset="0"/>
              </a:rPr>
              <a:t>DFD</a:t>
            </a:r>
            <a:r>
              <a:rPr lang="en-US" sz="1200" b="1" spc="-20" dirty="0">
                <a:effectLst/>
                <a:latin typeface="Times New Roman" panose="02020603050405020304" pitchFamily="18" charset="0"/>
                <a:ea typeface="Times New Roman" panose="02020603050405020304" pitchFamily="18" charset="0"/>
              </a:rPr>
              <a:t> </a:t>
            </a:r>
            <a:r>
              <a:rPr lang="en-US" sz="1200" b="1" dirty="0">
                <a:effectLst/>
                <a:latin typeface="Times New Roman" panose="02020603050405020304" pitchFamily="18" charset="0"/>
                <a:ea typeface="Times New Roman" panose="02020603050405020304" pitchFamily="18" charset="0"/>
              </a:rPr>
              <a:t>for</a:t>
            </a:r>
            <a:r>
              <a:rPr lang="en-US" sz="1200" b="1" spc="-10" dirty="0">
                <a:effectLst/>
                <a:latin typeface="Times New Roman" panose="02020603050405020304" pitchFamily="18" charset="0"/>
                <a:ea typeface="Times New Roman" panose="02020603050405020304" pitchFamily="18" charset="0"/>
              </a:rPr>
              <a:t> </a:t>
            </a:r>
            <a:r>
              <a:rPr lang="en-US" sz="1200" b="1" dirty="0">
                <a:effectLst/>
                <a:latin typeface="Times New Roman" panose="02020603050405020304" pitchFamily="18" charset="0"/>
                <a:ea typeface="Times New Roman" panose="02020603050405020304" pitchFamily="18" charset="0"/>
              </a:rPr>
              <a:t>Admin</a:t>
            </a:r>
            <a:r>
              <a:rPr lang="en-US" sz="1200" b="1" spc="-25" dirty="0">
                <a:effectLst/>
                <a:latin typeface="Times New Roman" panose="02020603050405020304" pitchFamily="18" charset="0"/>
                <a:ea typeface="Times New Roman" panose="02020603050405020304" pitchFamily="18" charset="0"/>
              </a:rPr>
              <a:t> </a:t>
            </a:r>
            <a:r>
              <a:rPr lang="en-US" sz="1200" b="1" spc="-10" dirty="0">
                <a:effectLst/>
                <a:latin typeface="Times New Roman" panose="02020603050405020304" pitchFamily="18" charset="0"/>
                <a:ea typeface="Times New Roman" panose="02020603050405020304" pitchFamily="18" charset="0"/>
              </a:rPr>
              <a:t>Process</a:t>
            </a:r>
            <a:endParaRPr lang="en-IN" sz="12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p:txBody>
      </p:sp>
      <p:grpSp>
        <p:nvGrpSpPr>
          <p:cNvPr id="23" name="Group 22">
            <a:extLst>
              <a:ext uri="{FF2B5EF4-FFF2-40B4-BE49-F238E27FC236}">
                <a16:creationId xmlns:a16="http://schemas.microsoft.com/office/drawing/2014/main" id="{FA122998-5E0F-4569-8EB0-016C1A3F24EE}"/>
              </a:ext>
            </a:extLst>
          </p:cNvPr>
          <p:cNvGrpSpPr>
            <a:grpSpLocks/>
          </p:cNvGrpSpPr>
          <p:nvPr/>
        </p:nvGrpSpPr>
        <p:grpSpPr>
          <a:xfrm>
            <a:off x="2713593" y="1077238"/>
            <a:ext cx="3731102" cy="3169562"/>
            <a:chOff x="4762" y="4762"/>
            <a:chExt cx="3724194" cy="3338195"/>
          </a:xfrm>
        </p:grpSpPr>
        <p:sp>
          <p:nvSpPr>
            <p:cNvPr id="24" name="Graphic 33">
              <a:extLst>
                <a:ext uri="{FF2B5EF4-FFF2-40B4-BE49-F238E27FC236}">
                  <a16:creationId xmlns:a16="http://schemas.microsoft.com/office/drawing/2014/main" id="{D0E6FC83-9AB0-40E8-8E16-7585711FF571}"/>
                </a:ext>
              </a:extLst>
            </p:cNvPr>
            <p:cNvSpPr/>
            <p:nvPr/>
          </p:nvSpPr>
          <p:spPr>
            <a:xfrm>
              <a:off x="1002855" y="901382"/>
              <a:ext cx="1798320" cy="1206500"/>
            </a:xfrm>
            <a:custGeom>
              <a:avLst/>
              <a:gdLst/>
              <a:ahLst/>
              <a:cxnLst/>
              <a:rect l="l" t="t" r="r" b="b"/>
              <a:pathLst>
                <a:path w="1798320" h="1206500">
                  <a:moveTo>
                    <a:pt x="0" y="603250"/>
                  </a:moveTo>
                  <a:lnTo>
                    <a:pt x="1769" y="565104"/>
                  </a:lnTo>
                  <a:lnTo>
                    <a:pt x="15605" y="490773"/>
                  </a:lnTo>
                  <a:lnTo>
                    <a:pt x="42471" y="419526"/>
                  </a:lnTo>
                  <a:lnTo>
                    <a:pt x="60526" y="385237"/>
                  </a:lnTo>
                  <a:lnTo>
                    <a:pt x="81522" y="351931"/>
                  </a:lnTo>
                  <a:lnTo>
                    <a:pt x="105355" y="319678"/>
                  </a:lnTo>
                  <a:lnTo>
                    <a:pt x="131917" y="288551"/>
                  </a:lnTo>
                  <a:lnTo>
                    <a:pt x="161105" y="258619"/>
                  </a:lnTo>
                  <a:lnTo>
                    <a:pt x="192813" y="229954"/>
                  </a:lnTo>
                  <a:lnTo>
                    <a:pt x="226935" y="202625"/>
                  </a:lnTo>
                  <a:lnTo>
                    <a:pt x="263366" y="176704"/>
                  </a:lnTo>
                  <a:lnTo>
                    <a:pt x="302001" y="152261"/>
                  </a:lnTo>
                  <a:lnTo>
                    <a:pt x="342734" y="129368"/>
                  </a:lnTo>
                  <a:lnTo>
                    <a:pt x="385460" y="108094"/>
                  </a:lnTo>
                  <a:lnTo>
                    <a:pt x="430074" y="88511"/>
                  </a:lnTo>
                  <a:lnTo>
                    <a:pt x="476470" y="70688"/>
                  </a:lnTo>
                  <a:lnTo>
                    <a:pt x="524543" y="54698"/>
                  </a:lnTo>
                  <a:lnTo>
                    <a:pt x="574187" y="40611"/>
                  </a:lnTo>
                  <a:lnTo>
                    <a:pt x="625298" y="28496"/>
                  </a:lnTo>
                  <a:lnTo>
                    <a:pt x="677770" y="18426"/>
                  </a:lnTo>
                  <a:lnTo>
                    <a:pt x="731498" y="10470"/>
                  </a:lnTo>
                  <a:lnTo>
                    <a:pt x="786375" y="4700"/>
                  </a:lnTo>
                  <a:lnTo>
                    <a:pt x="842298" y="1187"/>
                  </a:lnTo>
                  <a:lnTo>
                    <a:pt x="899160" y="0"/>
                  </a:lnTo>
                  <a:lnTo>
                    <a:pt x="956007" y="1187"/>
                  </a:lnTo>
                  <a:lnTo>
                    <a:pt x="1011917" y="4700"/>
                  </a:lnTo>
                  <a:lnTo>
                    <a:pt x="1066782" y="10470"/>
                  </a:lnTo>
                  <a:lnTo>
                    <a:pt x="1120499" y="18426"/>
                  </a:lnTo>
                  <a:lnTo>
                    <a:pt x="1172961" y="28496"/>
                  </a:lnTo>
                  <a:lnTo>
                    <a:pt x="1224062" y="40611"/>
                  </a:lnTo>
                  <a:lnTo>
                    <a:pt x="1273699" y="54698"/>
                  </a:lnTo>
                  <a:lnTo>
                    <a:pt x="1321764" y="70688"/>
                  </a:lnTo>
                  <a:lnTo>
                    <a:pt x="1368154" y="88511"/>
                  </a:lnTo>
                  <a:lnTo>
                    <a:pt x="1412762" y="108094"/>
                  </a:lnTo>
                  <a:lnTo>
                    <a:pt x="1455483" y="129368"/>
                  </a:lnTo>
                  <a:lnTo>
                    <a:pt x="1496211" y="152261"/>
                  </a:lnTo>
                  <a:lnTo>
                    <a:pt x="1534842" y="176704"/>
                  </a:lnTo>
                  <a:lnTo>
                    <a:pt x="1571270" y="202625"/>
                  </a:lnTo>
                  <a:lnTo>
                    <a:pt x="1605389" y="229954"/>
                  </a:lnTo>
                  <a:lnTo>
                    <a:pt x="1637094" y="258619"/>
                  </a:lnTo>
                  <a:lnTo>
                    <a:pt x="1666280" y="288551"/>
                  </a:lnTo>
                  <a:lnTo>
                    <a:pt x="1692841" y="319678"/>
                  </a:lnTo>
                  <a:lnTo>
                    <a:pt x="1716672" y="351931"/>
                  </a:lnTo>
                  <a:lnTo>
                    <a:pt x="1737668" y="385237"/>
                  </a:lnTo>
                  <a:lnTo>
                    <a:pt x="1755722" y="419526"/>
                  </a:lnTo>
                  <a:lnTo>
                    <a:pt x="1770730" y="454728"/>
                  </a:lnTo>
                  <a:lnTo>
                    <a:pt x="1791186" y="527588"/>
                  </a:lnTo>
                  <a:lnTo>
                    <a:pt x="1798193" y="603250"/>
                  </a:lnTo>
                  <a:lnTo>
                    <a:pt x="1796423" y="641395"/>
                  </a:lnTo>
                  <a:lnTo>
                    <a:pt x="1782587" y="715726"/>
                  </a:lnTo>
                  <a:lnTo>
                    <a:pt x="1755722" y="786973"/>
                  </a:lnTo>
                  <a:lnTo>
                    <a:pt x="1737668" y="821262"/>
                  </a:lnTo>
                  <a:lnTo>
                    <a:pt x="1716672" y="854568"/>
                  </a:lnTo>
                  <a:lnTo>
                    <a:pt x="1692841" y="886821"/>
                  </a:lnTo>
                  <a:lnTo>
                    <a:pt x="1666280" y="917948"/>
                  </a:lnTo>
                  <a:lnTo>
                    <a:pt x="1637094" y="947880"/>
                  </a:lnTo>
                  <a:lnTo>
                    <a:pt x="1605389" y="976545"/>
                  </a:lnTo>
                  <a:lnTo>
                    <a:pt x="1571270" y="1003874"/>
                  </a:lnTo>
                  <a:lnTo>
                    <a:pt x="1534842" y="1029795"/>
                  </a:lnTo>
                  <a:lnTo>
                    <a:pt x="1496211" y="1054238"/>
                  </a:lnTo>
                  <a:lnTo>
                    <a:pt x="1455483" y="1077131"/>
                  </a:lnTo>
                  <a:lnTo>
                    <a:pt x="1412762" y="1098405"/>
                  </a:lnTo>
                  <a:lnTo>
                    <a:pt x="1368154" y="1117988"/>
                  </a:lnTo>
                  <a:lnTo>
                    <a:pt x="1321764" y="1135811"/>
                  </a:lnTo>
                  <a:lnTo>
                    <a:pt x="1273699" y="1151801"/>
                  </a:lnTo>
                  <a:lnTo>
                    <a:pt x="1224062" y="1165888"/>
                  </a:lnTo>
                  <a:lnTo>
                    <a:pt x="1172961" y="1178003"/>
                  </a:lnTo>
                  <a:lnTo>
                    <a:pt x="1120499" y="1188073"/>
                  </a:lnTo>
                  <a:lnTo>
                    <a:pt x="1066782" y="1196029"/>
                  </a:lnTo>
                  <a:lnTo>
                    <a:pt x="1011917" y="1201799"/>
                  </a:lnTo>
                  <a:lnTo>
                    <a:pt x="956007" y="1205312"/>
                  </a:lnTo>
                  <a:lnTo>
                    <a:pt x="899160" y="1206500"/>
                  </a:lnTo>
                  <a:lnTo>
                    <a:pt x="842298" y="1205312"/>
                  </a:lnTo>
                  <a:lnTo>
                    <a:pt x="786375" y="1201799"/>
                  </a:lnTo>
                  <a:lnTo>
                    <a:pt x="731498" y="1196029"/>
                  </a:lnTo>
                  <a:lnTo>
                    <a:pt x="677770" y="1188073"/>
                  </a:lnTo>
                  <a:lnTo>
                    <a:pt x="625298" y="1178003"/>
                  </a:lnTo>
                  <a:lnTo>
                    <a:pt x="574187" y="1165888"/>
                  </a:lnTo>
                  <a:lnTo>
                    <a:pt x="524543" y="1151801"/>
                  </a:lnTo>
                  <a:lnTo>
                    <a:pt x="476470" y="1135811"/>
                  </a:lnTo>
                  <a:lnTo>
                    <a:pt x="430074" y="1117988"/>
                  </a:lnTo>
                  <a:lnTo>
                    <a:pt x="385460" y="1098405"/>
                  </a:lnTo>
                  <a:lnTo>
                    <a:pt x="342734" y="1077131"/>
                  </a:lnTo>
                  <a:lnTo>
                    <a:pt x="302001" y="1054238"/>
                  </a:lnTo>
                  <a:lnTo>
                    <a:pt x="263366" y="1029795"/>
                  </a:lnTo>
                  <a:lnTo>
                    <a:pt x="226935" y="1003874"/>
                  </a:lnTo>
                  <a:lnTo>
                    <a:pt x="192813" y="976545"/>
                  </a:lnTo>
                  <a:lnTo>
                    <a:pt x="161105" y="947880"/>
                  </a:lnTo>
                  <a:lnTo>
                    <a:pt x="131917" y="917948"/>
                  </a:lnTo>
                  <a:lnTo>
                    <a:pt x="105355" y="886821"/>
                  </a:lnTo>
                  <a:lnTo>
                    <a:pt x="81522" y="854568"/>
                  </a:lnTo>
                  <a:lnTo>
                    <a:pt x="60526" y="821262"/>
                  </a:lnTo>
                  <a:lnTo>
                    <a:pt x="42471" y="786973"/>
                  </a:lnTo>
                  <a:lnTo>
                    <a:pt x="27462" y="751771"/>
                  </a:lnTo>
                  <a:lnTo>
                    <a:pt x="7006" y="678911"/>
                  </a:lnTo>
                  <a:lnTo>
                    <a:pt x="0" y="603250"/>
                  </a:lnTo>
                  <a:close/>
                </a:path>
              </a:pathLst>
            </a:custGeom>
            <a:ln w="9525">
              <a:solidFill>
                <a:srgbClr val="000000"/>
              </a:solidFill>
              <a:prstDash val="solid"/>
            </a:ln>
          </p:spPr>
          <p:txBody>
            <a:bodyPr wrap="square" lIns="0" tIns="0" rIns="0" bIns="0" rtlCol="0">
              <a:prstTxWarp prst="textNoShape">
                <a:avLst/>
              </a:prstTxWarp>
              <a:noAutofit/>
            </a:bodyPr>
            <a:lstStyle/>
            <a:p>
              <a:endParaRPr lang="en-IN"/>
            </a:p>
          </p:txBody>
        </p:sp>
        <p:sp>
          <p:nvSpPr>
            <p:cNvPr id="25" name="Graphic 34">
              <a:extLst>
                <a:ext uri="{FF2B5EF4-FFF2-40B4-BE49-F238E27FC236}">
                  <a16:creationId xmlns:a16="http://schemas.microsoft.com/office/drawing/2014/main" id="{87A0E201-C788-4F28-961C-5E9FAE439CED}"/>
                </a:ext>
              </a:extLst>
            </p:cNvPr>
            <p:cNvSpPr/>
            <p:nvPr/>
          </p:nvSpPr>
          <p:spPr>
            <a:xfrm>
              <a:off x="1646110" y="289877"/>
              <a:ext cx="259715" cy="611505"/>
            </a:xfrm>
            <a:custGeom>
              <a:avLst/>
              <a:gdLst/>
              <a:ahLst/>
              <a:cxnLst/>
              <a:rect l="l" t="t" r="r" b="b"/>
              <a:pathLst>
                <a:path w="259715" h="611505">
                  <a:moveTo>
                    <a:pt x="76200" y="76200"/>
                  </a:moveTo>
                  <a:lnTo>
                    <a:pt x="69850" y="63500"/>
                  </a:lnTo>
                  <a:lnTo>
                    <a:pt x="38100" y="0"/>
                  </a:lnTo>
                  <a:lnTo>
                    <a:pt x="0" y="76200"/>
                  </a:lnTo>
                  <a:lnTo>
                    <a:pt x="33401" y="76200"/>
                  </a:lnTo>
                  <a:lnTo>
                    <a:pt x="33401" y="603250"/>
                  </a:lnTo>
                  <a:lnTo>
                    <a:pt x="42926" y="603250"/>
                  </a:lnTo>
                  <a:lnTo>
                    <a:pt x="42926" y="76200"/>
                  </a:lnTo>
                  <a:lnTo>
                    <a:pt x="76200" y="76200"/>
                  </a:lnTo>
                  <a:close/>
                </a:path>
                <a:path w="259715" h="611505">
                  <a:moveTo>
                    <a:pt x="259461" y="535305"/>
                  </a:moveTo>
                  <a:lnTo>
                    <a:pt x="226187" y="535305"/>
                  </a:lnTo>
                  <a:lnTo>
                    <a:pt x="226187" y="8255"/>
                  </a:lnTo>
                  <a:lnTo>
                    <a:pt x="216662" y="8255"/>
                  </a:lnTo>
                  <a:lnTo>
                    <a:pt x="216662" y="535305"/>
                  </a:lnTo>
                  <a:lnTo>
                    <a:pt x="183261" y="535305"/>
                  </a:lnTo>
                  <a:lnTo>
                    <a:pt x="221361" y="611505"/>
                  </a:lnTo>
                  <a:lnTo>
                    <a:pt x="253111" y="548005"/>
                  </a:lnTo>
                  <a:lnTo>
                    <a:pt x="259461" y="535305"/>
                  </a:lnTo>
                  <a:close/>
                </a:path>
              </a:pathLst>
            </a:custGeom>
            <a:solidFill>
              <a:srgbClr val="000000"/>
            </a:solidFill>
          </p:spPr>
          <p:txBody>
            <a:bodyPr wrap="square" lIns="0" tIns="0" rIns="0" bIns="0" rtlCol="0">
              <a:prstTxWarp prst="textNoShape">
                <a:avLst/>
              </a:prstTxWarp>
              <a:noAutofit/>
            </a:bodyPr>
            <a:lstStyle/>
            <a:p>
              <a:endParaRPr lang="en-IN"/>
            </a:p>
          </p:txBody>
        </p:sp>
        <p:sp>
          <p:nvSpPr>
            <p:cNvPr id="26" name="Graphic 35">
              <a:extLst>
                <a:ext uri="{FF2B5EF4-FFF2-40B4-BE49-F238E27FC236}">
                  <a16:creationId xmlns:a16="http://schemas.microsoft.com/office/drawing/2014/main" id="{2562F027-5169-4308-A5B7-9052CFE441D6}"/>
                </a:ext>
              </a:extLst>
            </p:cNvPr>
            <p:cNvSpPr/>
            <p:nvPr/>
          </p:nvSpPr>
          <p:spPr>
            <a:xfrm>
              <a:off x="545274" y="1928685"/>
              <a:ext cx="2476500" cy="1043940"/>
            </a:xfrm>
            <a:custGeom>
              <a:avLst/>
              <a:gdLst/>
              <a:ahLst/>
              <a:cxnLst/>
              <a:rect l="l" t="t" r="r" b="b"/>
              <a:pathLst>
                <a:path w="2476500" h="1043940">
                  <a:moveTo>
                    <a:pt x="724662" y="5334"/>
                  </a:moveTo>
                  <a:lnTo>
                    <a:pt x="716915" y="0"/>
                  </a:lnTo>
                  <a:lnTo>
                    <a:pt x="39497" y="978103"/>
                  </a:lnTo>
                  <a:lnTo>
                    <a:pt x="12065" y="959104"/>
                  </a:lnTo>
                  <a:lnTo>
                    <a:pt x="0" y="1043432"/>
                  </a:lnTo>
                  <a:lnTo>
                    <a:pt x="74803" y="1002538"/>
                  </a:lnTo>
                  <a:lnTo>
                    <a:pt x="62318" y="993902"/>
                  </a:lnTo>
                  <a:lnTo>
                    <a:pt x="47320" y="983526"/>
                  </a:lnTo>
                  <a:lnTo>
                    <a:pt x="724662" y="5334"/>
                  </a:lnTo>
                  <a:close/>
                </a:path>
                <a:path w="2476500" h="1043940">
                  <a:moveTo>
                    <a:pt x="838835" y="64897"/>
                  </a:moveTo>
                  <a:lnTo>
                    <a:pt x="765048" y="107315"/>
                  </a:lnTo>
                  <a:lnTo>
                    <a:pt x="792797" y="125793"/>
                  </a:lnTo>
                  <a:lnTo>
                    <a:pt x="200914" y="1017270"/>
                  </a:lnTo>
                  <a:lnTo>
                    <a:pt x="208788" y="1022604"/>
                  </a:lnTo>
                  <a:lnTo>
                    <a:pt x="800658" y="131025"/>
                  </a:lnTo>
                  <a:lnTo>
                    <a:pt x="828421" y="149479"/>
                  </a:lnTo>
                  <a:lnTo>
                    <a:pt x="832637" y="115189"/>
                  </a:lnTo>
                  <a:lnTo>
                    <a:pt x="838835" y="64897"/>
                  </a:lnTo>
                  <a:close/>
                </a:path>
                <a:path w="2476500" h="1043940">
                  <a:moveTo>
                    <a:pt x="2475992" y="1019937"/>
                  </a:moveTo>
                  <a:lnTo>
                    <a:pt x="2465857" y="973455"/>
                  </a:lnTo>
                  <a:lnTo>
                    <a:pt x="2457831" y="936625"/>
                  </a:lnTo>
                  <a:lnTo>
                    <a:pt x="2431834" y="957605"/>
                  </a:lnTo>
                  <a:lnTo>
                    <a:pt x="1766316" y="130429"/>
                  </a:lnTo>
                  <a:lnTo>
                    <a:pt x="1758823" y="136525"/>
                  </a:lnTo>
                  <a:lnTo>
                    <a:pt x="2424455" y="963561"/>
                  </a:lnTo>
                  <a:lnTo>
                    <a:pt x="2398522" y="984504"/>
                  </a:lnTo>
                  <a:lnTo>
                    <a:pt x="2475992" y="1019937"/>
                  </a:lnTo>
                  <a:close/>
                </a:path>
              </a:pathLst>
            </a:custGeom>
            <a:solidFill>
              <a:srgbClr val="000000"/>
            </a:solidFill>
          </p:spPr>
          <p:txBody>
            <a:bodyPr wrap="square" lIns="0" tIns="0" rIns="0" bIns="0" rtlCol="0">
              <a:prstTxWarp prst="textNoShape">
                <a:avLst/>
              </a:prstTxWarp>
              <a:noAutofit/>
            </a:bodyPr>
            <a:lstStyle/>
            <a:p>
              <a:endParaRPr lang="en-IN"/>
            </a:p>
          </p:txBody>
        </p:sp>
        <p:sp>
          <p:nvSpPr>
            <p:cNvPr id="27" name="Graphic 36">
              <a:extLst>
                <a:ext uri="{FF2B5EF4-FFF2-40B4-BE49-F238E27FC236}">
                  <a16:creationId xmlns:a16="http://schemas.microsoft.com/office/drawing/2014/main" id="{D1D51551-2997-4D1F-A815-380FB22DF1C7}"/>
                </a:ext>
              </a:extLst>
            </p:cNvPr>
            <p:cNvSpPr/>
            <p:nvPr/>
          </p:nvSpPr>
          <p:spPr>
            <a:xfrm>
              <a:off x="171386" y="2283789"/>
              <a:ext cx="2334260" cy="472440"/>
            </a:xfrm>
            <a:custGeom>
              <a:avLst/>
              <a:gdLst/>
              <a:ahLst/>
              <a:cxnLst/>
              <a:rect l="l" t="t" r="r" b="b"/>
              <a:pathLst>
                <a:path w="2334260" h="472440">
                  <a:moveTo>
                    <a:pt x="590981" y="0"/>
                  </a:moveTo>
                  <a:lnTo>
                    <a:pt x="0" y="0"/>
                  </a:lnTo>
                  <a:lnTo>
                    <a:pt x="0" y="270497"/>
                  </a:lnTo>
                  <a:lnTo>
                    <a:pt x="590981" y="270497"/>
                  </a:lnTo>
                  <a:lnTo>
                    <a:pt x="590981" y="0"/>
                  </a:lnTo>
                  <a:close/>
                </a:path>
                <a:path w="2334260" h="472440">
                  <a:moveTo>
                    <a:pt x="1539925" y="128905"/>
                  </a:moveTo>
                  <a:lnTo>
                    <a:pt x="948944" y="128905"/>
                  </a:lnTo>
                  <a:lnTo>
                    <a:pt x="948944" y="472427"/>
                  </a:lnTo>
                  <a:lnTo>
                    <a:pt x="1539925" y="472427"/>
                  </a:lnTo>
                  <a:lnTo>
                    <a:pt x="1539925" y="128905"/>
                  </a:lnTo>
                  <a:close/>
                </a:path>
                <a:path w="2334260" h="472440">
                  <a:moveTo>
                    <a:pt x="2333853" y="128905"/>
                  </a:moveTo>
                  <a:lnTo>
                    <a:pt x="1654302" y="128905"/>
                  </a:lnTo>
                  <a:lnTo>
                    <a:pt x="1654302" y="472427"/>
                  </a:lnTo>
                  <a:lnTo>
                    <a:pt x="2333853" y="472427"/>
                  </a:lnTo>
                  <a:lnTo>
                    <a:pt x="2333853" y="128905"/>
                  </a:lnTo>
                  <a:close/>
                </a:path>
              </a:pathLst>
            </a:custGeom>
            <a:solidFill>
              <a:srgbClr val="FFFFFF"/>
            </a:solidFill>
          </p:spPr>
          <p:txBody>
            <a:bodyPr wrap="square" lIns="0" tIns="0" rIns="0" bIns="0" rtlCol="0">
              <a:prstTxWarp prst="textNoShape">
                <a:avLst/>
              </a:prstTxWarp>
              <a:noAutofit/>
            </a:bodyPr>
            <a:lstStyle/>
            <a:p>
              <a:endParaRPr lang="en-IN" dirty="0"/>
            </a:p>
          </p:txBody>
        </p:sp>
        <p:sp>
          <p:nvSpPr>
            <p:cNvPr id="28" name="Textbox 37">
              <a:extLst>
                <a:ext uri="{FF2B5EF4-FFF2-40B4-BE49-F238E27FC236}">
                  <a16:creationId xmlns:a16="http://schemas.microsoft.com/office/drawing/2014/main" id="{8DDDF98A-EFD6-4828-B09B-7B9C57965CCF}"/>
                </a:ext>
              </a:extLst>
            </p:cNvPr>
            <p:cNvSpPr txBox="1"/>
            <p:nvPr/>
          </p:nvSpPr>
          <p:spPr>
            <a:xfrm>
              <a:off x="1157541" y="448861"/>
              <a:ext cx="341630" cy="152400"/>
            </a:xfrm>
            <a:prstGeom prst="rect">
              <a:avLst/>
            </a:prstGeom>
          </p:spPr>
          <p:txBody>
            <a:bodyPr wrap="square" lIns="0" tIns="0" rIns="0" bIns="0" rtlCol="0">
              <a:noAutofit/>
            </a:bodyPr>
            <a:lstStyle/>
            <a:p>
              <a:pPr>
                <a:spcBef>
                  <a:spcPts val="5"/>
                </a:spcBef>
              </a:pPr>
              <a:r>
                <a:rPr lang="en-US" sz="1000" spc="-10">
                  <a:effectLst/>
                  <a:latin typeface="Cambria" panose="02040503050406030204" pitchFamily="18" charset="0"/>
                  <a:ea typeface="Times New Roman" panose="02020603050405020304" pitchFamily="18" charset="0"/>
                </a:rPr>
                <a:t>Status</a:t>
              </a:r>
              <a:endParaRPr lang="en-IN" sz="1100">
                <a:effectLst/>
                <a:latin typeface="Times New Roman" panose="02020603050405020304" pitchFamily="18" charset="0"/>
                <a:ea typeface="Times New Roman" panose="02020603050405020304" pitchFamily="18" charset="0"/>
              </a:endParaRPr>
            </a:p>
          </p:txBody>
        </p:sp>
        <p:sp>
          <p:nvSpPr>
            <p:cNvPr id="29" name="Textbox 38">
              <a:extLst>
                <a:ext uri="{FF2B5EF4-FFF2-40B4-BE49-F238E27FC236}">
                  <a16:creationId xmlns:a16="http://schemas.microsoft.com/office/drawing/2014/main" id="{98D138D0-E0A6-4ECF-AEE0-E768A7983F8C}"/>
                </a:ext>
              </a:extLst>
            </p:cNvPr>
            <p:cNvSpPr txBox="1"/>
            <p:nvPr/>
          </p:nvSpPr>
          <p:spPr>
            <a:xfrm>
              <a:off x="1959165" y="465625"/>
              <a:ext cx="269875" cy="152400"/>
            </a:xfrm>
            <a:prstGeom prst="rect">
              <a:avLst/>
            </a:prstGeom>
          </p:spPr>
          <p:txBody>
            <a:bodyPr wrap="square" lIns="0" tIns="0" rIns="0" bIns="0" rtlCol="0">
              <a:noAutofit/>
            </a:bodyPr>
            <a:lstStyle/>
            <a:p>
              <a:pPr>
                <a:spcBef>
                  <a:spcPts val="5"/>
                </a:spcBef>
              </a:pPr>
              <a:r>
                <a:rPr lang="en-US" sz="1000" spc="-20">
                  <a:effectLst/>
                  <a:latin typeface="Cambria" panose="02040503050406030204" pitchFamily="18" charset="0"/>
                  <a:ea typeface="Times New Roman" panose="02020603050405020304" pitchFamily="18" charset="0"/>
                </a:rPr>
                <a:t>Data</a:t>
              </a:r>
              <a:endParaRPr lang="en-IN" sz="1100">
                <a:effectLst/>
                <a:latin typeface="Times New Roman" panose="02020603050405020304" pitchFamily="18" charset="0"/>
                <a:ea typeface="Times New Roman" panose="02020603050405020304" pitchFamily="18" charset="0"/>
              </a:endParaRPr>
            </a:p>
          </p:txBody>
        </p:sp>
        <p:sp>
          <p:nvSpPr>
            <p:cNvPr id="30" name="Textbox 39">
              <a:extLst>
                <a:ext uri="{FF2B5EF4-FFF2-40B4-BE49-F238E27FC236}">
                  <a16:creationId xmlns:a16="http://schemas.microsoft.com/office/drawing/2014/main" id="{3C56E97E-840F-4ACC-8C38-D4594F13E8EF}"/>
                </a:ext>
              </a:extLst>
            </p:cNvPr>
            <p:cNvSpPr txBox="1"/>
            <p:nvPr/>
          </p:nvSpPr>
          <p:spPr>
            <a:xfrm>
              <a:off x="1383093" y="1129576"/>
              <a:ext cx="1050925" cy="780415"/>
            </a:xfrm>
            <a:prstGeom prst="rect">
              <a:avLst/>
            </a:prstGeom>
          </p:spPr>
          <p:txBody>
            <a:bodyPr wrap="square" lIns="0" tIns="0" rIns="0" bIns="0" rtlCol="0">
              <a:noAutofit/>
            </a:bodyPr>
            <a:lstStyle/>
            <a:p>
              <a:pPr marL="1270" marR="11430" algn="ctr">
                <a:spcBef>
                  <a:spcPts val="10"/>
                </a:spcBef>
                <a:spcAft>
                  <a:spcPts val="0"/>
                </a:spcAft>
              </a:pPr>
              <a:r>
                <a:rPr lang="en-US" sz="1200" spc="-25" dirty="0">
                  <a:effectLst/>
                  <a:latin typeface="Cambria" panose="02040503050406030204" pitchFamily="18" charset="0"/>
                  <a:ea typeface="Times New Roman" panose="02020603050405020304" pitchFamily="18" charset="0"/>
                </a:rPr>
                <a:t>1.0</a:t>
              </a:r>
              <a:endParaRPr lang="en-IN" sz="1100" dirty="0">
                <a:effectLst/>
                <a:latin typeface="Times New Roman" panose="02020603050405020304" pitchFamily="18" charset="0"/>
                <a:ea typeface="Times New Roman" panose="02020603050405020304" pitchFamily="18" charset="0"/>
              </a:endParaRPr>
            </a:p>
            <a:p>
              <a:pPr marR="11430" algn="ctr">
                <a:lnSpc>
                  <a:spcPts val="2350"/>
                </a:lnSpc>
                <a:spcBef>
                  <a:spcPts val="5"/>
                </a:spcBef>
                <a:spcAft>
                  <a:spcPts val="0"/>
                </a:spcAft>
              </a:pPr>
              <a:r>
                <a:rPr lang="en-US" sz="1200" spc="-20" dirty="0" err="1">
                  <a:effectLst/>
                  <a:latin typeface="Cambria" panose="02040503050406030204" pitchFamily="18" charset="0"/>
                  <a:ea typeface="Times New Roman" panose="02020603050405020304" pitchFamily="18" charset="0"/>
                </a:rPr>
                <a:t>Administraction</a:t>
              </a:r>
              <a:r>
                <a:rPr lang="en-US" sz="1200" spc="-20" dirty="0">
                  <a:effectLst/>
                  <a:latin typeface="Cambria" panose="02040503050406030204" pitchFamily="18" charset="0"/>
                  <a:ea typeface="Times New Roman" panose="02020603050405020304" pitchFamily="18" charset="0"/>
                </a:rPr>
                <a:t> </a:t>
              </a:r>
              <a:r>
                <a:rPr lang="en-US" sz="1200" spc="-10" dirty="0">
                  <a:effectLst/>
                  <a:latin typeface="Cambria" panose="02040503050406030204" pitchFamily="18" charset="0"/>
                  <a:ea typeface="Times New Roman" panose="02020603050405020304" pitchFamily="18" charset="0"/>
                </a:rPr>
                <a:t>Process</a:t>
              </a:r>
              <a:endParaRPr lang="en-IN" sz="1100" dirty="0">
                <a:effectLst/>
                <a:latin typeface="Times New Roman" panose="02020603050405020304" pitchFamily="18" charset="0"/>
                <a:ea typeface="Times New Roman" panose="02020603050405020304" pitchFamily="18" charset="0"/>
              </a:endParaRPr>
            </a:p>
          </p:txBody>
        </p:sp>
        <p:sp>
          <p:nvSpPr>
            <p:cNvPr id="31" name="Textbox 40">
              <a:extLst>
                <a:ext uri="{FF2B5EF4-FFF2-40B4-BE49-F238E27FC236}">
                  <a16:creationId xmlns:a16="http://schemas.microsoft.com/office/drawing/2014/main" id="{8051CBD1-1111-4B0C-875F-97DDB2BB7911}"/>
                </a:ext>
              </a:extLst>
            </p:cNvPr>
            <p:cNvSpPr txBox="1"/>
            <p:nvPr/>
          </p:nvSpPr>
          <p:spPr>
            <a:xfrm>
              <a:off x="390588" y="2329858"/>
              <a:ext cx="292735" cy="152400"/>
            </a:xfrm>
            <a:prstGeom prst="rect">
              <a:avLst/>
            </a:prstGeom>
          </p:spPr>
          <p:txBody>
            <a:bodyPr wrap="square" lIns="0" tIns="0" rIns="0" bIns="0" rtlCol="0">
              <a:noAutofit/>
            </a:bodyPr>
            <a:lstStyle/>
            <a:p>
              <a:pPr>
                <a:spcBef>
                  <a:spcPts val="5"/>
                </a:spcBef>
              </a:pPr>
              <a:r>
                <a:rPr lang="en-US" sz="1000" spc="-10">
                  <a:effectLst/>
                  <a:latin typeface="Cambria" panose="02040503050406030204" pitchFamily="18" charset="0"/>
                  <a:ea typeface="Times New Roman" panose="02020603050405020304" pitchFamily="18" charset="0"/>
                </a:rPr>
                <a:t>Store</a:t>
              </a:r>
              <a:endParaRPr lang="en-IN" sz="1100">
                <a:effectLst/>
                <a:latin typeface="Times New Roman" panose="02020603050405020304" pitchFamily="18" charset="0"/>
                <a:ea typeface="Times New Roman" panose="02020603050405020304" pitchFamily="18" charset="0"/>
              </a:endParaRPr>
            </a:p>
          </p:txBody>
        </p:sp>
        <p:sp>
          <p:nvSpPr>
            <p:cNvPr id="32" name="Textbox 41">
              <a:extLst>
                <a:ext uri="{FF2B5EF4-FFF2-40B4-BE49-F238E27FC236}">
                  <a16:creationId xmlns:a16="http://schemas.microsoft.com/office/drawing/2014/main" id="{4C36F9DE-7EDB-4F2E-B5EB-E49BBFEA25FB}"/>
                </a:ext>
              </a:extLst>
            </p:cNvPr>
            <p:cNvSpPr txBox="1"/>
            <p:nvPr/>
          </p:nvSpPr>
          <p:spPr>
            <a:xfrm>
              <a:off x="1212405" y="2459398"/>
              <a:ext cx="387350" cy="152400"/>
            </a:xfrm>
            <a:prstGeom prst="rect">
              <a:avLst/>
            </a:prstGeom>
          </p:spPr>
          <p:txBody>
            <a:bodyPr wrap="square" lIns="0" tIns="0" rIns="0" bIns="0" rtlCol="0">
              <a:noAutofit/>
            </a:bodyPr>
            <a:lstStyle/>
            <a:p>
              <a:pPr>
                <a:spcBef>
                  <a:spcPts val="5"/>
                </a:spcBef>
              </a:pPr>
              <a:r>
                <a:rPr lang="en-US" sz="1000" spc="-10">
                  <a:effectLst/>
                  <a:latin typeface="Cambria" panose="02040503050406030204" pitchFamily="18" charset="0"/>
                  <a:ea typeface="Times New Roman" panose="02020603050405020304" pitchFamily="18" charset="0"/>
                </a:rPr>
                <a:t>Access</a:t>
              </a:r>
              <a:endParaRPr lang="en-IN" sz="1100">
                <a:effectLst/>
                <a:latin typeface="Times New Roman" panose="02020603050405020304" pitchFamily="18" charset="0"/>
                <a:ea typeface="Times New Roman" panose="02020603050405020304" pitchFamily="18" charset="0"/>
              </a:endParaRPr>
            </a:p>
          </p:txBody>
        </p:sp>
        <p:sp>
          <p:nvSpPr>
            <p:cNvPr id="33" name="Textbox 42">
              <a:extLst>
                <a:ext uri="{FF2B5EF4-FFF2-40B4-BE49-F238E27FC236}">
                  <a16:creationId xmlns:a16="http://schemas.microsoft.com/office/drawing/2014/main" id="{40C72E0A-B510-4A30-B582-9A6638B95C20}"/>
                </a:ext>
              </a:extLst>
            </p:cNvPr>
            <p:cNvSpPr txBox="1"/>
            <p:nvPr/>
          </p:nvSpPr>
          <p:spPr>
            <a:xfrm>
              <a:off x="1918017" y="2459398"/>
              <a:ext cx="424180" cy="152400"/>
            </a:xfrm>
            <a:prstGeom prst="rect">
              <a:avLst/>
            </a:prstGeom>
          </p:spPr>
          <p:txBody>
            <a:bodyPr wrap="square" lIns="0" tIns="0" rIns="0" bIns="0" rtlCol="0">
              <a:noAutofit/>
            </a:bodyPr>
            <a:lstStyle/>
            <a:p>
              <a:pPr>
                <a:spcBef>
                  <a:spcPts val="5"/>
                </a:spcBef>
              </a:pPr>
              <a:r>
                <a:rPr lang="en-US" sz="1000" spc="-10">
                  <a:effectLst/>
                  <a:latin typeface="Cambria" panose="02040503050406030204" pitchFamily="18" charset="0"/>
                  <a:ea typeface="Times New Roman" panose="02020603050405020304" pitchFamily="18" charset="0"/>
                </a:rPr>
                <a:t>process</a:t>
              </a:r>
              <a:endParaRPr lang="en-IN" sz="1100">
                <a:effectLst/>
                <a:latin typeface="Times New Roman" panose="02020603050405020304" pitchFamily="18" charset="0"/>
                <a:ea typeface="Times New Roman" panose="02020603050405020304" pitchFamily="18" charset="0"/>
              </a:endParaRPr>
            </a:p>
          </p:txBody>
        </p:sp>
        <p:sp>
          <p:nvSpPr>
            <p:cNvPr id="34" name="Textbox 43">
              <a:extLst>
                <a:ext uri="{FF2B5EF4-FFF2-40B4-BE49-F238E27FC236}">
                  <a16:creationId xmlns:a16="http://schemas.microsoft.com/office/drawing/2014/main" id="{598F3D73-9168-43C5-B839-B5C732BEDA36}"/>
                </a:ext>
              </a:extLst>
            </p:cNvPr>
            <p:cNvSpPr txBox="1"/>
            <p:nvPr/>
          </p:nvSpPr>
          <p:spPr>
            <a:xfrm>
              <a:off x="2376406" y="2965785"/>
              <a:ext cx="1352550" cy="370840"/>
            </a:xfrm>
            <a:prstGeom prst="rect">
              <a:avLst/>
            </a:prstGeom>
            <a:ln w="9525">
              <a:solidFill>
                <a:srgbClr val="000000"/>
              </a:solidFill>
              <a:prstDash val="solid"/>
            </a:ln>
          </p:spPr>
          <p:txBody>
            <a:bodyPr wrap="square" lIns="0" tIns="0" rIns="0" bIns="0" rtlCol="0">
              <a:noAutofit/>
            </a:bodyPr>
            <a:lstStyle/>
            <a:p>
              <a:pPr marL="334645">
                <a:spcBef>
                  <a:spcPts val="890"/>
                </a:spcBef>
                <a:spcAft>
                  <a:spcPts val="0"/>
                </a:spcAft>
              </a:pPr>
              <a:r>
                <a:rPr lang="en-US" sz="1100" spc="-10">
                  <a:effectLst/>
                  <a:latin typeface="Cambria" panose="02040503050406030204" pitchFamily="18" charset="0"/>
                  <a:ea typeface="Times New Roman" panose="02020603050405020304" pitchFamily="18" charset="0"/>
                </a:rPr>
                <a:t>Order</a:t>
              </a:r>
              <a:endParaRPr lang="en-IN" sz="1100">
                <a:effectLst/>
                <a:latin typeface="Times New Roman" panose="02020603050405020304" pitchFamily="18" charset="0"/>
                <a:ea typeface="Times New Roman" panose="02020603050405020304" pitchFamily="18" charset="0"/>
              </a:endParaRPr>
            </a:p>
          </p:txBody>
        </p:sp>
        <p:sp>
          <p:nvSpPr>
            <p:cNvPr id="35" name="Textbox 44">
              <a:extLst>
                <a:ext uri="{FF2B5EF4-FFF2-40B4-BE49-F238E27FC236}">
                  <a16:creationId xmlns:a16="http://schemas.microsoft.com/office/drawing/2014/main" id="{932448D6-F2CE-4B59-9C66-5D67908589A5}"/>
                </a:ext>
              </a:extLst>
            </p:cNvPr>
            <p:cNvSpPr txBox="1"/>
            <p:nvPr/>
          </p:nvSpPr>
          <p:spPr>
            <a:xfrm>
              <a:off x="4762" y="2972117"/>
              <a:ext cx="1353185" cy="370840"/>
            </a:xfrm>
            <a:prstGeom prst="rect">
              <a:avLst/>
            </a:prstGeom>
            <a:ln w="9525">
              <a:solidFill>
                <a:srgbClr val="000000"/>
              </a:solidFill>
              <a:prstDash val="solid"/>
            </a:ln>
          </p:spPr>
          <p:txBody>
            <a:bodyPr wrap="square" lIns="0" tIns="0" rIns="0" bIns="0" rtlCol="0">
              <a:noAutofit/>
            </a:bodyPr>
            <a:lstStyle/>
            <a:p>
              <a:pPr marL="333375">
                <a:spcBef>
                  <a:spcPts val="890"/>
                </a:spcBef>
                <a:spcAft>
                  <a:spcPts val="0"/>
                </a:spcAft>
              </a:pPr>
              <a:r>
                <a:rPr lang="en-US" sz="1100" spc="-20">
                  <a:effectLst/>
                  <a:latin typeface="Cambria" panose="02040503050406030204" pitchFamily="18" charset="0"/>
                  <a:ea typeface="Times New Roman" panose="02020603050405020304" pitchFamily="18" charset="0"/>
                </a:rPr>
                <a:t>Book</a:t>
              </a:r>
              <a:endParaRPr lang="en-IN" sz="1100">
                <a:effectLst/>
                <a:latin typeface="Times New Roman" panose="02020603050405020304" pitchFamily="18" charset="0"/>
                <a:ea typeface="Times New Roman" panose="02020603050405020304" pitchFamily="18" charset="0"/>
              </a:endParaRPr>
            </a:p>
          </p:txBody>
        </p:sp>
        <p:sp>
          <p:nvSpPr>
            <p:cNvPr id="36" name="Textbox 45">
              <a:extLst>
                <a:ext uri="{FF2B5EF4-FFF2-40B4-BE49-F238E27FC236}">
                  <a16:creationId xmlns:a16="http://schemas.microsoft.com/office/drawing/2014/main" id="{549CD215-56BA-4880-B65E-683FC2E3ACA9}"/>
                </a:ext>
              </a:extLst>
            </p:cNvPr>
            <p:cNvSpPr txBox="1"/>
            <p:nvPr/>
          </p:nvSpPr>
          <p:spPr>
            <a:xfrm>
              <a:off x="1415478" y="4762"/>
              <a:ext cx="718820" cy="267970"/>
            </a:xfrm>
            <a:prstGeom prst="rect">
              <a:avLst/>
            </a:prstGeom>
            <a:ln w="9525">
              <a:solidFill>
                <a:srgbClr val="000000"/>
              </a:solidFill>
              <a:prstDash val="solid"/>
            </a:ln>
          </p:spPr>
          <p:txBody>
            <a:bodyPr wrap="square" lIns="0" tIns="0" rIns="0" bIns="0" rtlCol="0">
              <a:noAutofit/>
            </a:bodyPr>
            <a:lstStyle/>
            <a:p>
              <a:pPr marL="92075">
                <a:spcBef>
                  <a:spcPts val="370"/>
                </a:spcBef>
                <a:spcAft>
                  <a:spcPts val="0"/>
                </a:spcAft>
              </a:pPr>
              <a:r>
                <a:rPr lang="en-US" sz="1200" spc="-10">
                  <a:effectLst/>
                  <a:latin typeface="Cambria" panose="02040503050406030204" pitchFamily="18" charset="0"/>
                  <a:ea typeface="Times New Roman" panose="02020603050405020304" pitchFamily="18" charset="0"/>
                </a:rPr>
                <a:t>Admin</a:t>
              </a:r>
              <a:endParaRPr lang="en-IN" sz="1100">
                <a:effectLst/>
                <a:latin typeface="Times New Roman" panose="02020603050405020304" pitchFamily="18" charset="0"/>
                <a:ea typeface="Times New Roman" panose="02020603050405020304" pitchFamily="18" charset="0"/>
              </a:endParaRPr>
            </a:p>
          </p:txBody>
        </p:sp>
      </p:grpSp>
      <p:sp>
        <p:nvSpPr>
          <p:cNvPr id="38" name="Google Shape;444;p10">
            <a:extLst>
              <a:ext uri="{FF2B5EF4-FFF2-40B4-BE49-F238E27FC236}">
                <a16:creationId xmlns:a16="http://schemas.microsoft.com/office/drawing/2014/main" id="{717DCE81-A92C-4FB0-BABB-8DF3D4E28F9F}"/>
              </a:ext>
            </a:extLst>
          </p:cNvPr>
          <p:cNvSpPr/>
          <p:nvPr/>
        </p:nvSpPr>
        <p:spPr>
          <a:xfrm>
            <a:off x="445799" y="417902"/>
            <a:ext cx="765325" cy="789002"/>
          </a:xfrm>
          <a:prstGeom prst="ellipse">
            <a:avLst/>
          </a:prstGeom>
          <a:solidFill>
            <a:srgbClr val="00B0F0"/>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FFC000"/>
              </a:solidFill>
              <a:latin typeface="Arial"/>
              <a:ea typeface="Arial"/>
              <a:cs typeface="Arial"/>
              <a:sym typeface="Arial"/>
            </a:endParaRPr>
          </a:p>
        </p:txBody>
      </p:sp>
    </p:spTree>
    <p:extLst>
      <p:ext uri="{BB962C8B-B14F-4D97-AF65-F5344CB8AC3E}">
        <p14:creationId xmlns:p14="http://schemas.microsoft.com/office/powerpoint/2010/main" val="11801269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10"/>
          <p:cNvSpPr txBox="1">
            <a:spLocks noGrp="1"/>
          </p:cNvSpPr>
          <p:nvPr>
            <p:ph type="title"/>
          </p:nvPr>
        </p:nvSpPr>
        <p:spPr>
          <a:xfrm>
            <a:off x="899900" y="326287"/>
            <a:ext cx="73443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dirty="0"/>
              <a:t> DFD DIAGRAM</a:t>
            </a:r>
            <a:endParaRPr dirty="0"/>
          </a:p>
        </p:txBody>
      </p:sp>
      <p:sp>
        <p:nvSpPr>
          <p:cNvPr id="441" name="Google Shape;441;p10"/>
          <p:cNvSpPr/>
          <p:nvPr/>
        </p:nvSpPr>
        <p:spPr>
          <a:xfrm>
            <a:off x="8123286" y="4198604"/>
            <a:ext cx="618000" cy="618000"/>
          </a:xfrm>
          <a:prstGeom prst="ellipse">
            <a:avLst/>
          </a:prstGeom>
          <a:solidFill>
            <a:schemeClr val="accen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43" name="Google Shape;443;p10"/>
          <p:cNvCxnSpPr/>
          <p:nvPr/>
        </p:nvCxnSpPr>
        <p:spPr>
          <a:xfrm>
            <a:off x="925594" y="896700"/>
            <a:ext cx="7307100" cy="0"/>
          </a:xfrm>
          <a:prstGeom prst="straightConnector1">
            <a:avLst/>
          </a:prstGeom>
          <a:noFill/>
          <a:ln w="19050" cap="flat" cmpd="sng">
            <a:solidFill>
              <a:schemeClr val="dk1"/>
            </a:solidFill>
            <a:prstDash val="solid"/>
            <a:round/>
            <a:headEnd type="none" w="sm" len="sm"/>
            <a:tailEnd type="none" w="sm" len="sm"/>
          </a:ln>
        </p:spPr>
      </p:cxnSp>
      <p:sp>
        <p:nvSpPr>
          <p:cNvPr id="444" name="Google Shape;444;p10"/>
          <p:cNvSpPr/>
          <p:nvPr/>
        </p:nvSpPr>
        <p:spPr>
          <a:xfrm>
            <a:off x="356244" y="488620"/>
            <a:ext cx="765325" cy="789002"/>
          </a:xfrm>
          <a:prstGeom prst="ellipse">
            <a:avLst/>
          </a:prstGeom>
          <a:solidFill>
            <a:schemeClr val="accent1"/>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C000"/>
              </a:solidFill>
              <a:latin typeface="Arial"/>
              <a:ea typeface="Arial"/>
              <a:cs typeface="Arial"/>
              <a:sym typeface="Arial"/>
            </a:endParaRPr>
          </a:p>
        </p:txBody>
      </p:sp>
      <p:pic>
        <p:nvPicPr>
          <p:cNvPr id="20" name="Graphic 19" descr="Books">
            <a:extLst>
              <a:ext uri="{FF2B5EF4-FFF2-40B4-BE49-F238E27FC236}">
                <a16:creationId xmlns:a16="http://schemas.microsoft.com/office/drawing/2014/main" id="{A38D0384-E8F2-4FD0-9550-A959BA8D5E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87911" y="4363229"/>
            <a:ext cx="288750" cy="288750"/>
          </a:xfrm>
          <a:prstGeom prst="rect">
            <a:avLst/>
          </a:prstGeom>
        </p:spPr>
      </p:pic>
      <p:sp>
        <p:nvSpPr>
          <p:cNvPr id="21" name="TextBox 20">
            <a:extLst>
              <a:ext uri="{FF2B5EF4-FFF2-40B4-BE49-F238E27FC236}">
                <a16:creationId xmlns:a16="http://schemas.microsoft.com/office/drawing/2014/main" id="{2054C97C-E2FF-455B-8FF3-C9DD4720F116}"/>
              </a:ext>
            </a:extLst>
          </p:cNvPr>
          <p:cNvSpPr txBox="1"/>
          <p:nvPr/>
        </p:nvSpPr>
        <p:spPr>
          <a:xfrm>
            <a:off x="1851815" y="3648075"/>
            <a:ext cx="5144644" cy="276999"/>
          </a:xfrm>
          <a:prstGeom prst="rect">
            <a:avLst/>
          </a:prstGeom>
          <a:noFill/>
        </p:spPr>
        <p:txBody>
          <a:bodyPr wrap="square">
            <a:spAutoFit/>
          </a:bodyPr>
          <a:lstStyle/>
          <a:p>
            <a:pPr marR="313690" algn="ctr">
              <a:spcBef>
                <a:spcPts val="5"/>
              </a:spcBef>
              <a:spcAft>
                <a:spcPts val="0"/>
              </a:spcAft>
            </a:pPr>
            <a:r>
              <a:rPr lang="en-US" sz="1200" b="1" dirty="0">
                <a:effectLst/>
                <a:latin typeface="Times New Roman" panose="02020603050405020304" pitchFamily="18" charset="0"/>
                <a:ea typeface="Times New Roman" panose="02020603050405020304" pitchFamily="18" charset="0"/>
              </a:rPr>
              <a:t>Fig:3</a:t>
            </a:r>
            <a:r>
              <a:rPr lang="en-US" sz="1200" b="1" spc="-35" dirty="0">
                <a:effectLst/>
                <a:latin typeface="Times New Roman" panose="02020603050405020304" pitchFamily="18" charset="0"/>
                <a:ea typeface="Times New Roman" panose="02020603050405020304" pitchFamily="18" charset="0"/>
              </a:rPr>
              <a:t> </a:t>
            </a:r>
            <a:r>
              <a:rPr lang="en-US" sz="1200" b="1" dirty="0">
                <a:effectLst/>
                <a:latin typeface="Times New Roman" panose="02020603050405020304" pitchFamily="18" charset="0"/>
                <a:ea typeface="Times New Roman" panose="02020603050405020304" pitchFamily="18" charset="0"/>
              </a:rPr>
              <a:t>DFD</a:t>
            </a:r>
            <a:r>
              <a:rPr lang="en-US" sz="1200" b="1" spc="-20" dirty="0">
                <a:effectLst/>
                <a:latin typeface="Times New Roman" panose="02020603050405020304" pitchFamily="18" charset="0"/>
                <a:ea typeface="Times New Roman" panose="02020603050405020304" pitchFamily="18" charset="0"/>
              </a:rPr>
              <a:t> </a:t>
            </a:r>
            <a:r>
              <a:rPr lang="en-US" sz="1200" b="1" dirty="0">
                <a:effectLst/>
                <a:latin typeface="Times New Roman" panose="02020603050405020304" pitchFamily="18" charset="0"/>
                <a:ea typeface="Times New Roman" panose="02020603050405020304" pitchFamily="18" charset="0"/>
              </a:rPr>
              <a:t>For</a:t>
            </a:r>
            <a:r>
              <a:rPr lang="en-US" sz="1200" b="1" spc="-50" dirty="0">
                <a:effectLst/>
                <a:latin typeface="Times New Roman" panose="02020603050405020304" pitchFamily="18" charset="0"/>
                <a:ea typeface="Times New Roman" panose="02020603050405020304" pitchFamily="18" charset="0"/>
              </a:rPr>
              <a:t> </a:t>
            </a:r>
            <a:r>
              <a:rPr lang="en-US" sz="1200" b="1" dirty="0">
                <a:effectLst/>
                <a:latin typeface="Times New Roman" panose="02020603050405020304" pitchFamily="18" charset="0"/>
                <a:ea typeface="Times New Roman" panose="02020603050405020304" pitchFamily="18" charset="0"/>
              </a:rPr>
              <a:t>User</a:t>
            </a:r>
            <a:r>
              <a:rPr lang="en-US" sz="1200" b="1" spc="-40" dirty="0">
                <a:effectLst/>
                <a:latin typeface="Times New Roman" panose="02020603050405020304" pitchFamily="18" charset="0"/>
                <a:ea typeface="Times New Roman" panose="02020603050405020304" pitchFamily="18" charset="0"/>
              </a:rPr>
              <a:t> </a:t>
            </a:r>
            <a:r>
              <a:rPr lang="en-US" sz="1200" b="1" spc="-10" dirty="0">
                <a:effectLst/>
                <a:latin typeface="Times New Roman" panose="02020603050405020304" pitchFamily="18" charset="0"/>
                <a:ea typeface="Times New Roman" panose="02020603050405020304" pitchFamily="18" charset="0"/>
              </a:rPr>
              <a:t>Registration</a:t>
            </a:r>
            <a:endParaRPr lang="en-IN" sz="1200" dirty="0">
              <a:effectLst/>
              <a:latin typeface="Times New Roman" panose="02020603050405020304" pitchFamily="18" charset="0"/>
              <a:ea typeface="Times New Roman" panose="02020603050405020304" pitchFamily="18" charset="0"/>
            </a:endParaRPr>
          </a:p>
        </p:txBody>
      </p:sp>
      <p:grpSp>
        <p:nvGrpSpPr>
          <p:cNvPr id="37" name="Group 36">
            <a:extLst>
              <a:ext uri="{FF2B5EF4-FFF2-40B4-BE49-F238E27FC236}">
                <a16:creationId xmlns:a16="http://schemas.microsoft.com/office/drawing/2014/main" id="{C734FDD6-EE97-4B95-B9A9-C9C363BDBD62}"/>
              </a:ext>
            </a:extLst>
          </p:cNvPr>
          <p:cNvGrpSpPr>
            <a:grpSpLocks/>
          </p:cNvGrpSpPr>
          <p:nvPr/>
        </p:nvGrpSpPr>
        <p:grpSpPr>
          <a:xfrm>
            <a:off x="1741011" y="2200275"/>
            <a:ext cx="5676265" cy="1028700"/>
            <a:chOff x="4762" y="4762"/>
            <a:chExt cx="5676265" cy="1028700"/>
          </a:xfrm>
        </p:grpSpPr>
        <p:sp>
          <p:nvSpPr>
            <p:cNvPr id="38" name="Graphic 50">
              <a:extLst>
                <a:ext uri="{FF2B5EF4-FFF2-40B4-BE49-F238E27FC236}">
                  <a16:creationId xmlns:a16="http://schemas.microsoft.com/office/drawing/2014/main" id="{B11D0643-058E-427C-9A6E-12C91D4E9A8D}"/>
                </a:ext>
              </a:extLst>
            </p:cNvPr>
            <p:cNvSpPr/>
            <p:nvPr/>
          </p:nvSpPr>
          <p:spPr>
            <a:xfrm>
              <a:off x="1842452" y="4762"/>
              <a:ext cx="3838575" cy="1028700"/>
            </a:xfrm>
            <a:custGeom>
              <a:avLst/>
              <a:gdLst/>
              <a:ahLst/>
              <a:cxnLst/>
              <a:rect l="l" t="t" r="r" b="b"/>
              <a:pathLst>
                <a:path w="3838575" h="1028700">
                  <a:moveTo>
                    <a:pt x="0" y="514350"/>
                  </a:moveTo>
                  <a:lnTo>
                    <a:pt x="8093" y="441574"/>
                  </a:lnTo>
                  <a:lnTo>
                    <a:pt x="31637" y="371938"/>
                  </a:lnTo>
                  <a:lnTo>
                    <a:pt x="69529" y="306136"/>
                  </a:lnTo>
                  <a:lnTo>
                    <a:pt x="93511" y="274891"/>
                  </a:lnTo>
                  <a:lnTo>
                    <a:pt x="120666" y="244866"/>
                  </a:lnTo>
                  <a:lnTo>
                    <a:pt x="150857" y="216147"/>
                  </a:lnTo>
                  <a:lnTo>
                    <a:pt x="183946" y="188822"/>
                  </a:lnTo>
                  <a:lnTo>
                    <a:pt x="219795" y="162977"/>
                  </a:lnTo>
                  <a:lnTo>
                    <a:pt x="258267" y="138700"/>
                  </a:lnTo>
                  <a:lnTo>
                    <a:pt x="299222" y="116078"/>
                  </a:lnTo>
                  <a:lnTo>
                    <a:pt x="342524" y="95198"/>
                  </a:lnTo>
                  <a:lnTo>
                    <a:pt x="388034" y="76146"/>
                  </a:lnTo>
                  <a:lnTo>
                    <a:pt x="435615" y="59009"/>
                  </a:lnTo>
                  <a:lnTo>
                    <a:pt x="485129" y="43876"/>
                  </a:lnTo>
                  <a:lnTo>
                    <a:pt x="536439" y="30831"/>
                  </a:lnTo>
                  <a:lnTo>
                    <a:pt x="589405" y="19964"/>
                  </a:lnTo>
                  <a:lnTo>
                    <a:pt x="643891" y="11360"/>
                  </a:lnTo>
                  <a:lnTo>
                    <a:pt x="699758" y="5107"/>
                  </a:lnTo>
                  <a:lnTo>
                    <a:pt x="756869" y="1291"/>
                  </a:lnTo>
                  <a:lnTo>
                    <a:pt x="815086" y="0"/>
                  </a:lnTo>
                  <a:lnTo>
                    <a:pt x="873286" y="1291"/>
                  </a:lnTo>
                  <a:lnTo>
                    <a:pt x="930383" y="5107"/>
                  </a:lnTo>
                  <a:lnTo>
                    <a:pt x="986237" y="11360"/>
                  </a:lnTo>
                  <a:lnTo>
                    <a:pt x="1040711" y="19964"/>
                  </a:lnTo>
                  <a:lnTo>
                    <a:pt x="1093666" y="30831"/>
                  </a:lnTo>
                  <a:lnTo>
                    <a:pt x="1144966" y="43876"/>
                  </a:lnTo>
                  <a:lnTo>
                    <a:pt x="1194471" y="59009"/>
                  </a:lnTo>
                  <a:lnTo>
                    <a:pt x="1242045" y="76146"/>
                  </a:lnTo>
                  <a:lnTo>
                    <a:pt x="1287549" y="95198"/>
                  </a:lnTo>
                  <a:lnTo>
                    <a:pt x="1330845" y="116078"/>
                  </a:lnTo>
                  <a:lnTo>
                    <a:pt x="1371795" y="138700"/>
                  </a:lnTo>
                  <a:lnTo>
                    <a:pt x="1410262" y="162977"/>
                  </a:lnTo>
                  <a:lnTo>
                    <a:pt x="1446108" y="188822"/>
                  </a:lnTo>
                  <a:lnTo>
                    <a:pt x="1479194" y="216147"/>
                  </a:lnTo>
                  <a:lnTo>
                    <a:pt x="1509383" y="244866"/>
                  </a:lnTo>
                  <a:lnTo>
                    <a:pt x="1536537" y="274891"/>
                  </a:lnTo>
                  <a:lnTo>
                    <a:pt x="1560518" y="306136"/>
                  </a:lnTo>
                  <a:lnTo>
                    <a:pt x="1581187" y="338514"/>
                  </a:lnTo>
                  <a:lnTo>
                    <a:pt x="1612042" y="406320"/>
                  </a:lnTo>
                  <a:lnTo>
                    <a:pt x="1627998" y="477613"/>
                  </a:lnTo>
                  <a:lnTo>
                    <a:pt x="1630045" y="514350"/>
                  </a:lnTo>
                  <a:lnTo>
                    <a:pt x="1627998" y="551086"/>
                  </a:lnTo>
                  <a:lnTo>
                    <a:pt x="1612042" y="622379"/>
                  </a:lnTo>
                  <a:lnTo>
                    <a:pt x="1581187" y="690185"/>
                  </a:lnTo>
                  <a:lnTo>
                    <a:pt x="1560518" y="722563"/>
                  </a:lnTo>
                  <a:lnTo>
                    <a:pt x="1536537" y="753808"/>
                  </a:lnTo>
                  <a:lnTo>
                    <a:pt x="1509383" y="783833"/>
                  </a:lnTo>
                  <a:lnTo>
                    <a:pt x="1479194" y="812552"/>
                  </a:lnTo>
                  <a:lnTo>
                    <a:pt x="1446108" y="839877"/>
                  </a:lnTo>
                  <a:lnTo>
                    <a:pt x="1410262" y="865722"/>
                  </a:lnTo>
                  <a:lnTo>
                    <a:pt x="1371795" y="889999"/>
                  </a:lnTo>
                  <a:lnTo>
                    <a:pt x="1330845" y="912621"/>
                  </a:lnTo>
                  <a:lnTo>
                    <a:pt x="1287549" y="933501"/>
                  </a:lnTo>
                  <a:lnTo>
                    <a:pt x="1242045" y="952553"/>
                  </a:lnTo>
                  <a:lnTo>
                    <a:pt x="1194471" y="969690"/>
                  </a:lnTo>
                  <a:lnTo>
                    <a:pt x="1144966" y="984823"/>
                  </a:lnTo>
                  <a:lnTo>
                    <a:pt x="1093666" y="997868"/>
                  </a:lnTo>
                  <a:lnTo>
                    <a:pt x="1040711" y="1008735"/>
                  </a:lnTo>
                  <a:lnTo>
                    <a:pt x="986237" y="1017339"/>
                  </a:lnTo>
                  <a:lnTo>
                    <a:pt x="930383" y="1023592"/>
                  </a:lnTo>
                  <a:lnTo>
                    <a:pt x="873286" y="1027408"/>
                  </a:lnTo>
                  <a:lnTo>
                    <a:pt x="815086" y="1028699"/>
                  </a:lnTo>
                  <a:lnTo>
                    <a:pt x="756869" y="1027408"/>
                  </a:lnTo>
                  <a:lnTo>
                    <a:pt x="699758" y="1023592"/>
                  </a:lnTo>
                  <a:lnTo>
                    <a:pt x="643891" y="1017339"/>
                  </a:lnTo>
                  <a:lnTo>
                    <a:pt x="589405" y="1008735"/>
                  </a:lnTo>
                  <a:lnTo>
                    <a:pt x="536439" y="997868"/>
                  </a:lnTo>
                  <a:lnTo>
                    <a:pt x="485129" y="984823"/>
                  </a:lnTo>
                  <a:lnTo>
                    <a:pt x="435615" y="969690"/>
                  </a:lnTo>
                  <a:lnTo>
                    <a:pt x="388034" y="952553"/>
                  </a:lnTo>
                  <a:lnTo>
                    <a:pt x="342524" y="933501"/>
                  </a:lnTo>
                  <a:lnTo>
                    <a:pt x="299222" y="912621"/>
                  </a:lnTo>
                  <a:lnTo>
                    <a:pt x="258267" y="889999"/>
                  </a:lnTo>
                  <a:lnTo>
                    <a:pt x="219795" y="865722"/>
                  </a:lnTo>
                  <a:lnTo>
                    <a:pt x="183946" y="839877"/>
                  </a:lnTo>
                  <a:lnTo>
                    <a:pt x="150857" y="812552"/>
                  </a:lnTo>
                  <a:lnTo>
                    <a:pt x="120666" y="783833"/>
                  </a:lnTo>
                  <a:lnTo>
                    <a:pt x="93511" y="753808"/>
                  </a:lnTo>
                  <a:lnTo>
                    <a:pt x="69529" y="722563"/>
                  </a:lnTo>
                  <a:lnTo>
                    <a:pt x="48858" y="690185"/>
                  </a:lnTo>
                  <a:lnTo>
                    <a:pt x="18002" y="622379"/>
                  </a:lnTo>
                  <a:lnTo>
                    <a:pt x="2046" y="551086"/>
                  </a:lnTo>
                  <a:lnTo>
                    <a:pt x="0" y="514350"/>
                  </a:lnTo>
                  <a:close/>
                </a:path>
                <a:path w="3838575" h="1028700">
                  <a:moveTo>
                    <a:pt x="2553335" y="203200"/>
                  </a:moveTo>
                  <a:lnTo>
                    <a:pt x="2553335" y="496569"/>
                  </a:lnTo>
                </a:path>
                <a:path w="3838575" h="1028700">
                  <a:moveTo>
                    <a:pt x="2553335" y="203200"/>
                  </a:moveTo>
                  <a:lnTo>
                    <a:pt x="3838575" y="203200"/>
                  </a:lnTo>
                </a:path>
                <a:path w="3838575" h="1028700">
                  <a:moveTo>
                    <a:pt x="2553335" y="496569"/>
                  </a:moveTo>
                  <a:lnTo>
                    <a:pt x="3838575" y="496569"/>
                  </a:lnTo>
                </a:path>
              </a:pathLst>
            </a:custGeom>
            <a:ln w="9525">
              <a:solidFill>
                <a:srgbClr val="000000"/>
              </a:solidFill>
              <a:prstDash val="solid"/>
            </a:ln>
          </p:spPr>
          <p:txBody>
            <a:bodyPr wrap="square" lIns="0" tIns="0" rIns="0" bIns="0" rtlCol="0">
              <a:prstTxWarp prst="textNoShape">
                <a:avLst/>
              </a:prstTxWarp>
              <a:noAutofit/>
            </a:bodyPr>
            <a:lstStyle/>
            <a:p>
              <a:endParaRPr lang="en-IN"/>
            </a:p>
          </p:txBody>
        </p:sp>
        <p:sp>
          <p:nvSpPr>
            <p:cNvPr id="39" name="Graphic 51">
              <a:extLst>
                <a:ext uri="{FF2B5EF4-FFF2-40B4-BE49-F238E27FC236}">
                  <a16:creationId xmlns:a16="http://schemas.microsoft.com/office/drawing/2014/main" id="{4E7D480B-DC9D-4D0E-A693-D17573D45916}"/>
                </a:ext>
              </a:extLst>
            </p:cNvPr>
            <p:cNvSpPr/>
            <p:nvPr/>
          </p:nvSpPr>
          <p:spPr>
            <a:xfrm>
              <a:off x="712152" y="281622"/>
              <a:ext cx="3683635" cy="196850"/>
            </a:xfrm>
            <a:custGeom>
              <a:avLst/>
              <a:gdLst/>
              <a:ahLst/>
              <a:cxnLst/>
              <a:rect l="l" t="t" r="r" b="b"/>
              <a:pathLst>
                <a:path w="3683635" h="196850">
                  <a:moveTo>
                    <a:pt x="1130300" y="154051"/>
                  </a:moveTo>
                  <a:lnTo>
                    <a:pt x="76200" y="154051"/>
                  </a:lnTo>
                  <a:lnTo>
                    <a:pt x="76200" y="120650"/>
                  </a:lnTo>
                  <a:lnTo>
                    <a:pt x="0" y="158750"/>
                  </a:lnTo>
                  <a:lnTo>
                    <a:pt x="76200" y="196850"/>
                  </a:lnTo>
                  <a:lnTo>
                    <a:pt x="76200" y="163576"/>
                  </a:lnTo>
                  <a:lnTo>
                    <a:pt x="1130300" y="163576"/>
                  </a:lnTo>
                  <a:lnTo>
                    <a:pt x="1130300" y="154051"/>
                  </a:lnTo>
                  <a:close/>
                </a:path>
                <a:path w="3683635" h="196850">
                  <a:moveTo>
                    <a:pt x="1130300" y="38100"/>
                  </a:moveTo>
                  <a:lnTo>
                    <a:pt x="1120902" y="33401"/>
                  </a:lnTo>
                  <a:lnTo>
                    <a:pt x="1054100" y="0"/>
                  </a:lnTo>
                  <a:lnTo>
                    <a:pt x="1054100" y="33401"/>
                  </a:lnTo>
                  <a:lnTo>
                    <a:pt x="0" y="33401"/>
                  </a:lnTo>
                  <a:lnTo>
                    <a:pt x="0" y="42926"/>
                  </a:lnTo>
                  <a:lnTo>
                    <a:pt x="1054100" y="42926"/>
                  </a:lnTo>
                  <a:lnTo>
                    <a:pt x="1054100" y="76200"/>
                  </a:lnTo>
                  <a:lnTo>
                    <a:pt x="1120635" y="42926"/>
                  </a:lnTo>
                  <a:lnTo>
                    <a:pt x="1130300" y="38100"/>
                  </a:lnTo>
                  <a:close/>
                </a:path>
                <a:path w="3683635" h="196850">
                  <a:moveTo>
                    <a:pt x="3683635" y="90805"/>
                  </a:moveTo>
                  <a:lnTo>
                    <a:pt x="3607435" y="52705"/>
                  </a:lnTo>
                  <a:lnTo>
                    <a:pt x="3607435" y="85979"/>
                  </a:lnTo>
                  <a:lnTo>
                    <a:pt x="2760345" y="85471"/>
                  </a:lnTo>
                  <a:lnTo>
                    <a:pt x="2760345" y="94996"/>
                  </a:lnTo>
                  <a:lnTo>
                    <a:pt x="3607435" y="95504"/>
                  </a:lnTo>
                  <a:lnTo>
                    <a:pt x="3607435" y="128905"/>
                  </a:lnTo>
                  <a:lnTo>
                    <a:pt x="3674237" y="95504"/>
                  </a:lnTo>
                  <a:lnTo>
                    <a:pt x="3683635" y="90805"/>
                  </a:lnTo>
                  <a:close/>
                </a:path>
              </a:pathLst>
            </a:custGeom>
            <a:solidFill>
              <a:srgbClr val="000000"/>
            </a:solidFill>
          </p:spPr>
          <p:txBody>
            <a:bodyPr wrap="square" lIns="0" tIns="0" rIns="0" bIns="0" rtlCol="0">
              <a:prstTxWarp prst="textNoShape">
                <a:avLst/>
              </a:prstTxWarp>
              <a:noAutofit/>
            </a:bodyPr>
            <a:lstStyle/>
            <a:p>
              <a:endParaRPr lang="en-IN"/>
            </a:p>
          </p:txBody>
        </p:sp>
        <p:sp>
          <p:nvSpPr>
            <p:cNvPr id="40" name="Graphic 52">
              <a:extLst>
                <a:ext uri="{FF2B5EF4-FFF2-40B4-BE49-F238E27FC236}">
                  <a16:creationId xmlns:a16="http://schemas.microsoft.com/office/drawing/2014/main" id="{88D7BB74-34F4-4E46-8E25-49BF2854444C}"/>
                </a:ext>
              </a:extLst>
            </p:cNvPr>
            <p:cNvSpPr/>
            <p:nvPr/>
          </p:nvSpPr>
          <p:spPr>
            <a:xfrm>
              <a:off x="3424872" y="423862"/>
              <a:ext cx="981710" cy="76200"/>
            </a:xfrm>
            <a:custGeom>
              <a:avLst/>
              <a:gdLst/>
              <a:ahLst/>
              <a:cxnLst/>
              <a:rect l="l" t="t" r="r" b="b"/>
              <a:pathLst>
                <a:path w="981710" h="76200">
                  <a:moveTo>
                    <a:pt x="76200" y="0"/>
                  </a:moveTo>
                  <a:lnTo>
                    <a:pt x="0" y="38100"/>
                  </a:lnTo>
                  <a:lnTo>
                    <a:pt x="76200" y="76200"/>
                  </a:lnTo>
                  <a:lnTo>
                    <a:pt x="76200" y="41275"/>
                  </a:lnTo>
                  <a:lnTo>
                    <a:pt x="63500" y="41275"/>
                  </a:lnTo>
                  <a:lnTo>
                    <a:pt x="63500" y="34925"/>
                  </a:lnTo>
                  <a:lnTo>
                    <a:pt x="76200" y="34925"/>
                  </a:lnTo>
                  <a:lnTo>
                    <a:pt x="76200" y="0"/>
                  </a:lnTo>
                  <a:close/>
                </a:path>
                <a:path w="981710" h="76200">
                  <a:moveTo>
                    <a:pt x="76200" y="34925"/>
                  </a:moveTo>
                  <a:lnTo>
                    <a:pt x="63500" y="34925"/>
                  </a:lnTo>
                  <a:lnTo>
                    <a:pt x="63500" y="41275"/>
                  </a:lnTo>
                  <a:lnTo>
                    <a:pt x="76200" y="41275"/>
                  </a:lnTo>
                  <a:lnTo>
                    <a:pt x="76200" y="34925"/>
                  </a:lnTo>
                  <a:close/>
                </a:path>
                <a:path w="981710" h="76200">
                  <a:moveTo>
                    <a:pt x="981710" y="34925"/>
                  </a:moveTo>
                  <a:lnTo>
                    <a:pt x="76200" y="34925"/>
                  </a:lnTo>
                  <a:lnTo>
                    <a:pt x="76200" y="41275"/>
                  </a:lnTo>
                  <a:lnTo>
                    <a:pt x="981710" y="41275"/>
                  </a:lnTo>
                  <a:lnTo>
                    <a:pt x="981710" y="34925"/>
                  </a:lnTo>
                  <a:close/>
                </a:path>
              </a:pathLst>
            </a:custGeom>
            <a:solidFill>
              <a:srgbClr val="000000"/>
            </a:solidFill>
          </p:spPr>
          <p:txBody>
            <a:bodyPr wrap="square" lIns="0" tIns="0" rIns="0" bIns="0" rtlCol="0">
              <a:prstTxWarp prst="textNoShape">
                <a:avLst/>
              </a:prstTxWarp>
              <a:noAutofit/>
            </a:bodyPr>
            <a:lstStyle/>
            <a:p>
              <a:endParaRPr lang="en-IN"/>
            </a:p>
          </p:txBody>
        </p:sp>
        <p:sp>
          <p:nvSpPr>
            <p:cNvPr id="41" name="Textbox 53">
              <a:extLst>
                <a:ext uri="{FF2B5EF4-FFF2-40B4-BE49-F238E27FC236}">
                  <a16:creationId xmlns:a16="http://schemas.microsoft.com/office/drawing/2014/main" id="{3CA88B8D-D2A4-49EF-A677-43036F66854C}"/>
                </a:ext>
              </a:extLst>
            </p:cNvPr>
            <p:cNvSpPr txBox="1"/>
            <p:nvPr/>
          </p:nvSpPr>
          <p:spPr>
            <a:xfrm>
              <a:off x="1015428" y="51765"/>
              <a:ext cx="544195" cy="137160"/>
            </a:xfrm>
            <a:prstGeom prst="rect">
              <a:avLst/>
            </a:prstGeom>
          </p:spPr>
          <p:txBody>
            <a:bodyPr wrap="square" lIns="0" tIns="0" rIns="0" bIns="0" rtlCol="0">
              <a:noAutofit/>
            </a:bodyPr>
            <a:lstStyle/>
            <a:p>
              <a:pPr>
                <a:spcBef>
                  <a:spcPts val="10"/>
                </a:spcBef>
              </a:pPr>
              <a:r>
                <a:rPr lang="en-US" sz="900" spc="-10">
                  <a:effectLst/>
                  <a:latin typeface="Cambria" panose="02040503050406030204" pitchFamily="18" charset="0"/>
                  <a:ea typeface="Times New Roman" panose="02020603050405020304" pitchFamily="18" charset="0"/>
                </a:rPr>
                <a:t>Enter</a:t>
              </a:r>
              <a:r>
                <a:rPr lang="en-US" sz="900" spc="-5">
                  <a:effectLst/>
                  <a:latin typeface="Cambria" panose="02040503050406030204" pitchFamily="18" charset="0"/>
                  <a:ea typeface="Times New Roman" panose="02020603050405020304" pitchFamily="18" charset="0"/>
                </a:rPr>
                <a:t> </a:t>
              </a:r>
              <a:r>
                <a:rPr lang="en-US" sz="900" spc="-10">
                  <a:effectLst/>
                  <a:latin typeface="Cambria" panose="02040503050406030204" pitchFamily="18" charset="0"/>
                  <a:ea typeface="Times New Roman" panose="02020603050405020304" pitchFamily="18" charset="0"/>
                </a:rPr>
                <a:t>data.</a:t>
              </a:r>
              <a:endParaRPr lang="en-IN" sz="1100">
                <a:effectLst/>
                <a:latin typeface="Times New Roman" panose="02020603050405020304" pitchFamily="18" charset="0"/>
                <a:ea typeface="Times New Roman" panose="02020603050405020304" pitchFamily="18" charset="0"/>
              </a:endParaRPr>
            </a:p>
          </p:txBody>
        </p:sp>
        <p:sp>
          <p:nvSpPr>
            <p:cNvPr id="42" name="Textbox 54">
              <a:extLst>
                <a:ext uri="{FF2B5EF4-FFF2-40B4-BE49-F238E27FC236}">
                  <a16:creationId xmlns:a16="http://schemas.microsoft.com/office/drawing/2014/main" id="{BA3F9BBA-8D51-4B07-BC7B-2485477E09B6}"/>
                </a:ext>
              </a:extLst>
            </p:cNvPr>
            <p:cNvSpPr txBox="1"/>
            <p:nvPr/>
          </p:nvSpPr>
          <p:spPr>
            <a:xfrm>
              <a:off x="3702875" y="164541"/>
              <a:ext cx="605790" cy="137160"/>
            </a:xfrm>
            <a:prstGeom prst="rect">
              <a:avLst/>
            </a:prstGeom>
          </p:spPr>
          <p:txBody>
            <a:bodyPr wrap="square" lIns="0" tIns="0" rIns="0" bIns="0" rtlCol="0">
              <a:noAutofit/>
            </a:bodyPr>
            <a:lstStyle/>
            <a:p>
              <a:pPr>
                <a:spcBef>
                  <a:spcPts val="10"/>
                </a:spcBef>
              </a:pPr>
              <a:r>
                <a:rPr lang="en-US" sz="900">
                  <a:effectLst/>
                  <a:latin typeface="Cambria" panose="02040503050406030204" pitchFamily="18" charset="0"/>
                  <a:ea typeface="Times New Roman" panose="02020603050405020304" pitchFamily="18" charset="0"/>
                </a:rPr>
                <a:t>User</a:t>
              </a:r>
              <a:r>
                <a:rPr lang="en-US" sz="900" spc="20">
                  <a:effectLst/>
                  <a:latin typeface="Cambria" panose="02040503050406030204" pitchFamily="18" charset="0"/>
                  <a:ea typeface="Times New Roman" panose="02020603050405020304" pitchFamily="18" charset="0"/>
                </a:rPr>
                <a:t> </a:t>
              </a:r>
              <a:r>
                <a:rPr lang="en-US" sz="900" spc="-10">
                  <a:effectLst/>
                  <a:latin typeface="Cambria" panose="02040503050406030204" pitchFamily="18" charset="0"/>
                  <a:ea typeface="Times New Roman" panose="02020603050405020304" pitchFamily="18" charset="0"/>
                </a:rPr>
                <a:t>Details</a:t>
              </a:r>
              <a:endParaRPr lang="en-IN" sz="1100">
                <a:effectLst/>
                <a:latin typeface="Times New Roman" panose="02020603050405020304" pitchFamily="18" charset="0"/>
                <a:ea typeface="Times New Roman" panose="02020603050405020304" pitchFamily="18" charset="0"/>
              </a:endParaRPr>
            </a:p>
          </p:txBody>
        </p:sp>
        <p:sp>
          <p:nvSpPr>
            <p:cNvPr id="43" name="Textbox 55">
              <a:extLst>
                <a:ext uri="{FF2B5EF4-FFF2-40B4-BE49-F238E27FC236}">
                  <a16:creationId xmlns:a16="http://schemas.microsoft.com/office/drawing/2014/main" id="{91689EED-6BFC-4428-9B8B-EB9F079ABDE6}"/>
                </a:ext>
              </a:extLst>
            </p:cNvPr>
            <p:cNvSpPr txBox="1"/>
            <p:nvPr/>
          </p:nvSpPr>
          <p:spPr>
            <a:xfrm>
              <a:off x="1158684" y="548589"/>
              <a:ext cx="296545" cy="137160"/>
            </a:xfrm>
            <a:prstGeom prst="rect">
              <a:avLst/>
            </a:prstGeom>
          </p:spPr>
          <p:txBody>
            <a:bodyPr wrap="square" lIns="0" tIns="0" rIns="0" bIns="0" rtlCol="0">
              <a:noAutofit/>
            </a:bodyPr>
            <a:lstStyle/>
            <a:p>
              <a:pPr>
                <a:spcBef>
                  <a:spcPts val="10"/>
                </a:spcBef>
              </a:pPr>
              <a:r>
                <a:rPr lang="en-US" sz="900" spc="-10">
                  <a:effectLst/>
                  <a:latin typeface="Cambria" panose="02040503050406030204" pitchFamily="18" charset="0"/>
                  <a:ea typeface="Times New Roman" panose="02020603050405020304" pitchFamily="18" charset="0"/>
                </a:rPr>
                <a:t>status</a:t>
              </a:r>
              <a:endParaRPr lang="en-IN" sz="1100">
                <a:effectLst/>
                <a:latin typeface="Times New Roman" panose="02020603050405020304" pitchFamily="18" charset="0"/>
                <a:ea typeface="Times New Roman" panose="02020603050405020304" pitchFamily="18" charset="0"/>
              </a:endParaRPr>
            </a:p>
          </p:txBody>
        </p:sp>
        <p:sp>
          <p:nvSpPr>
            <p:cNvPr id="44" name="Textbox 56">
              <a:extLst>
                <a:ext uri="{FF2B5EF4-FFF2-40B4-BE49-F238E27FC236}">
                  <a16:creationId xmlns:a16="http://schemas.microsoft.com/office/drawing/2014/main" id="{B06DF54F-3F24-4052-A160-9C58028EA43D}"/>
                </a:ext>
              </a:extLst>
            </p:cNvPr>
            <p:cNvSpPr txBox="1"/>
            <p:nvPr/>
          </p:nvSpPr>
          <p:spPr>
            <a:xfrm>
              <a:off x="2295969" y="206699"/>
              <a:ext cx="733425" cy="631825"/>
            </a:xfrm>
            <a:prstGeom prst="rect">
              <a:avLst/>
            </a:prstGeom>
          </p:spPr>
          <p:txBody>
            <a:bodyPr wrap="square" lIns="0" tIns="0" rIns="0" bIns="0" rtlCol="0">
              <a:noAutofit/>
            </a:bodyPr>
            <a:lstStyle/>
            <a:p>
              <a:pPr marR="11430" algn="ctr">
                <a:lnSpc>
                  <a:spcPct val="110000"/>
                </a:lnSpc>
                <a:spcBef>
                  <a:spcPts val="15"/>
                </a:spcBef>
                <a:spcAft>
                  <a:spcPts val="0"/>
                </a:spcAft>
              </a:pPr>
              <a:r>
                <a:rPr lang="en-US" sz="1100" spc="-20" dirty="0">
                  <a:effectLst/>
                  <a:latin typeface="Cambria" panose="02040503050406030204" pitchFamily="18" charset="0"/>
                  <a:ea typeface="Times New Roman" panose="02020603050405020304" pitchFamily="18" charset="0"/>
                </a:rPr>
                <a:t>Registration </a:t>
              </a:r>
              <a:r>
                <a:rPr lang="en-US" sz="1100" spc="-10" dirty="0">
                  <a:effectLst/>
                  <a:latin typeface="Cambria" panose="02040503050406030204" pitchFamily="18" charset="0"/>
                  <a:ea typeface="Times New Roman" panose="02020603050405020304" pitchFamily="18" charset="0"/>
                </a:rPr>
                <a:t>Process</a:t>
              </a:r>
              <a:endParaRPr lang="en-IN" sz="1100" dirty="0">
                <a:effectLst/>
                <a:latin typeface="Times New Roman" panose="02020603050405020304" pitchFamily="18" charset="0"/>
                <a:ea typeface="Times New Roman" panose="02020603050405020304" pitchFamily="18" charset="0"/>
              </a:endParaRPr>
            </a:p>
            <a:p>
              <a:pPr marR="9525" algn="ctr">
                <a:spcBef>
                  <a:spcPts val="810"/>
                </a:spcBef>
                <a:spcAft>
                  <a:spcPts val="0"/>
                </a:spcAft>
              </a:pPr>
              <a:r>
                <a:rPr lang="en-US" sz="1100" spc="-25" dirty="0">
                  <a:effectLst/>
                  <a:latin typeface="Cambria" panose="02040503050406030204" pitchFamily="18" charset="0"/>
                  <a:ea typeface="Times New Roman" panose="02020603050405020304" pitchFamily="18" charset="0"/>
                </a:rPr>
                <a:t>2.0</a:t>
              </a:r>
              <a:endParaRPr lang="en-IN" sz="1100" dirty="0">
                <a:effectLst/>
                <a:latin typeface="Times New Roman" panose="02020603050405020304" pitchFamily="18" charset="0"/>
                <a:ea typeface="Times New Roman" panose="02020603050405020304" pitchFamily="18" charset="0"/>
              </a:endParaRPr>
            </a:p>
          </p:txBody>
        </p:sp>
        <p:sp>
          <p:nvSpPr>
            <p:cNvPr id="45" name="Textbox 57">
              <a:extLst>
                <a:ext uri="{FF2B5EF4-FFF2-40B4-BE49-F238E27FC236}">
                  <a16:creationId xmlns:a16="http://schemas.microsoft.com/office/drawing/2014/main" id="{16C999C2-447D-49AF-BC33-8F48013972FF}"/>
                </a:ext>
              </a:extLst>
            </p:cNvPr>
            <p:cNvSpPr txBox="1"/>
            <p:nvPr/>
          </p:nvSpPr>
          <p:spPr>
            <a:xfrm>
              <a:off x="4400551" y="212725"/>
              <a:ext cx="1168400" cy="301625"/>
            </a:xfrm>
            <a:prstGeom prst="rect">
              <a:avLst/>
            </a:prstGeom>
          </p:spPr>
          <p:txBody>
            <a:bodyPr wrap="square" lIns="0" tIns="0" rIns="0" bIns="0" rtlCol="0">
              <a:noAutofit/>
            </a:bodyPr>
            <a:lstStyle/>
            <a:p>
              <a:pPr marL="237490">
                <a:spcBef>
                  <a:spcPts val="340"/>
                </a:spcBef>
                <a:spcAft>
                  <a:spcPts val="0"/>
                </a:spcAft>
              </a:pPr>
              <a:r>
                <a:rPr lang="en-US" sz="1100" spc="-10" dirty="0">
                  <a:effectLst/>
                  <a:latin typeface="Cambria" panose="02040503050406030204" pitchFamily="18" charset="0"/>
                  <a:ea typeface="Times New Roman" panose="02020603050405020304" pitchFamily="18" charset="0"/>
                </a:rPr>
                <a:t>Register</a:t>
              </a:r>
              <a:endParaRPr lang="en-IN" sz="1100" dirty="0">
                <a:effectLst/>
                <a:latin typeface="Times New Roman" panose="02020603050405020304" pitchFamily="18" charset="0"/>
                <a:ea typeface="Times New Roman" panose="02020603050405020304" pitchFamily="18" charset="0"/>
              </a:endParaRPr>
            </a:p>
          </p:txBody>
        </p:sp>
        <p:sp>
          <p:nvSpPr>
            <p:cNvPr id="46" name="Textbox 58">
              <a:extLst>
                <a:ext uri="{FF2B5EF4-FFF2-40B4-BE49-F238E27FC236}">
                  <a16:creationId xmlns:a16="http://schemas.microsoft.com/office/drawing/2014/main" id="{F82DA4A7-2214-4644-9498-914AD1ADAD3C}"/>
                </a:ext>
              </a:extLst>
            </p:cNvPr>
            <p:cNvSpPr txBox="1"/>
            <p:nvPr/>
          </p:nvSpPr>
          <p:spPr>
            <a:xfrm>
              <a:off x="4762" y="207962"/>
              <a:ext cx="707390" cy="293370"/>
            </a:xfrm>
            <a:prstGeom prst="rect">
              <a:avLst/>
            </a:prstGeom>
            <a:ln w="9524">
              <a:solidFill>
                <a:srgbClr val="000000"/>
              </a:solidFill>
              <a:prstDash val="solid"/>
            </a:ln>
          </p:spPr>
          <p:txBody>
            <a:bodyPr wrap="square" lIns="0" tIns="0" rIns="0" bIns="0" rtlCol="0">
              <a:noAutofit/>
            </a:bodyPr>
            <a:lstStyle/>
            <a:p>
              <a:pPr marL="208280">
                <a:spcBef>
                  <a:spcPts val="375"/>
                </a:spcBef>
                <a:spcAft>
                  <a:spcPts val="0"/>
                </a:spcAft>
              </a:pPr>
              <a:r>
                <a:rPr lang="en-US" sz="1100" spc="-20">
                  <a:effectLst/>
                  <a:latin typeface="Cambria" panose="02040503050406030204" pitchFamily="18" charset="0"/>
                  <a:ea typeface="Times New Roman" panose="02020603050405020304" pitchFamily="18" charset="0"/>
                </a:rPr>
                <a:t>User</a:t>
              </a:r>
              <a:endParaRPr lang="en-IN" sz="110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17906898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10"/>
          <p:cNvSpPr txBox="1">
            <a:spLocks noGrp="1"/>
          </p:cNvSpPr>
          <p:nvPr>
            <p:ph type="title"/>
          </p:nvPr>
        </p:nvSpPr>
        <p:spPr>
          <a:xfrm>
            <a:off x="899900" y="326287"/>
            <a:ext cx="73443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dirty="0"/>
              <a:t>ERD DIAGRAM</a:t>
            </a:r>
            <a:endParaRPr dirty="0"/>
          </a:p>
        </p:txBody>
      </p:sp>
      <p:sp>
        <p:nvSpPr>
          <p:cNvPr id="441" name="Google Shape;441;p10"/>
          <p:cNvSpPr/>
          <p:nvPr/>
        </p:nvSpPr>
        <p:spPr>
          <a:xfrm>
            <a:off x="8123286" y="4198604"/>
            <a:ext cx="618000" cy="618000"/>
          </a:xfrm>
          <a:prstGeom prst="ellipse">
            <a:avLst/>
          </a:prstGeom>
          <a:solidFill>
            <a:schemeClr val="accen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43" name="Google Shape;443;p10"/>
          <p:cNvCxnSpPr/>
          <p:nvPr/>
        </p:nvCxnSpPr>
        <p:spPr>
          <a:xfrm>
            <a:off x="925594" y="896700"/>
            <a:ext cx="7307100" cy="0"/>
          </a:xfrm>
          <a:prstGeom prst="straightConnector1">
            <a:avLst/>
          </a:prstGeom>
          <a:noFill/>
          <a:ln w="19050" cap="flat" cmpd="sng">
            <a:solidFill>
              <a:schemeClr val="dk1"/>
            </a:solidFill>
            <a:prstDash val="solid"/>
            <a:round/>
            <a:headEnd type="none" w="sm" len="sm"/>
            <a:tailEnd type="none" w="sm" len="sm"/>
          </a:ln>
        </p:spPr>
      </p:cxnSp>
      <p:pic>
        <p:nvPicPr>
          <p:cNvPr id="20" name="Graphic 19" descr="Books">
            <a:extLst>
              <a:ext uri="{FF2B5EF4-FFF2-40B4-BE49-F238E27FC236}">
                <a16:creationId xmlns:a16="http://schemas.microsoft.com/office/drawing/2014/main" id="{A38D0384-E8F2-4FD0-9550-A959BA8D5E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87911" y="4363229"/>
            <a:ext cx="288750" cy="288750"/>
          </a:xfrm>
          <a:prstGeom prst="rect">
            <a:avLst/>
          </a:prstGeom>
        </p:spPr>
      </p:pic>
      <p:sp>
        <p:nvSpPr>
          <p:cNvPr id="24" name="Google Shape;444;p10">
            <a:extLst>
              <a:ext uri="{FF2B5EF4-FFF2-40B4-BE49-F238E27FC236}">
                <a16:creationId xmlns:a16="http://schemas.microsoft.com/office/drawing/2014/main" id="{75A3E33B-4000-450C-9860-852540BD8DB0}"/>
              </a:ext>
            </a:extLst>
          </p:cNvPr>
          <p:cNvSpPr/>
          <p:nvPr/>
        </p:nvSpPr>
        <p:spPr>
          <a:xfrm>
            <a:off x="320525" y="296828"/>
            <a:ext cx="1041600" cy="1041600"/>
          </a:xfrm>
          <a:prstGeom prst="ellipse">
            <a:avLst/>
          </a:prstGeom>
          <a:solidFill>
            <a:schemeClr val="accent1"/>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C000"/>
              </a:solidFill>
              <a:latin typeface="Arial"/>
              <a:ea typeface="Arial"/>
              <a:cs typeface="Arial"/>
              <a:sym typeface="Arial"/>
            </a:endParaRPr>
          </a:p>
        </p:txBody>
      </p:sp>
      <p:pic>
        <p:nvPicPr>
          <p:cNvPr id="6" name="Picture 5">
            <a:extLst>
              <a:ext uri="{FF2B5EF4-FFF2-40B4-BE49-F238E27FC236}">
                <a16:creationId xmlns:a16="http://schemas.microsoft.com/office/drawing/2014/main" id="{FF666379-8F5E-40AE-80C6-7550023B2753}"/>
              </a:ext>
            </a:extLst>
          </p:cNvPr>
          <p:cNvPicPr>
            <a:picLocks noChangeAspect="1"/>
          </p:cNvPicPr>
          <p:nvPr/>
        </p:nvPicPr>
        <p:blipFill>
          <a:blip r:embed="rId5"/>
          <a:stretch>
            <a:fillRect/>
          </a:stretch>
        </p:blipFill>
        <p:spPr>
          <a:xfrm>
            <a:off x="2922701" y="1072400"/>
            <a:ext cx="2822779" cy="3744204"/>
          </a:xfrm>
          <a:prstGeom prst="rect">
            <a:avLst/>
          </a:prstGeom>
        </p:spPr>
      </p:pic>
    </p:spTree>
    <p:extLst>
      <p:ext uri="{BB962C8B-B14F-4D97-AF65-F5344CB8AC3E}">
        <p14:creationId xmlns:p14="http://schemas.microsoft.com/office/powerpoint/2010/main" val="9338575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alpha val="1000"/>
          </a:schemeClr>
        </a:solidFill>
        <a:effectLst/>
      </p:bgPr>
    </p:bg>
    <p:spTree>
      <p:nvGrpSpPr>
        <p:cNvPr id="1" name="Shape 419"/>
        <p:cNvGrpSpPr/>
        <p:nvPr/>
      </p:nvGrpSpPr>
      <p:grpSpPr>
        <a:xfrm>
          <a:off x="0" y="0"/>
          <a:ext cx="0" cy="0"/>
          <a:chOff x="0" y="0"/>
          <a:chExt cx="0" cy="0"/>
        </a:xfrm>
      </p:grpSpPr>
      <p:sp>
        <p:nvSpPr>
          <p:cNvPr id="420" name="Google Shape;420;p8"/>
          <p:cNvSpPr txBox="1">
            <a:spLocks noGrp="1"/>
          </p:cNvSpPr>
          <p:nvPr>
            <p:ph type="title"/>
          </p:nvPr>
        </p:nvSpPr>
        <p:spPr>
          <a:xfrm>
            <a:off x="899900" y="326287"/>
            <a:ext cx="73443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a:t>USE CASE DIAGRAM</a:t>
            </a:r>
            <a:endParaRPr/>
          </a:p>
        </p:txBody>
      </p:sp>
      <p:sp>
        <p:nvSpPr>
          <p:cNvPr id="421" name="Google Shape;421;p8"/>
          <p:cNvSpPr/>
          <p:nvPr/>
        </p:nvSpPr>
        <p:spPr>
          <a:xfrm>
            <a:off x="300450" y="554715"/>
            <a:ext cx="618000" cy="618000"/>
          </a:xfrm>
          <a:prstGeom prst="ellipse">
            <a:avLst/>
          </a:prstGeom>
          <a:solidFill>
            <a:schemeClr val="accen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Google Shape;422;p8"/>
          <p:cNvSpPr/>
          <p:nvPr/>
        </p:nvSpPr>
        <p:spPr>
          <a:xfrm>
            <a:off x="8317649" y="4330042"/>
            <a:ext cx="229275" cy="355125"/>
          </a:xfrm>
          <a:custGeom>
            <a:avLst/>
            <a:gdLst/>
            <a:ahLst/>
            <a:cxnLst/>
            <a:rect l="l" t="t" r="r" b="b"/>
            <a:pathLst>
              <a:path w="5847" h="9057" extrusionOk="0">
                <a:moveTo>
                  <a:pt x="2923" y="409"/>
                </a:moveTo>
                <a:cubicBezTo>
                  <a:pt x="4375" y="409"/>
                  <a:pt x="5274" y="655"/>
                  <a:pt x="5417" y="818"/>
                </a:cubicBezTo>
                <a:cubicBezTo>
                  <a:pt x="5274" y="982"/>
                  <a:pt x="4375" y="1227"/>
                  <a:pt x="2923" y="1227"/>
                </a:cubicBezTo>
                <a:cubicBezTo>
                  <a:pt x="1472" y="1227"/>
                  <a:pt x="573" y="961"/>
                  <a:pt x="429" y="818"/>
                </a:cubicBezTo>
                <a:cubicBezTo>
                  <a:pt x="573" y="655"/>
                  <a:pt x="1472" y="409"/>
                  <a:pt x="2923" y="409"/>
                </a:cubicBezTo>
                <a:close/>
                <a:moveTo>
                  <a:pt x="5438" y="1268"/>
                </a:moveTo>
                <a:lnTo>
                  <a:pt x="5438" y="2862"/>
                </a:lnTo>
                <a:cubicBezTo>
                  <a:pt x="5336" y="3026"/>
                  <a:pt x="4416" y="3292"/>
                  <a:pt x="2923" y="3292"/>
                </a:cubicBezTo>
                <a:cubicBezTo>
                  <a:pt x="1431" y="3292"/>
                  <a:pt x="511" y="3026"/>
                  <a:pt x="409" y="2862"/>
                </a:cubicBezTo>
                <a:lnTo>
                  <a:pt x="409" y="1268"/>
                </a:lnTo>
                <a:cubicBezTo>
                  <a:pt x="1165" y="1615"/>
                  <a:pt x="2699" y="1636"/>
                  <a:pt x="2923" y="1636"/>
                </a:cubicBezTo>
                <a:cubicBezTo>
                  <a:pt x="3148" y="1636"/>
                  <a:pt x="4681" y="1615"/>
                  <a:pt x="5438" y="1268"/>
                </a:cubicBezTo>
                <a:close/>
                <a:moveTo>
                  <a:pt x="2923" y="4518"/>
                </a:moveTo>
                <a:cubicBezTo>
                  <a:pt x="3148" y="4968"/>
                  <a:pt x="3353" y="5418"/>
                  <a:pt x="3353" y="5540"/>
                </a:cubicBezTo>
                <a:cubicBezTo>
                  <a:pt x="3353" y="5724"/>
                  <a:pt x="3169" y="5888"/>
                  <a:pt x="2923" y="5888"/>
                </a:cubicBezTo>
                <a:cubicBezTo>
                  <a:pt x="2699" y="5888"/>
                  <a:pt x="2494" y="5724"/>
                  <a:pt x="2494" y="5540"/>
                </a:cubicBezTo>
                <a:cubicBezTo>
                  <a:pt x="2494" y="5418"/>
                  <a:pt x="2699" y="4968"/>
                  <a:pt x="2923" y="4518"/>
                </a:cubicBezTo>
                <a:close/>
                <a:moveTo>
                  <a:pt x="2923" y="3884"/>
                </a:moveTo>
                <a:cubicBezTo>
                  <a:pt x="2842" y="3884"/>
                  <a:pt x="2780" y="3925"/>
                  <a:pt x="2739" y="3987"/>
                </a:cubicBezTo>
                <a:cubicBezTo>
                  <a:pt x="2596" y="4273"/>
                  <a:pt x="2085" y="5193"/>
                  <a:pt x="2085" y="5540"/>
                </a:cubicBezTo>
                <a:cubicBezTo>
                  <a:pt x="2085" y="5949"/>
                  <a:pt x="2474" y="6297"/>
                  <a:pt x="2923" y="6297"/>
                </a:cubicBezTo>
                <a:cubicBezTo>
                  <a:pt x="3373" y="6297"/>
                  <a:pt x="3762" y="5949"/>
                  <a:pt x="3762" y="5540"/>
                </a:cubicBezTo>
                <a:cubicBezTo>
                  <a:pt x="3762" y="5193"/>
                  <a:pt x="3250" y="4273"/>
                  <a:pt x="3107" y="3987"/>
                </a:cubicBezTo>
                <a:cubicBezTo>
                  <a:pt x="3066" y="3925"/>
                  <a:pt x="3005" y="3884"/>
                  <a:pt x="2923" y="3884"/>
                </a:cubicBezTo>
                <a:close/>
                <a:moveTo>
                  <a:pt x="5438" y="3333"/>
                </a:moveTo>
                <a:lnTo>
                  <a:pt x="5438" y="6092"/>
                </a:lnTo>
                <a:cubicBezTo>
                  <a:pt x="5336" y="6256"/>
                  <a:pt x="4416" y="6521"/>
                  <a:pt x="2923" y="6521"/>
                </a:cubicBezTo>
                <a:cubicBezTo>
                  <a:pt x="1431" y="6521"/>
                  <a:pt x="511" y="6256"/>
                  <a:pt x="409" y="6092"/>
                </a:cubicBezTo>
                <a:lnTo>
                  <a:pt x="409" y="3333"/>
                </a:lnTo>
                <a:cubicBezTo>
                  <a:pt x="1165" y="3680"/>
                  <a:pt x="2699" y="3701"/>
                  <a:pt x="2923" y="3701"/>
                </a:cubicBezTo>
                <a:cubicBezTo>
                  <a:pt x="3148" y="3701"/>
                  <a:pt x="4681" y="3680"/>
                  <a:pt x="5438" y="3333"/>
                </a:cubicBezTo>
                <a:close/>
                <a:moveTo>
                  <a:pt x="5438" y="6583"/>
                </a:moveTo>
                <a:lnTo>
                  <a:pt x="5438" y="8075"/>
                </a:lnTo>
                <a:cubicBezTo>
                  <a:pt x="5356" y="8239"/>
                  <a:pt x="4395" y="8647"/>
                  <a:pt x="2923" y="8647"/>
                </a:cubicBezTo>
                <a:cubicBezTo>
                  <a:pt x="1452" y="8647"/>
                  <a:pt x="491" y="8239"/>
                  <a:pt x="409" y="8075"/>
                </a:cubicBezTo>
                <a:lnTo>
                  <a:pt x="409" y="6583"/>
                </a:lnTo>
                <a:cubicBezTo>
                  <a:pt x="1165" y="6910"/>
                  <a:pt x="2699" y="6930"/>
                  <a:pt x="2923" y="6930"/>
                </a:cubicBezTo>
                <a:cubicBezTo>
                  <a:pt x="3148" y="6930"/>
                  <a:pt x="4681" y="6910"/>
                  <a:pt x="5438" y="6583"/>
                </a:cubicBezTo>
                <a:close/>
                <a:moveTo>
                  <a:pt x="2923" y="1"/>
                </a:moveTo>
                <a:cubicBezTo>
                  <a:pt x="1820" y="1"/>
                  <a:pt x="470" y="144"/>
                  <a:pt x="102" y="573"/>
                </a:cubicBezTo>
                <a:cubicBezTo>
                  <a:pt x="41" y="593"/>
                  <a:pt x="0" y="675"/>
                  <a:pt x="0" y="736"/>
                </a:cubicBezTo>
                <a:lnTo>
                  <a:pt x="0" y="8096"/>
                </a:lnTo>
                <a:cubicBezTo>
                  <a:pt x="0" y="8668"/>
                  <a:pt x="1513" y="9056"/>
                  <a:pt x="2923" y="9056"/>
                </a:cubicBezTo>
                <a:cubicBezTo>
                  <a:pt x="4334" y="9056"/>
                  <a:pt x="5847" y="8668"/>
                  <a:pt x="5847" y="8096"/>
                </a:cubicBezTo>
                <a:lnTo>
                  <a:pt x="5847" y="736"/>
                </a:lnTo>
                <a:cubicBezTo>
                  <a:pt x="5847" y="675"/>
                  <a:pt x="5806" y="593"/>
                  <a:pt x="5744" y="573"/>
                </a:cubicBezTo>
                <a:cubicBezTo>
                  <a:pt x="5376" y="144"/>
                  <a:pt x="4027" y="1"/>
                  <a:pt x="2923" y="1"/>
                </a:cubicBezTo>
                <a:close/>
              </a:path>
            </a:pathLst>
          </a:cu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23" name="Google Shape;423;p8"/>
          <p:cNvCxnSpPr/>
          <p:nvPr/>
        </p:nvCxnSpPr>
        <p:spPr>
          <a:xfrm>
            <a:off x="918450" y="896700"/>
            <a:ext cx="7307100" cy="0"/>
          </a:xfrm>
          <a:prstGeom prst="straightConnector1">
            <a:avLst/>
          </a:prstGeom>
          <a:noFill/>
          <a:ln w="19050" cap="flat" cmpd="sng">
            <a:solidFill>
              <a:schemeClr val="dk1"/>
            </a:solidFill>
            <a:prstDash val="solid"/>
            <a:round/>
            <a:headEnd type="none" w="sm" len="sm"/>
            <a:tailEnd type="none" w="sm" len="sm"/>
          </a:ln>
        </p:spPr>
      </p:cxnSp>
      <p:sp>
        <p:nvSpPr>
          <p:cNvPr id="424" name="Google Shape;424;p8"/>
          <p:cNvSpPr/>
          <p:nvPr/>
        </p:nvSpPr>
        <p:spPr>
          <a:xfrm>
            <a:off x="7911486" y="3932553"/>
            <a:ext cx="1041600" cy="1041600"/>
          </a:xfrm>
          <a:prstGeom prst="ellipse">
            <a:avLst/>
          </a:prstGeom>
          <a:solidFill>
            <a:schemeClr val="accent1"/>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8" name="Group 7">
            <a:extLst>
              <a:ext uri="{FF2B5EF4-FFF2-40B4-BE49-F238E27FC236}">
                <a16:creationId xmlns:a16="http://schemas.microsoft.com/office/drawing/2014/main" id="{76ED8ACA-1754-40AC-A589-073AC32701B5}"/>
              </a:ext>
            </a:extLst>
          </p:cNvPr>
          <p:cNvGrpSpPr>
            <a:grpSpLocks/>
          </p:cNvGrpSpPr>
          <p:nvPr/>
        </p:nvGrpSpPr>
        <p:grpSpPr>
          <a:xfrm>
            <a:off x="5410145" y="1172715"/>
            <a:ext cx="2365268" cy="3395978"/>
            <a:chOff x="83947" y="0"/>
            <a:chExt cx="2365882" cy="3396488"/>
          </a:xfrm>
        </p:grpSpPr>
        <p:sp>
          <p:nvSpPr>
            <p:cNvPr id="9" name="Graphic 104">
              <a:extLst>
                <a:ext uri="{FF2B5EF4-FFF2-40B4-BE49-F238E27FC236}">
                  <a16:creationId xmlns:a16="http://schemas.microsoft.com/office/drawing/2014/main" id="{56BC7D30-1972-47BA-BB83-738351A3FBBB}"/>
                </a:ext>
              </a:extLst>
            </p:cNvPr>
            <p:cNvSpPr/>
            <p:nvPr/>
          </p:nvSpPr>
          <p:spPr>
            <a:xfrm>
              <a:off x="83947" y="1027557"/>
              <a:ext cx="539750" cy="739140"/>
            </a:xfrm>
            <a:custGeom>
              <a:avLst/>
              <a:gdLst/>
              <a:ahLst/>
              <a:cxnLst/>
              <a:rect l="l" t="t" r="r" b="b"/>
              <a:pathLst>
                <a:path w="539750" h="739140">
                  <a:moveTo>
                    <a:pt x="281940" y="0"/>
                  </a:moveTo>
                  <a:lnTo>
                    <a:pt x="281940" y="564515"/>
                  </a:lnTo>
                </a:path>
                <a:path w="539750" h="739140">
                  <a:moveTo>
                    <a:pt x="282575" y="573151"/>
                  </a:moveTo>
                  <a:lnTo>
                    <a:pt x="473710" y="738759"/>
                  </a:lnTo>
                </a:path>
                <a:path w="539750" h="739140">
                  <a:moveTo>
                    <a:pt x="0" y="146050"/>
                  </a:moveTo>
                  <a:lnTo>
                    <a:pt x="539623" y="137160"/>
                  </a:lnTo>
                </a:path>
              </a:pathLst>
            </a:custGeom>
            <a:ln w="9525">
              <a:solidFill>
                <a:srgbClr val="000000"/>
              </a:solidFill>
              <a:prstDash val="solid"/>
            </a:ln>
          </p:spPr>
          <p:txBody>
            <a:bodyPr wrap="square" lIns="0" tIns="0" rIns="0" bIns="0" rtlCol="0">
              <a:prstTxWarp prst="textNoShape">
                <a:avLst/>
              </a:prstTxWarp>
              <a:noAutofit/>
            </a:bodyPr>
            <a:lstStyle/>
            <a:p>
              <a:endParaRPr lang="en-IN"/>
            </a:p>
          </p:txBody>
        </p:sp>
        <p:sp>
          <p:nvSpPr>
            <p:cNvPr id="10" name="Graphic 105">
              <a:extLst>
                <a:ext uri="{FF2B5EF4-FFF2-40B4-BE49-F238E27FC236}">
                  <a16:creationId xmlns:a16="http://schemas.microsoft.com/office/drawing/2014/main" id="{4E4002E5-DB68-430B-AED6-95715EF35C79}"/>
                </a:ext>
              </a:extLst>
            </p:cNvPr>
            <p:cNvSpPr/>
            <p:nvPr/>
          </p:nvSpPr>
          <p:spPr>
            <a:xfrm>
              <a:off x="1066164" y="318643"/>
              <a:ext cx="1383665" cy="3077845"/>
            </a:xfrm>
            <a:custGeom>
              <a:avLst/>
              <a:gdLst/>
              <a:ahLst/>
              <a:cxnLst/>
              <a:rect l="l" t="t" r="r" b="b"/>
              <a:pathLst>
                <a:path w="1383665" h="3077845">
                  <a:moveTo>
                    <a:pt x="0" y="190754"/>
                  </a:moveTo>
                  <a:lnTo>
                    <a:pt x="15041" y="149814"/>
                  </a:lnTo>
                  <a:lnTo>
                    <a:pt x="58044" y="111944"/>
                  </a:lnTo>
                  <a:lnTo>
                    <a:pt x="125825" y="78071"/>
                  </a:lnTo>
                  <a:lnTo>
                    <a:pt x="168013" y="62923"/>
                  </a:lnTo>
                  <a:lnTo>
                    <a:pt x="215202" y="49123"/>
                  </a:lnTo>
                  <a:lnTo>
                    <a:pt x="266995" y="36787"/>
                  </a:lnTo>
                  <a:lnTo>
                    <a:pt x="322993" y="26030"/>
                  </a:lnTo>
                  <a:lnTo>
                    <a:pt x="382799" y="16968"/>
                  </a:lnTo>
                  <a:lnTo>
                    <a:pt x="446015" y="9719"/>
                  </a:lnTo>
                  <a:lnTo>
                    <a:pt x="512243" y="4396"/>
                  </a:lnTo>
                  <a:lnTo>
                    <a:pt x="581086" y="1118"/>
                  </a:lnTo>
                  <a:lnTo>
                    <a:pt x="652144" y="0"/>
                  </a:lnTo>
                  <a:lnTo>
                    <a:pt x="723180" y="1118"/>
                  </a:lnTo>
                  <a:lnTo>
                    <a:pt x="792001" y="4396"/>
                  </a:lnTo>
                  <a:lnTo>
                    <a:pt x="858212" y="9719"/>
                  </a:lnTo>
                  <a:lnTo>
                    <a:pt x="921413" y="16968"/>
                  </a:lnTo>
                  <a:lnTo>
                    <a:pt x="981206" y="26030"/>
                  </a:lnTo>
                  <a:lnTo>
                    <a:pt x="1037194" y="36787"/>
                  </a:lnTo>
                  <a:lnTo>
                    <a:pt x="1088979" y="49123"/>
                  </a:lnTo>
                  <a:lnTo>
                    <a:pt x="1136162" y="62923"/>
                  </a:lnTo>
                  <a:lnTo>
                    <a:pt x="1178345" y="78071"/>
                  </a:lnTo>
                  <a:lnTo>
                    <a:pt x="1215131" y="94450"/>
                  </a:lnTo>
                  <a:lnTo>
                    <a:pt x="1270917" y="130438"/>
                  </a:lnTo>
                  <a:lnTo>
                    <a:pt x="1300336" y="169958"/>
                  </a:lnTo>
                  <a:lnTo>
                    <a:pt x="1304163" y="190754"/>
                  </a:lnTo>
                  <a:lnTo>
                    <a:pt x="1300336" y="211550"/>
                  </a:lnTo>
                  <a:lnTo>
                    <a:pt x="1270917" y="251083"/>
                  </a:lnTo>
                  <a:lnTo>
                    <a:pt x="1215131" y="287090"/>
                  </a:lnTo>
                  <a:lnTo>
                    <a:pt x="1178345" y="303481"/>
                  </a:lnTo>
                  <a:lnTo>
                    <a:pt x="1136162" y="318641"/>
                  </a:lnTo>
                  <a:lnTo>
                    <a:pt x="1088979" y="332453"/>
                  </a:lnTo>
                  <a:lnTo>
                    <a:pt x="1037194" y="344802"/>
                  </a:lnTo>
                  <a:lnTo>
                    <a:pt x="981206" y="355571"/>
                  </a:lnTo>
                  <a:lnTo>
                    <a:pt x="921413" y="364643"/>
                  </a:lnTo>
                  <a:lnTo>
                    <a:pt x="858212" y="371902"/>
                  </a:lnTo>
                  <a:lnTo>
                    <a:pt x="792001" y="377231"/>
                  </a:lnTo>
                  <a:lnTo>
                    <a:pt x="723180" y="380514"/>
                  </a:lnTo>
                  <a:lnTo>
                    <a:pt x="652144" y="381635"/>
                  </a:lnTo>
                  <a:lnTo>
                    <a:pt x="581086" y="380514"/>
                  </a:lnTo>
                  <a:lnTo>
                    <a:pt x="512243" y="377231"/>
                  </a:lnTo>
                  <a:lnTo>
                    <a:pt x="446015" y="371902"/>
                  </a:lnTo>
                  <a:lnTo>
                    <a:pt x="382799" y="364643"/>
                  </a:lnTo>
                  <a:lnTo>
                    <a:pt x="322993" y="355571"/>
                  </a:lnTo>
                  <a:lnTo>
                    <a:pt x="266995" y="344802"/>
                  </a:lnTo>
                  <a:lnTo>
                    <a:pt x="215202" y="332453"/>
                  </a:lnTo>
                  <a:lnTo>
                    <a:pt x="168013" y="318641"/>
                  </a:lnTo>
                  <a:lnTo>
                    <a:pt x="125825" y="303481"/>
                  </a:lnTo>
                  <a:lnTo>
                    <a:pt x="89036" y="287090"/>
                  </a:lnTo>
                  <a:lnTo>
                    <a:pt x="33246" y="251083"/>
                  </a:lnTo>
                  <a:lnTo>
                    <a:pt x="3826" y="211550"/>
                  </a:lnTo>
                  <a:lnTo>
                    <a:pt x="0" y="190754"/>
                  </a:lnTo>
                  <a:close/>
                </a:path>
                <a:path w="1383665" h="3077845">
                  <a:moveTo>
                    <a:pt x="15875" y="711962"/>
                  </a:moveTo>
                  <a:lnTo>
                    <a:pt x="29769" y="663907"/>
                  </a:lnTo>
                  <a:lnTo>
                    <a:pt x="69619" y="619154"/>
                  </a:lnTo>
                  <a:lnTo>
                    <a:pt x="132675" y="578661"/>
                  </a:lnTo>
                  <a:lnTo>
                    <a:pt x="172045" y="560311"/>
                  </a:lnTo>
                  <a:lnTo>
                    <a:pt x="216185" y="543385"/>
                  </a:lnTo>
                  <a:lnTo>
                    <a:pt x="264752" y="528002"/>
                  </a:lnTo>
                  <a:lnTo>
                    <a:pt x="317400" y="514282"/>
                  </a:lnTo>
                  <a:lnTo>
                    <a:pt x="373788" y="502344"/>
                  </a:lnTo>
                  <a:lnTo>
                    <a:pt x="433570" y="492309"/>
                  </a:lnTo>
                  <a:lnTo>
                    <a:pt x="496403" y="484296"/>
                  </a:lnTo>
                  <a:lnTo>
                    <a:pt x="561943" y="478424"/>
                  </a:lnTo>
                  <a:lnTo>
                    <a:pt x="629846" y="474813"/>
                  </a:lnTo>
                  <a:lnTo>
                    <a:pt x="699769" y="473583"/>
                  </a:lnTo>
                  <a:lnTo>
                    <a:pt x="769670" y="474813"/>
                  </a:lnTo>
                  <a:lnTo>
                    <a:pt x="837554" y="478424"/>
                  </a:lnTo>
                  <a:lnTo>
                    <a:pt x="903078" y="484296"/>
                  </a:lnTo>
                  <a:lnTo>
                    <a:pt x="965896" y="492309"/>
                  </a:lnTo>
                  <a:lnTo>
                    <a:pt x="1025666" y="502344"/>
                  </a:lnTo>
                  <a:lnTo>
                    <a:pt x="1082043" y="514282"/>
                  </a:lnTo>
                  <a:lnTo>
                    <a:pt x="1134683" y="528002"/>
                  </a:lnTo>
                  <a:lnTo>
                    <a:pt x="1183243" y="543385"/>
                  </a:lnTo>
                  <a:lnTo>
                    <a:pt x="1227378" y="560311"/>
                  </a:lnTo>
                  <a:lnTo>
                    <a:pt x="1266744" y="578661"/>
                  </a:lnTo>
                  <a:lnTo>
                    <a:pt x="1300998" y="598316"/>
                  </a:lnTo>
                  <a:lnTo>
                    <a:pt x="1352791" y="641058"/>
                  </a:lnTo>
                  <a:lnTo>
                    <a:pt x="1380007" y="687581"/>
                  </a:lnTo>
                  <a:lnTo>
                    <a:pt x="1383538" y="711962"/>
                  </a:lnTo>
                  <a:lnTo>
                    <a:pt x="1380007" y="736343"/>
                  </a:lnTo>
                  <a:lnTo>
                    <a:pt x="1352791" y="782877"/>
                  </a:lnTo>
                  <a:lnTo>
                    <a:pt x="1300998" y="825637"/>
                  </a:lnTo>
                  <a:lnTo>
                    <a:pt x="1266744" y="845302"/>
                  </a:lnTo>
                  <a:lnTo>
                    <a:pt x="1227378" y="863663"/>
                  </a:lnTo>
                  <a:lnTo>
                    <a:pt x="1183243" y="880602"/>
                  </a:lnTo>
                  <a:lnTo>
                    <a:pt x="1134683" y="895996"/>
                  </a:lnTo>
                  <a:lnTo>
                    <a:pt x="1082043" y="909728"/>
                  </a:lnTo>
                  <a:lnTo>
                    <a:pt x="1025666" y="921676"/>
                  </a:lnTo>
                  <a:lnTo>
                    <a:pt x="965896" y="931721"/>
                  </a:lnTo>
                  <a:lnTo>
                    <a:pt x="903078" y="939743"/>
                  </a:lnTo>
                  <a:lnTo>
                    <a:pt x="837554" y="945621"/>
                  </a:lnTo>
                  <a:lnTo>
                    <a:pt x="769670" y="949236"/>
                  </a:lnTo>
                  <a:lnTo>
                    <a:pt x="699769" y="950468"/>
                  </a:lnTo>
                  <a:lnTo>
                    <a:pt x="629846" y="949236"/>
                  </a:lnTo>
                  <a:lnTo>
                    <a:pt x="561943" y="945621"/>
                  </a:lnTo>
                  <a:lnTo>
                    <a:pt x="496403" y="939743"/>
                  </a:lnTo>
                  <a:lnTo>
                    <a:pt x="433570" y="931721"/>
                  </a:lnTo>
                  <a:lnTo>
                    <a:pt x="373788" y="921676"/>
                  </a:lnTo>
                  <a:lnTo>
                    <a:pt x="317400" y="909728"/>
                  </a:lnTo>
                  <a:lnTo>
                    <a:pt x="264752" y="895996"/>
                  </a:lnTo>
                  <a:lnTo>
                    <a:pt x="216185" y="880602"/>
                  </a:lnTo>
                  <a:lnTo>
                    <a:pt x="172045" y="863663"/>
                  </a:lnTo>
                  <a:lnTo>
                    <a:pt x="132675" y="845302"/>
                  </a:lnTo>
                  <a:lnTo>
                    <a:pt x="98418" y="825637"/>
                  </a:lnTo>
                  <a:lnTo>
                    <a:pt x="46622" y="782877"/>
                  </a:lnTo>
                  <a:lnTo>
                    <a:pt x="19405" y="736343"/>
                  </a:lnTo>
                  <a:lnTo>
                    <a:pt x="15875" y="711962"/>
                  </a:lnTo>
                  <a:close/>
                </a:path>
                <a:path w="1383665" h="3077845">
                  <a:moveTo>
                    <a:pt x="15875" y="1273683"/>
                  </a:moveTo>
                  <a:lnTo>
                    <a:pt x="29608" y="1226406"/>
                  </a:lnTo>
                  <a:lnTo>
                    <a:pt x="68996" y="1182362"/>
                  </a:lnTo>
                  <a:lnTo>
                    <a:pt x="131322" y="1142496"/>
                  </a:lnTo>
                  <a:lnTo>
                    <a:pt x="170237" y="1124427"/>
                  </a:lnTo>
                  <a:lnTo>
                    <a:pt x="213867" y="1107757"/>
                  </a:lnTo>
                  <a:lnTo>
                    <a:pt x="261873" y="1092605"/>
                  </a:lnTo>
                  <a:lnTo>
                    <a:pt x="313915" y="1079090"/>
                  </a:lnTo>
                  <a:lnTo>
                    <a:pt x="369653" y="1067329"/>
                  </a:lnTo>
                  <a:lnTo>
                    <a:pt x="428748" y="1057441"/>
                  </a:lnTo>
                  <a:lnTo>
                    <a:pt x="490859" y="1049545"/>
                  </a:lnTo>
                  <a:lnTo>
                    <a:pt x="555647" y="1043758"/>
                  </a:lnTo>
                  <a:lnTo>
                    <a:pt x="622772" y="1040199"/>
                  </a:lnTo>
                  <a:lnTo>
                    <a:pt x="691895" y="1038987"/>
                  </a:lnTo>
                  <a:lnTo>
                    <a:pt x="760974" y="1040199"/>
                  </a:lnTo>
                  <a:lnTo>
                    <a:pt x="828060" y="1043758"/>
                  </a:lnTo>
                  <a:lnTo>
                    <a:pt x="892815" y="1049545"/>
                  </a:lnTo>
                  <a:lnTo>
                    <a:pt x="954897" y="1057441"/>
                  </a:lnTo>
                  <a:lnTo>
                    <a:pt x="1013966" y="1067329"/>
                  </a:lnTo>
                  <a:lnTo>
                    <a:pt x="1069684" y="1079090"/>
                  </a:lnTo>
                  <a:lnTo>
                    <a:pt x="1121709" y="1092605"/>
                  </a:lnTo>
                  <a:lnTo>
                    <a:pt x="1169701" y="1107757"/>
                  </a:lnTo>
                  <a:lnTo>
                    <a:pt x="1213321" y="1124427"/>
                  </a:lnTo>
                  <a:lnTo>
                    <a:pt x="1252228" y="1142496"/>
                  </a:lnTo>
                  <a:lnTo>
                    <a:pt x="1286083" y="1161847"/>
                  </a:lnTo>
                  <a:lnTo>
                    <a:pt x="1337274" y="1203920"/>
                  </a:lnTo>
                  <a:lnTo>
                    <a:pt x="1364173" y="1249699"/>
                  </a:lnTo>
                  <a:lnTo>
                    <a:pt x="1367663" y="1273683"/>
                  </a:lnTo>
                  <a:lnTo>
                    <a:pt x="1364173" y="1297642"/>
                  </a:lnTo>
                  <a:lnTo>
                    <a:pt x="1337274" y="1343374"/>
                  </a:lnTo>
                  <a:lnTo>
                    <a:pt x="1286083" y="1385402"/>
                  </a:lnTo>
                  <a:lnTo>
                    <a:pt x="1252228" y="1404732"/>
                  </a:lnTo>
                  <a:lnTo>
                    <a:pt x="1213321" y="1422782"/>
                  </a:lnTo>
                  <a:lnTo>
                    <a:pt x="1169701" y="1439433"/>
                  </a:lnTo>
                  <a:lnTo>
                    <a:pt x="1121709" y="1454568"/>
                  </a:lnTo>
                  <a:lnTo>
                    <a:pt x="1069684" y="1468068"/>
                  </a:lnTo>
                  <a:lnTo>
                    <a:pt x="1013966" y="1479815"/>
                  </a:lnTo>
                  <a:lnTo>
                    <a:pt x="954897" y="1489692"/>
                  </a:lnTo>
                  <a:lnTo>
                    <a:pt x="892815" y="1497579"/>
                  </a:lnTo>
                  <a:lnTo>
                    <a:pt x="828060" y="1503359"/>
                  </a:lnTo>
                  <a:lnTo>
                    <a:pt x="760974" y="1506913"/>
                  </a:lnTo>
                  <a:lnTo>
                    <a:pt x="691895" y="1508125"/>
                  </a:lnTo>
                  <a:lnTo>
                    <a:pt x="622772" y="1506913"/>
                  </a:lnTo>
                  <a:lnTo>
                    <a:pt x="555647" y="1503359"/>
                  </a:lnTo>
                  <a:lnTo>
                    <a:pt x="490859" y="1497579"/>
                  </a:lnTo>
                  <a:lnTo>
                    <a:pt x="428748" y="1489692"/>
                  </a:lnTo>
                  <a:lnTo>
                    <a:pt x="369653" y="1479815"/>
                  </a:lnTo>
                  <a:lnTo>
                    <a:pt x="313915" y="1468068"/>
                  </a:lnTo>
                  <a:lnTo>
                    <a:pt x="261873" y="1454568"/>
                  </a:lnTo>
                  <a:lnTo>
                    <a:pt x="213867" y="1439433"/>
                  </a:lnTo>
                  <a:lnTo>
                    <a:pt x="170237" y="1422782"/>
                  </a:lnTo>
                  <a:lnTo>
                    <a:pt x="131322" y="1404732"/>
                  </a:lnTo>
                  <a:lnTo>
                    <a:pt x="97462" y="1385402"/>
                  </a:lnTo>
                  <a:lnTo>
                    <a:pt x="46265" y="1343374"/>
                  </a:lnTo>
                  <a:lnTo>
                    <a:pt x="19364" y="1297642"/>
                  </a:lnTo>
                  <a:lnTo>
                    <a:pt x="15875" y="1273683"/>
                  </a:lnTo>
                  <a:close/>
                </a:path>
                <a:path w="1383665" h="3077845">
                  <a:moveTo>
                    <a:pt x="39369" y="1823847"/>
                  </a:moveTo>
                  <a:lnTo>
                    <a:pt x="54313" y="1776888"/>
                  </a:lnTo>
                  <a:lnTo>
                    <a:pt x="97039" y="1733448"/>
                  </a:lnTo>
                  <a:lnTo>
                    <a:pt x="164386" y="1694591"/>
                  </a:lnTo>
                  <a:lnTo>
                    <a:pt x="206306" y="1677214"/>
                  </a:lnTo>
                  <a:lnTo>
                    <a:pt x="253197" y="1661383"/>
                  </a:lnTo>
                  <a:lnTo>
                    <a:pt x="304664" y="1647230"/>
                  </a:lnTo>
                  <a:lnTo>
                    <a:pt x="360313" y="1634889"/>
                  </a:lnTo>
                  <a:lnTo>
                    <a:pt x="419747" y="1624494"/>
                  </a:lnTo>
                  <a:lnTo>
                    <a:pt x="482573" y="1616176"/>
                  </a:lnTo>
                  <a:lnTo>
                    <a:pt x="548396" y="1610070"/>
                  </a:lnTo>
                  <a:lnTo>
                    <a:pt x="616820" y="1606309"/>
                  </a:lnTo>
                  <a:lnTo>
                    <a:pt x="687451" y="1605026"/>
                  </a:lnTo>
                  <a:lnTo>
                    <a:pt x="758034" y="1606309"/>
                  </a:lnTo>
                  <a:lnTo>
                    <a:pt x="826417" y="1610070"/>
                  </a:lnTo>
                  <a:lnTo>
                    <a:pt x="892204" y="1616176"/>
                  </a:lnTo>
                  <a:lnTo>
                    <a:pt x="955000" y="1624494"/>
                  </a:lnTo>
                  <a:lnTo>
                    <a:pt x="1014410" y="1634889"/>
                  </a:lnTo>
                  <a:lnTo>
                    <a:pt x="1070037" y="1647230"/>
                  </a:lnTo>
                  <a:lnTo>
                    <a:pt x="1121488" y="1661383"/>
                  </a:lnTo>
                  <a:lnTo>
                    <a:pt x="1168366" y="1677214"/>
                  </a:lnTo>
                  <a:lnTo>
                    <a:pt x="1210277" y="1694591"/>
                  </a:lnTo>
                  <a:lnTo>
                    <a:pt x="1246824" y="1713380"/>
                  </a:lnTo>
                  <a:lnTo>
                    <a:pt x="1302248" y="1754662"/>
                  </a:lnTo>
                  <a:lnTo>
                    <a:pt x="1331476" y="1799994"/>
                  </a:lnTo>
                  <a:lnTo>
                    <a:pt x="1335277" y="1823847"/>
                  </a:lnTo>
                  <a:lnTo>
                    <a:pt x="1331476" y="1847675"/>
                  </a:lnTo>
                  <a:lnTo>
                    <a:pt x="1302248" y="1892969"/>
                  </a:lnTo>
                  <a:lnTo>
                    <a:pt x="1246824" y="1934224"/>
                  </a:lnTo>
                  <a:lnTo>
                    <a:pt x="1210277" y="1953002"/>
                  </a:lnTo>
                  <a:lnTo>
                    <a:pt x="1168366" y="1970371"/>
                  </a:lnTo>
                  <a:lnTo>
                    <a:pt x="1121488" y="1986196"/>
                  </a:lnTo>
                  <a:lnTo>
                    <a:pt x="1070037" y="2000344"/>
                  </a:lnTo>
                  <a:lnTo>
                    <a:pt x="1014410" y="2012681"/>
                  </a:lnTo>
                  <a:lnTo>
                    <a:pt x="955000" y="2023075"/>
                  </a:lnTo>
                  <a:lnTo>
                    <a:pt x="892204" y="2031391"/>
                  </a:lnTo>
                  <a:lnTo>
                    <a:pt x="826417" y="2037496"/>
                  </a:lnTo>
                  <a:lnTo>
                    <a:pt x="758034" y="2041257"/>
                  </a:lnTo>
                  <a:lnTo>
                    <a:pt x="687451" y="2042541"/>
                  </a:lnTo>
                  <a:lnTo>
                    <a:pt x="616820" y="2041257"/>
                  </a:lnTo>
                  <a:lnTo>
                    <a:pt x="548396" y="2037496"/>
                  </a:lnTo>
                  <a:lnTo>
                    <a:pt x="482573" y="2031391"/>
                  </a:lnTo>
                  <a:lnTo>
                    <a:pt x="419747" y="2023075"/>
                  </a:lnTo>
                  <a:lnTo>
                    <a:pt x="360313" y="2012681"/>
                  </a:lnTo>
                  <a:lnTo>
                    <a:pt x="304664" y="2000344"/>
                  </a:lnTo>
                  <a:lnTo>
                    <a:pt x="253197" y="1986196"/>
                  </a:lnTo>
                  <a:lnTo>
                    <a:pt x="206306" y="1970371"/>
                  </a:lnTo>
                  <a:lnTo>
                    <a:pt x="164386" y="1953002"/>
                  </a:lnTo>
                  <a:lnTo>
                    <a:pt x="127832" y="1934224"/>
                  </a:lnTo>
                  <a:lnTo>
                    <a:pt x="72401" y="1892969"/>
                  </a:lnTo>
                  <a:lnTo>
                    <a:pt x="43171" y="1847675"/>
                  </a:lnTo>
                  <a:lnTo>
                    <a:pt x="39369" y="1823847"/>
                  </a:lnTo>
                  <a:close/>
                </a:path>
                <a:path w="1383665" h="3077845">
                  <a:moveTo>
                    <a:pt x="130175" y="2279650"/>
                  </a:moveTo>
                  <a:lnTo>
                    <a:pt x="145682" y="2235886"/>
                  </a:lnTo>
                  <a:lnTo>
                    <a:pt x="189855" y="2195710"/>
                  </a:lnTo>
                  <a:lnTo>
                    <a:pt x="259167" y="2160268"/>
                  </a:lnTo>
                  <a:lnTo>
                    <a:pt x="302148" y="2144680"/>
                  </a:lnTo>
                  <a:lnTo>
                    <a:pt x="350093" y="2130706"/>
                  </a:lnTo>
                  <a:lnTo>
                    <a:pt x="402559" y="2118489"/>
                  </a:lnTo>
                  <a:lnTo>
                    <a:pt x="459106" y="2108172"/>
                  </a:lnTo>
                  <a:lnTo>
                    <a:pt x="519294" y="2099898"/>
                  </a:lnTo>
                  <a:lnTo>
                    <a:pt x="582683" y="2093810"/>
                  </a:lnTo>
                  <a:lnTo>
                    <a:pt x="648830" y="2090053"/>
                  </a:lnTo>
                  <a:lnTo>
                    <a:pt x="717295" y="2088769"/>
                  </a:lnTo>
                  <a:lnTo>
                    <a:pt x="785711" y="2090053"/>
                  </a:lnTo>
                  <a:lnTo>
                    <a:pt x="851814" y="2093810"/>
                  </a:lnTo>
                  <a:lnTo>
                    <a:pt x="915166" y="2099898"/>
                  </a:lnTo>
                  <a:lnTo>
                    <a:pt x="975323" y="2108172"/>
                  </a:lnTo>
                  <a:lnTo>
                    <a:pt x="1031846" y="2118489"/>
                  </a:lnTo>
                  <a:lnTo>
                    <a:pt x="1084292" y="2130706"/>
                  </a:lnTo>
                  <a:lnTo>
                    <a:pt x="1132220" y="2144680"/>
                  </a:lnTo>
                  <a:lnTo>
                    <a:pt x="1175190" y="2160268"/>
                  </a:lnTo>
                  <a:lnTo>
                    <a:pt x="1212760" y="2177325"/>
                  </a:lnTo>
                  <a:lnTo>
                    <a:pt x="1269934" y="2215277"/>
                  </a:lnTo>
                  <a:lnTo>
                    <a:pt x="1300212" y="2257391"/>
                  </a:lnTo>
                  <a:lnTo>
                    <a:pt x="1304163" y="2279650"/>
                  </a:lnTo>
                  <a:lnTo>
                    <a:pt x="1300212" y="2301906"/>
                  </a:lnTo>
                  <a:lnTo>
                    <a:pt x="1269934" y="2344007"/>
                  </a:lnTo>
                  <a:lnTo>
                    <a:pt x="1212760" y="2381937"/>
                  </a:lnTo>
                  <a:lnTo>
                    <a:pt x="1175190" y="2398981"/>
                  </a:lnTo>
                  <a:lnTo>
                    <a:pt x="1132220" y="2414555"/>
                  </a:lnTo>
                  <a:lnTo>
                    <a:pt x="1084292" y="2428516"/>
                  </a:lnTo>
                  <a:lnTo>
                    <a:pt x="1031846" y="2440720"/>
                  </a:lnTo>
                  <a:lnTo>
                    <a:pt x="975323" y="2451025"/>
                  </a:lnTo>
                  <a:lnTo>
                    <a:pt x="915166" y="2459289"/>
                  </a:lnTo>
                  <a:lnTo>
                    <a:pt x="851814" y="2465369"/>
                  </a:lnTo>
                  <a:lnTo>
                    <a:pt x="785711" y="2469121"/>
                  </a:lnTo>
                  <a:lnTo>
                    <a:pt x="717295" y="2470404"/>
                  </a:lnTo>
                  <a:lnTo>
                    <a:pt x="648830" y="2469121"/>
                  </a:lnTo>
                  <a:lnTo>
                    <a:pt x="582683" y="2465369"/>
                  </a:lnTo>
                  <a:lnTo>
                    <a:pt x="519294" y="2459289"/>
                  </a:lnTo>
                  <a:lnTo>
                    <a:pt x="459106" y="2451025"/>
                  </a:lnTo>
                  <a:lnTo>
                    <a:pt x="402559" y="2440720"/>
                  </a:lnTo>
                  <a:lnTo>
                    <a:pt x="350093" y="2428516"/>
                  </a:lnTo>
                  <a:lnTo>
                    <a:pt x="302148" y="2414555"/>
                  </a:lnTo>
                  <a:lnTo>
                    <a:pt x="259167" y="2398981"/>
                  </a:lnTo>
                  <a:lnTo>
                    <a:pt x="221589" y="2381937"/>
                  </a:lnTo>
                  <a:lnTo>
                    <a:pt x="164406" y="2344007"/>
                  </a:lnTo>
                  <a:lnTo>
                    <a:pt x="134125" y="2301906"/>
                  </a:lnTo>
                  <a:lnTo>
                    <a:pt x="130175" y="2279650"/>
                  </a:lnTo>
                  <a:close/>
                </a:path>
                <a:path w="1383665" h="3077845">
                  <a:moveTo>
                    <a:pt x="39369" y="2850642"/>
                  </a:moveTo>
                  <a:lnTo>
                    <a:pt x="53011" y="2804948"/>
                  </a:lnTo>
                  <a:lnTo>
                    <a:pt x="92136" y="2762392"/>
                  </a:lnTo>
                  <a:lnTo>
                    <a:pt x="154047" y="2723885"/>
                  </a:lnTo>
                  <a:lnTo>
                    <a:pt x="192704" y="2706433"/>
                  </a:lnTo>
                  <a:lnTo>
                    <a:pt x="236045" y="2690336"/>
                  </a:lnTo>
                  <a:lnTo>
                    <a:pt x="283733" y="2675706"/>
                  </a:lnTo>
                  <a:lnTo>
                    <a:pt x="335432" y="2662657"/>
                  </a:lnTo>
                  <a:lnTo>
                    <a:pt x="390803" y="2651303"/>
                  </a:lnTo>
                  <a:lnTo>
                    <a:pt x="449510" y="2641758"/>
                  </a:lnTo>
                  <a:lnTo>
                    <a:pt x="511215" y="2634136"/>
                  </a:lnTo>
                  <a:lnTo>
                    <a:pt x="575581" y="2628551"/>
                  </a:lnTo>
                  <a:lnTo>
                    <a:pt x="642270" y="2625117"/>
                  </a:lnTo>
                  <a:lnTo>
                    <a:pt x="710945" y="2623947"/>
                  </a:lnTo>
                  <a:lnTo>
                    <a:pt x="779576" y="2625117"/>
                  </a:lnTo>
                  <a:lnTo>
                    <a:pt x="846227" y="2628551"/>
                  </a:lnTo>
                  <a:lnTo>
                    <a:pt x="910558" y="2634136"/>
                  </a:lnTo>
                  <a:lnTo>
                    <a:pt x="972234" y="2641758"/>
                  </a:lnTo>
                  <a:lnTo>
                    <a:pt x="1030916" y="2651303"/>
                  </a:lnTo>
                  <a:lnTo>
                    <a:pt x="1086267" y="2662657"/>
                  </a:lnTo>
                  <a:lnTo>
                    <a:pt x="1137949" y="2675706"/>
                  </a:lnTo>
                  <a:lnTo>
                    <a:pt x="1185624" y="2690336"/>
                  </a:lnTo>
                  <a:lnTo>
                    <a:pt x="1228955" y="2706433"/>
                  </a:lnTo>
                  <a:lnTo>
                    <a:pt x="1267604" y="2723885"/>
                  </a:lnTo>
                  <a:lnTo>
                    <a:pt x="1301233" y="2742576"/>
                  </a:lnTo>
                  <a:lnTo>
                    <a:pt x="1352082" y="2783221"/>
                  </a:lnTo>
                  <a:lnTo>
                    <a:pt x="1378801" y="2827460"/>
                  </a:lnTo>
                  <a:lnTo>
                    <a:pt x="1382267" y="2850642"/>
                  </a:lnTo>
                  <a:lnTo>
                    <a:pt x="1378801" y="2873823"/>
                  </a:lnTo>
                  <a:lnTo>
                    <a:pt x="1352082" y="2918062"/>
                  </a:lnTo>
                  <a:lnTo>
                    <a:pt x="1301233" y="2958707"/>
                  </a:lnTo>
                  <a:lnTo>
                    <a:pt x="1267604" y="2977398"/>
                  </a:lnTo>
                  <a:lnTo>
                    <a:pt x="1228955" y="2994850"/>
                  </a:lnTo>
                  <a:lnTo>
                    <a:pt x="1185624" y="3010947"/>
                  </a:lnTo>
                  <a:lnTo>
                    <a:pt x="1137949" y="3025577"/>
                  </a:lnTo>
                  <a:lnTo>
                    <a:pt x="1086267" y="3038626"/>
                  </a:lnTo>
                  <a:lnTo>
                    <a:pt x="1030916" y="3049980"/>
                  </a:lnTo>
                  <a:lnTo>
                    <a:pt x="972234" y="3059525"/>
                  </a:lnTo>
                  <a:lnTo>
                    <a:pt x="910558" y="3067147"/>
                  </a:lnTo>
                  <a:lnTo>
                    <a:pt x="846227" y="3072732"/>
                  </a:lnTo>
                  <a:lnTo>
                    <a:pt x="779576" y="3076166"/>
                  </a:lnTo>
                  <a:lnTo>
                    <a:pt x="710945" y="3077337"/>
                  </a:lnTo>
                  <a:lnTo>
                    <a:pt x="642270" y="3076166"/>
                  </a:lnTo>
                  <a:lnTo>
                    <a:pt x="575581" y="3072732"/>
                  </a:lnTo>
                  <a:lnTo>
                    <a:pt x="511215" y="3067147"/>
                  </a:lnTo>
                  <a:lnTo>
                    <a:pt x="449510" y="3059525"/>
                  </a:lnTo>
                  <a:lnTo>
                    <a:pt x="390803" y="3049980"/>
                  </a:lnTo>
                  <a:lnTo>
                    <a:pt x="335432" y="3038626"/>
                  </a:lnTo>
                  <a:lnTo>
                    <a:pt x="283733" y="3025577"/>
                  </a:lnTo>
                  <a:lnTo>
                    <a:pt x="236045" y="3010947"/>
                  </a:lnTo>
                  <a:lnTo>
                    <a:pt x="192704" y="2994850"/>
                  </a:lnTo>
                  <a:lnTo>
                    <a:pt x="154047" y="2977398"/>
                  </a:lnTo>
                  <a:lnTo>
                    <a:pt x="120412" y="2958707"/>
                  </a:lnTo>
                  <a:lnTo>
                    <a:pt x="69557" y="2918062"/>
                  </a:lnTo>
                  <a:lnTo>
                    <a:pt x="42836" y="2873823"/>
                  </a:lnTo>
                  <a:lnTo>
                    <a:pt x="39369" y="2850642"/>
                  </a:lnTo>
                  <a:close/>
                </a:path>
              </a:pathLst>
            </a:custGeom>
            <a:ln w="25400">
              <a:solidFill>
                <a:srgbClr val="000000"/>
              </a:solidFill>
              <a:prstDash val="solid"/>
            </a:ln>
          </p:spPr>
          <p:txBody>
            <a:bodyPr wrap="square" lIns="0" tIns="0" rIns="0" bIns="0" rtlCol="0">
              <a:prstTxWarp prst="textNoShape">
                <a:avLst/>
              </a:prstTxWarp>
              <a:noAutofit/>
            </a:bodyPr>
            <a:lstStyle/>
            <a:p>
              <a:endParaRPr lang="en-IN"/>
            </a:p>
          </p:txBody>
        </p:sp>
        <p:pic>
          <p:nvPicPr>
            <p:cNvPr id="11" name="Image 106">
              <a:extLst>
                <a:ext uri="{FF2B5EF4-FFF2-40B4-BE49-F238E27FC236}">
                  <a16:creationId xmlns:a16="http://schemas.microsoft.com/office/drawing/2014/main" id="{567D56C1-97B6-4BE6-B0AF-3134457BF6C1}"/>
                </a:ext>
              </a:extLst>
            </p:cNvPr>
            <p:cNvPicPr/>
            <p:nvPr/>
          </p:nvPicPr>
          <p:blipFill>
            <a:blip r:embed="rId3" cstate="print"/>
            <a:stretch>
              <a:fillRect/>
            </a:stretch>
          </p:blipFill>
          <p:spPr>
            <a:xfrm>
              <a:off x="575437" y="1219200"/>
              <a:ext cx="171322" cy="172085"/>
            </a:xfrm>
            <a:prstGeom prst="rect">
              <a:avLst/>
            </a:prstGeom>
          </p:spPr>
        </p:pic>
        <p:sp>
          <p:nvSpPr>
            <p:cNvPr id="12" name="Graphic 107">
              <a:extLst>
                <a:ext uri="{FF2B5EF4-FFF2-40B4-BE49-F238E27FC236}">
                  <a16:creationId xmlns:a16="http://schemas.microsoft.com/office/drawing/2014/main" id="{710EFB06-794F-4B6E-835D-23F43F6453A1}"/>
                </a:ext>
              </a:extLst>
            </p:cNvPr>
            <p:cNvSpPr/>
            <p:nvPr/>
          </p:nvSpPr>
          <p:spPr>
            <a:xfrm>
              <a:off x="651891" y="0"/>
              <a:ext cx="471170" cy="3162300"/>
            </a:xfrm>
            <a:custGeom>
              <a:avLst/>
              <a:gdLst/>
              <a:ahLst/>
              <a:cxnLst/>
              <a:rect l="l" t="t" r="r" b="b"/>
              <a:pathLst>
                <a:path w="471170" h="3162300">
                  <a:moveTo>
                    <a:pt x="349504" y="1027049"/>
                  </a:moveTo>
                  <a:lnTo>
                    <a:pt x="268605" y="1053719"/>
                  </a:lnTo>
                  <a:lnTo>
                    <a:pt x="290957" y="1076071"/>
                  </a:lnTo>
                  <a:lnTo>
                    <a:pt x="55499" y="1310132"/>
                  </a:lnTo>
                  <a:lnTo>
                    <a:pt x="64389" y="1319149"/>
                  </a:lnTo>
                  <a:lnTo>
                    <a:pt x="299974" y="1085215"/>
                  </a:lnTo>
                  <a:lnTo>
                    <a:pt x="322326" y="1107694"/>
                  </a:lnTo>
                  <a:lnTo>
                    <a:pt x="349504" y="1027049"/>
                  </a:lnTo>
                  <a:close/>
                </a:path>
                <a:path w="471170" h="3162300">
                  <a:moveTo>
                    <a:pt x="386969" y="1545590"/>
                  </a:moveTo>
                  <a:lnTo>
                    <a:pt x="349504" y="1469136"/>
                  </a:lnTo>
                  <a:lnTo>
                    <a:pt x="330327" y="1494282"/>
                  </a:lnTo>
                  <a:lnTo>
                    <a:pt x="80264" y="1303782"/>
                  </a:lnTo>
                  <a:lnTo>
                    <a:pt x="72644" y="1313815"/>
                  </a:lnTo>
                  <a:lnTo>
                    <a:pt x="322580" y="1504442"/>
                  </a:lnTo>
                  <a:lnTo>
                    <a:pt x="303276" y="1529715"/>
                  </a:lnTo>
                  <a:lnTo>
                    <a:pt x="386969" y="1545590"/>
                  </a:lnTo>
                  <a:close/>
                </a:path>
                <a:path w="471170" h="3162300">
                  <a:moveTo>
                    <a:pt x="436753" y="83820"/>
                  </a:moveTo>
                  <a:lnTo>
                    <a:pt x="421894" y="0"/>
                  </a:lnTo>
                  <a:lnTo>
                    <a:pt x="363728" y="62230"/>
                  </a:lnTo>
                  <a:lnTo>
                    <a:pt x="394208" y="71247"/>
                  </a:lnTo>
                  <a:lnTo>
                    <a:pt x="53848" y="1220597"/>
                  </a:lnTo>
                  <a:lnTo>
                    <a:pt x="66040" y="1224153"/>
                  </a:lnTo>
                  <a:lnTo>
                    <a:pt x="406400" y="74803"/>
                  </a:lnTo>
                  <a:lnTo>
                    <a:pt x="436753" y="83820"/>
                  </a:lnTo>
                  <a:close/>
                </a:path>
                <a:path w="471170" h="3162300">
                  <a:moveTo>
                    <a:pt x="471043" y="2510663"/>
                  </a:moveTo>
                  <a:lnTo>
                    <a:pt x="441198" y="2521331"/>
                  </a:lnTo>
                  <a:lnTo>
                    <a:pt x="37820" y="1384719"/>
                  </a:lnTo>
                  <a:lnTo>
                    <a:pt x="26644" y="1332623"/>
                  </a:lnTo>
                  <a:lnTo>
                    <a:pt x="32562" y="1321155"/>
                  </a:lnTo>
                  <a:lnTo>
                    <a:pt x="409702" y="2012569"/>
                  </a:lnTo>
                  <a:lnTo>
                    <a:pt x="381762" y="2027682"/>
                  </a:lnTo>
                  <a:lnTo>
                    <a:pt x="451739" y="2076335"/>
                  </a:lnTo>
                  <a:lnTo>
                    <a:pt x="448691" y="1991233"/>
                  </a:lnTo>
                  <a:lnTo>
                    <a:pt x="420878" y="2006473"/>
                  </a:lnTo>
                  <a:lnTo>
                    <a:pt x="41402" y="1310767"/>
                  </a:lnTo>
                  <a:lnTo>
                    <a:pt x="36550" y="1313421"/>
                  </a:lnTo>
                  <a:lnTo>
                    <a:pt x="382524" y="642366"/>
                  </a:lnTo>
                  <a:lnTo>
                    <a:pt x="410718" y="656971"/>
                  </a:lnTo>
                  <a:lnTo>
                    <a:pt x="411734" y="571881"/>
                  </a:lnTo>
                  <a:lnTo>
                    <a:pt x="342900" y="622046"/>
                  </a:lnTo>
                  <a:lnTo>
                    <a:pt x="371221" y="636524"/>
                  </a:lnTo>
                  <a:lnTo>
                    <a:pt x="22479" y="1313180"/>
                  </a:lnTo>
                  <a:lnTo>
                    <a:pt x="22352" y="1312545"/>
                  </a:lnTo>
                  <a:lnTo>
                    <a:pt x="12915" y="1314577"/>
                  </a:lnTo>
                  <a:lnTo>
                    <a:pt x="11938" y="1311783"/>
                  </a:lnTo>
                  <a:lnTo>
                    <a:pt x="0" y="1315974"/>
                  </a:lnTo>
                  <a:lnTo>
                    <a:pt x="8572" y="1340154"/>
                  </a:lnTo>
                  <a:lnTo>
                    <a:pt x="5461" y="1346200"/>
                  </a:lnTo>
                  <a:lnTo>
                    <a:pt x="11912" y="1349590"/>
                  </a:lnTo>
                  <a:lnTo>
                    <a:pt x="25425" y="1387627"/>
                  </a:lnTo>
                  <a:lnTo>
                    <a:pt x="390144" y="3089148"/>
                  </a:lnTo>
                  <a:lnTo>
                    <a:pt x="359156" y="3095752"/>
                  </a:lnTo>
                  <a:lnTo>
                    <a:pt x="412369" y="3162173"/>
                  </a:lnTo>
                  <a:lnTo>
                    <a:pt x="433705" y="3079750"/>
                  </a:lnTo>
                  <a:lnTo>
                    <a:pt x="402590" y="3086481"/>
                  </a:lnTo>
                  <a:lnTo>
                    <a:pt x="58293" y="1480248"/>
                  </a:lnTo>
                  <a:lnTo>
                    <a:pt x="429260" y="2525522"/>
                  </a:lnTo>
                  <a:lnTo>
                    <a:pt x="399288" y="2536063"/>
                  </a:lnTo>
                  <a:lnTo>
                    <a:pt x="460629" y="2595118"/>
                  </a:lnTo>
                  <a:lnTo>
                    <a:pt x="471043" y="2510663"/>
                  </a:lnTo>
                  <a:close/>
                </a:path>
              </a:pathLst>
            </a:custGeom>
            <a:solidFill>
              <a:srgbClr val="000000"/>
            </a:solidFill>
          </p:spPr>
          <p:txBody>
            <a:bodyPr wrap="square" lIns="0" tIns="0" rIns="0" bIns="0" rtlCol="0">
              <a:prstTxWarp prst="textNoShape">
                <a:avLst/>
              </a:prstTxWarp>
              <a:noAutofit/>
            </a:bodyPr>
            <a:lstStyle/>
            <a:p>
              <a:endParaRPr lang="en-IN"/>
            </a:p>
          </p:txBody>
        </p:sp>
        <p:pic>
          <p:nvPicPr>
            <p:cNvPr id="13" name="Image 108">
              <a:extLst>
                <a:ext uri="{FF2B5EF4-FFF2-40B4-BE49-F238E27FC236}">
                  <a16:creationId xmlns:a16="http://schemas.microsoft.com/office/drawing/2014/main" id="{7AF5E175-FC74-41A0-AE9B-616F0C9D6493}"/>
                </a:ext>
              </a:extLst>
            </p:cNvPr>
            <p:cNvPicPr/>
            <p:nvPr/>
          </p:nvPicPr>
          <p:blipFill>
            <a:blip r:embed="rId4" cstate="print"/>
            <a:stretch>
              <a:fillRect/>
            </a:stretch>
          </p:blipFill>
          <p:spPr>
            <a:xfrm>
              <a:off x="621030" y="1236344"/>
              <a:ext cx="120650" cy="86995"/>
            </a:xfrm>
            <a:prstGeom prst="rect">
              <a:avLst/>
            </a:prstGeom>
          </p:spPr>
        </p:pic>
        <p:sp>
          <p:nvSpPr>
            <p:cNvPr id="14" name="Graphic 109">
              <a:extLst>
                <a:ext uri="{FF2B5EF4-FFF2-40B4-BE49-F238E27FC236}">
                  <a16:creationId xmlns:a16="http://schemas.microsoft.com/office/drawing/2014/main" id="{434AEB70-82F7-45DE-BB43-5905F16E8FFE}"/>
                </a:ext>
              </a:extLst>
            </p:cNvPr>
            <p:cNvSpPr/>
            <p:nvPr/>
          </p:nvSpPr>
          <p:spPr>
            <a:xfrm>
              <a:off x="158242" y="1596263"/>
              <a:ext cx="208279" cy="170180"/>
            </a:xfrm>
            <a:custGeom>
              <a:avLst/>
              <a:gdLst/>
              <a:ahLst/>
              <a:cxnLst/>
              <a:rect l="l" t="t" r="r" b="b"/>
              <a:pathLst>
                <a:path w="208279" h="170180">
                  <a:moveTo>
                    <a:pt x="0" y="170052"/>
                  </a:moveTo>
                  <a:lnTo>
                    <a:pt x="208280" y="0"/>
                  </a:lnTo>
                </a:path>
              </a:pathLst>
            </a:custGeom>
            <a:ln w="9525">
              <a:solidFill>
                <a:srgbClr val="000000"/>
              </a:solidFill>
              <a:prstDash val="solid"/>
            </a:ln>
          </p:spPr>
          <p:txBody>
            <a:bodyPr wrap="square" lIns="0" tIns="0" rIns="0" bIns="0" rtlCol="0">
              <a:prstTxWarp prst="textNoShape">
                <a:avLst/>
              </a:prstTxWarp>
              <a:noAutofit/>
            </a:bodyPr>
            <a:lstStyle/>
            <a:p>
              <a:endParaRPr lang="en-IN"/>
            </a:p>
          </p:txBody>
        </p:sp>
        <p:sp>
          <p:nvSpPr>
            <p:cNvPr id="15" name="Graphic 110">
              <a:extLst>
                <a:ext uri="{FF2B5EF4-FFF2-40B4-BE49-F238E27FC236}">
                  <a16:creationId xmlns:a16="http://schemas.microsoft.com/office/drawing/2014/main" id="{6F863ACD-5961-4B84-8160-2101792C2FE2}"/>
                </a:ext>
              </a:extLst>
            </p:cNvPr>
            <p:cNvSpPr/>
            <p:nvPr/>
          </p:nvSpPr>
          <p:spPr>
            <a:xfrm>
              <a:off x="203072" y="755650"/>
              <a:ext cx="340360" cy="353695"/>
            </a:xfrm>
            <a:custGeom>
              <a:avLst/>
              <a:gdLst/>
              <a:ahLst/>
              <a:cxnLst/>
              <a:rect l="l" t="t" r="r" b="b"/>
              <a:pathLst>
                <a:path w="340360" h="353695">
                  <a:moveTo>
                    <a:pt x="170180" y="0"/>
                  </a:moveTo>
                  <a:lnTo>
                    <a:pt x="124942" y="6312"/>
                  </a:lnTo>
                  <a:lnTo>
                    <a:pt x="84290" y="24129"/>
                  </a:lnTo>
                  <a:lnTo>
                    <a:pt x="49847" y="51768"/>
                  </a:lnTo>
                  <a:lnTo>
                    <a:pt x="23236" y="87545"/>
                  </a:lnTo>
                  <a:lnTo>
                    <a:pt x="6079" y="129778"/>
                  </a:lnTo>
                  <a:lnTo>
                    <a:pt x="0" y="176784"/>
                  </a:lnTo>
                  <a:lnTo>
                    <a:pt x="6079" y="223799"/>
                  </a:lnTo>
                  <a:lnTo>
                    <a:pt x="23236" y="266055"/>
                  </a:lnTo>
                  <a:lnTo>
                    <a:pt x="49847" y="301863"/>
                  </a:lnTo>
                  <a:lnTo>
                    <a:pt x="84290" y="329532"/>
                  </a:lnTo>
                  <a:lnTo>
                    <a:pt x="124942" y="347372"/>
                  </a:lnTo>
                  <a:lnTo>
                    <a:pt x="170180" y="353694"/>
                  </a:lnTo>
                  <a:lnTo>
                    <a:pt x="215417" y="347372"/>
                  </a:lnTo>
                  <a:lnTo>
                    <a:pt x="256069" y="329532"/>
                  </a:lnTo>
                  <a:lnTo>
                    <a:pt x="290512" y="301863"/>
                  </a:lnTo>
                  <a:lnTo>
                    <a:pt x="317123" y="266055"/>
                  </a:lnTo>
                  <a:lnTo>
                    <a:pt x="334280" y="223799"/>
                  </a:lnTo>
                  <a:lnTo>
                    <a:pt x="340360" y="176784"/>
                  </a:lnTo>
                  <a:lnTo>
                    <a:pt x="334280" y="129778"/>
                  </a:lnTo>
                  <a:lnTo>
                    <a:pt x="317123" y="87545"/>
                  </a:lnTo>
                  <a:lnTo>
                    <a:pt x="290512" y="51768"/>
                  </a:lnTo>
                  <a:lnTo>
                    <a:pt x="256069" y="24129"/>
                  </a:lnTo>
                  <a:lnTo>
                    <a:pt x="215417" y="6312"/>
                  </a:lnTo>
                  <a:lnTo>
                    <a:pt x="170180" y="0"/>
                  </a:lnTo>
                  <a:close/>
                </a:path>
              </a:pathLst>
            </a:custGeom>
            <a:solidFill>
              <a:srgbClr val="FFFFFF"/>
            </a:solidFill>
          </p:spPr>
          <p:txBody>
            <a:bodyPr wrap="square" lIns="0" tIns="0" rIns="0" bIns="0" rtlCol="0">
              <a:prstTxWarp prst="textNoShape">
                <a:avLst/>
              </a:prstTxWarp>
              <a:noAutofit/>
            </a:bodyPr>
            <a:lstStyle/>
            <a:p>
              <a:endParaRPr lang="en-IN"/>
            </a:p>
          </p:txBody>
        </p:sp>
        <p:sp>
          <p:nvSpPr>
            <p:cNvPr id="16" name="Graphic 111">
              <a:extLst>
                <a:ext uri="{FF2B5EF4-FFF2-40B4-BE49-F238E27FC236}">
                  <a16:creationId xmlns:a16="http://schemas.microsoft.com/office/drawing/2014/main" id="{7F3F6B51-93C9-4B9E-81B0-618D856AF990}"/>
                </a:ext>
              </a:extLst>
            </p:cNvPr>
            <p:cNvSpPr/>
            <p:nvPr/>
          </p:nvSpPr>
          <p:spPr>
            <a:xfrm>
              <a:off x="203072" y="755650"/>
              <a:ext cx="340360" cy="353695"/>
            </a:xfrm>
            <a:custGeom>
              <a:avLst/>
              <a:gdLst/>
              <a:ahLst/>
              <a:cxnLst/>
              <a:rect l="l" t="t" r="r" b="b"/>
              <a:pathLst>
                <a:path w="340360" h="353695">
                  <a:moveTo>
                    <a:pt x="0" y="176784"/>
                  </a:moveTo>
                  <a:lnTo>
                    <a:pt x="6079" y="129778"/>
                  </a:lnTo>
                  <a:lnTo>
                    <a:pt x="23236" y="87545"/>
                  </a:lnTo>
                  <a:lnTo>
                    <a:pt x="49847" y="51768"/>
                  </a:lnTo>
                  <a:lnTo>
                    <a:pt x="84290" y="24129"/>
                  </a:lnTo>
                  <a:lnTo>
                    <a:pt x="124942" y="6312"/>
                  </a:lnTo>
                  <a:lnTo>
                    <a:pt x="170180" y="0"/>
                  </a:lnTo>
                  <a:lnTo>
                    <a:pt x="215417" y="6312"/>
                  </a:lnTo>
                  <a:lnTo>
                    <a:pt x="256069" y="24129"/>
                  </a:lnTo>
                  <a:lnTo>
                    <a:pt x="290512" y="51768"/>
                  </a:lnTo>
                  <a:lnTo>
                    <a:pt x="317123" y="87545"/>
                  </a:lnTo>
                  <a:lnTo>
                    <a:pt x="334280" y="129778"/>
                  </a:lnTo>
                  <a:lnTo>
                    <a:pt x="340360" y="176784"/>
                  </a:lnTo>
                  <a:lnTo>
                    <a:pt x="334280" y="223799"/>
                  </a:lnTo>
                  <a:lnTo>
                    <a:pt x="317123" y="266055"/>
                  </a:lnTo>
                  <a:lnTo>
                    <a:pt x="290512" y="301863"/>
                  </a:lnTo>
                  <a:lnTo>
                    <a:pt x="256069" y="329532"/>
                  </a:lnTo>
                  <a:lnTo>
                    <a:pt x="215417" y="347372"/>
                  </a:lnTo>
                  <a:lnTo>
                    <a:pt x="170180" y="353694"/>
                  </a:lnTo>
                  <a:lnTo>
                    <a:pt x="124942" y="347372"/>
                  </a:lnTo>
                  <a:lnTo>
                    <a:pt x="84290" y="329532"/>
                  </a:lnTo>
                  <a:lnTo>
                    <a:pt x="49847" y="301863"/>
                  </a:lnTo>
                  <a:lnTo>
                    <a:pt x="23236" y="266055"/>
                  </a:lnTo>
                  <a:lnTo>
                    <a:pt x="6079" y="223799"/>
                  </a:lnTo>
                  <a:lnTo>
                    <a:pt x="0" y="176784"/>
                  </a:lnTo>
                  <a:close/>
                </a:path>
              </a:pathLst>
            </a:custGeom>
            <a:ln w="12699">
              <a:solidFill>
                <a:srgbClr val="000000"/>
              </a:solidFill>
              <a:prstDash val="solid"/>
            </a:ln>
          </p:spPr>
          <p:txBody>
            <a:bodyPr wrap="square" lIns="0" tIns="0" rIns="0" bIns="0" rtlCol="0">
              <a:prstTxWarp prst="textNoShape">
                <a:avLst/>
              </a:prstTxWarp>
              <a:noAutofit/>
            </a:bodyPr>
            <a:lstStyle/>
            <a:p>
              <a:endParaRPr lang="en-IN"/>
            </a:p>
          </p:txBody>
        </p:sp>
        <p:sp>
          <p:nvSpPr>
            <p:cNvPr id="17" name="Textbox 112">
              <a:extLst>
                <a:ext uri="{FF2B5EF4-FFF2-40B4-BE49-F238E27FC236}">
                  <a16:creationId xmlns:a16="http://schemas.microsoft.com/office/drawing/2014/main" id="{7124BA3C-60E6-44D0-8F82-064A788C65D0}"/>
                </a:ext>
              </a:extLst>
            </p:cNvPr>
            <p:cNvSpPr txBox="1"/>
            <p:nvPr/>
          </p:nvSpPr>
          <p:spPr>
            <a:xfrm>
              <a:off x="1566672" y="484251"/>
              <a:ext cx="327660" cy="140335"/>
            </a:xfrm>
            <a:prstGeom prst="rect">
              <a:avLst/>
            </a:prstGeom>
          </p:spPr>
          <p:txBody>
            <a:bodyPr wrap="square" lIns="0" tIns="0" rIns="0" bIns="0" rtlCol="0">
              <a:noAutofit/>
            </a:bodyPr>
            <a:lstStyle/>
            <a:p>
              <a:pPr>
                <a:lnSpc>
                  <a:spcPts val="1105"/>
                </a:lnSpc>
              </a:pPr>
              <a:r>
                <a:rPr lang="en-US" sz="1100" spc="-10">
                  <a:effectLst/>
                  <a:latin typeface="Calibri" panose="020F0502020204030204" pitchFamily="34" charset="0"/>
                  <a:ea typeface="Times New Roman" panose="02020603050405020304" pitchFamily="18" charset="0"/>
                  <a:cs typeface="Times New Roman" panose="02020603050405020304" pitchFamily="18" charset="0"/>
                </a:rPr>
                <a:t>Login</a:t>
              </a:r>
              <a:endParaRPr lang="en-IN" sz="1100">
                <a:effectLst/>
                <a:latin typeface="Times New Roman" panose="02020603050405020304" pitchFamily="18" charset="0"/>
                <a:ea typeface="Times New Roman" panose="02020603050405020304" pitchFamily="18" charset="0"/>
              </a:endParaRPr>
            </a:p>
          </p:txBody>
        </p:sp>
        <p:sp>
          <p:nvSpPr>
            <p:cNvPr id="18" name="Textbox 113">
              <a:extLst>
                <a:ext uri="{FF2B5EF4-FFF2-40B4-BE49-F238E27FC236}">
                  <a16:creationId xmlns:a16="http://schemas.microsoft.com/office/drawing/2014/main" id="{192E8909-CE9C-4972-95F5-9557B93A3C84}"/>
                </a:ext>
              </a:extLst>
            </p:cNvPr>
            <p:cNvSpPr txBox="1"/>
            <p:nvPr/>
          </p:nvSpPr>
          <p:spPr>
            <a:xfrm>
              <a:off x="1434083" y="821267"/>
              <a:ext cx="637540" cy="847203"/>
            </a:xfrm>
            <a:prstGeom prst="rect">
              <a:avLst/>
            </a:prstGeom>
          </p:spPr>
          <p:txBody>
            <a:bodyPr wrap="square" lIns="0" tIns="0" rIns="0" bIns="0" rtlCol="0">
              <a:noAutofit/>
            </a:bodyPr>
            <a:lstStyle/>
            <a:p>
              <a:pPr marL="60960" marR="11430" algn="ctr">
                <a:lnSpc>
                  <a:spcPct val="115000"/>
                </a:lnSpc>
                <a:spcAft>
                  <a:spcPts val="0"/>
                </a:spcAft>
              </a:pPr>
              <a:r>
                <a:rPr lang="en-US" sz="1100" spc="-10">
                  <a:effectLst/>
                  <a:latin typeface="Calibri" panose="020F0502020204030204" pitchFamily="34" charset="0"/>
                  <a:ea typeface="Times New Roman" panose="02020603050405020304" pitchFamily="18" charset="0"/>
                  <a:cs typeface="Times New Roman" panose="02020603050405020304" pitchFamily="18" charset="0"/>
                </a:rPr>
                <a:t>Update</a:t>
              </a:r>
              <a:endParaRPr lang="en-IN" sz="1100">
                <a:effectLst/>
                <a:latin typeface="Times New Roman" panose="02020603050405020304" pitchFamily="18" charset="0"/>
                <a:ea typeface="Times New Roman" panose="02020603050405020304" pitchFamily="18" charset="0"/>
              </a:endParaRPr>
            </a:p>
            <a:p>
              <a:pPr marL="38100" algn="ctr">
                <a:lnSpc>
                  <a:spcPct val="115000"/>
                </a:lnSpc>
                <a:spcBef>
                  <a:spcPts val="170"/>
                </a:spcBef>
                <a:spcAft>
                  <a:spcPts val="0"/>
                </a:spcAft>
              </a:pPr>
              <a:r>
                <a:rPr lang="en-US" sz="1100" spc="-10">
                  <a:effectLst/>
                  <a:latin typeface="Calibri" panose="020F0502020204030204" pitchFamily="34" charset="0"/>
                  <a:ea typeface="Times New Roman" panose="02020603050405020304" pitchFamily="18" charset="0"/>
                  <a:cs typeface="Times New Roman" panose="02020603050405020304" pitchFamily="18" charset="0"/>
                </a:rPr>
                <a:t>profile</a:t>
              </a:r>
              <a:endParaRPr lang="en-IN" sz="1100">
                <a:effectLst/>
                <a:latin typeface="Times New Roman" panose="02020603050405020304" pitchFamily="18" charset="0"/>
                <a:ea typeface="Times New Roman" panose="02020603050405020304" pitchFamily="18" charset="0"/>
              </a:endParaRPr>
            </a:p>
            <a:p>
              <a:pPr>
                <a:lnSpc>
                  <a:spcPct val="115000"/>
                </a:lnSpc>
                <a:spcBef>
                  <a:spcPts val="225"/>
                </a:spcBef>
              </a:pPr>
              <a:r>
                <a:rPr lang="en-US" sz="1100">
                  <a:effectLst/>
                  <a:latin typeface="Calibri" panose="020F0502020204030204" pitchFamily="34"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endParaRPr>
            </a:p>
            <a:p>
              <a:pPr marR="11430" algn="ctr">
                <a:lnSpc>
                  <a:spcPct val="115000"/>
                </a:lnSpc>
                <a:spcBef>
                  <a:spcPts val="5"/>
                </a:spcBef>
                <a:spcAft>
                  <a:spcPts val="0"/>
                </a:spcAft>
              </a:pPr>
              <a:r>
                <a:rPr lang="en-US" sz="1050">
                  <a:effectLst/>
                  <a:latin typeface="Calibri" panose="020F0502020204030204" pitchFamily="34" charset="0"/>
                  <a:ea typeface="Times New Roman" panose="02020603050405020304" pitchFamily="18" charset="0"/>
                  <a:cs typeface="Times New Roman" panose="02020603050405020304" pitchFamily="18" charset="0"/>
                </a:rPr>
                <a:t>Place</a:t>
              </a:r>
              <a:r>
                <a:rPr lang="en-US" sz="1050" spc="40">
                  <a:effectLst/>
                  <a:latin typeface="Calibri" panose="020F0502020204030204" pitchFamily="34" charset="0"/>
                  <a:ea typeface="Times New Roman" panose="02020603050405020304" pitchFamily="18" charset="0"/>
                  <a:cs typeface="Times New Roman" panose="02020603050405020304" pitchFamily="18" charset="0"/>
                </a:rPr>
                <a:t> </a:t>
              </a:r>
              <a:r>
                <a:rPr lang="en-US" sz="1050" spc="-10">
                  <a:effectLst/>
                  <a:latin typeface="Calibri" panose="020F0502020204030204" pitchFamily="34" charset="0"/>
                  <a:ea typeface="Times New Roman" panose="02020603050405020304" pitchFamily="18" charset="0"/>
                  <a:cs typeface="Times New Roman" panose="02020603050405020304" pitchFamily="18" charset="0"/>
                </a:rPr>
                <a:t>order</a:t>
              </a:r>
              <a:endParaRPr lang="en-IN" sz="1100">
                <a:effectLst/>
                <a:latin typeface="Times New Roman" panose="02020603050405020304" pitchFamily="18" charset="0"/>
                <a:ea typeface="Times New Roman" panose="02020603050405020304" pitchFamily="18" charset="0"/>
              </a:endParaRPr>
            </a:p>
          </p:txBody>
        </p:sp>
        <p:sp>
          <p:nvSpPr>
            <p:cNvPr id="19" name="Textbox 114">
              <a:extLst>
                <a:ext uri="{FF2B5EF4-FFF2-40B4-BE49-F238E27FC236}">
                  <a16:creationId xmlns:a16="http://schemas.microsoft.com/office/drawing/2014/main" id="{DA6A46F9-1313-4355-AC48-1A4CBA369833}"/>
                </a:ext>
              </a:extLst>
            </p:cNvPr>
            <p:cNvSpPr txBox="1"/>
            <p:nvPr/>
          </p:nvSpPr>
          <p:spPr>
            <a:xfrm>
              <a:off x="247905" y="1841641"/>
              <a:ext cx="276860" cy="140335"/>
            </a:xfrm>
            <a:prstGeom prst="rect">
              <a:avLst/>
            </a:prstGeom>
          </p:spPr>
          <p:txBody>
            <a:bodyPr wrap="square" lIns="0" tIns="0" rIns="0" bIns="0" rtlCol="0">
              <a:noAutofit/>
            </a:bodyPr>
            <a:lstStyle/>
            <a:p>
              <a:pPr>
                <a:lnSpc>
                  <a:spcPts val="1105"/>
                </a:lnSpc>
              </a:pPr>
              <a:r>
                <a:rPr lang="en-US" sz="1100" spc="-20" dirty="0">
                  <a:effectLst/>
                  <a:latin typeface="Times New Roman" panose="02020603050405020304" pitchFamily="18" charset="0"/>
                  <a:ea typeface="Inter" panose="020B0604020202020204" charset="0"/>
                  <a:cs typeface="Times New Roman" panose="02020603050405020304" pitchFamily="18" charset="0"/>
                </a:rPr>
                <a:t>User</a:t>
              </a:r>
              <a:endParaRPr lang="en-IN" sz="1050" dirty="0">
                <a:effectLst/>
                <a:latin typeface="Times New Roman" panose="02020603050405020304" pitchFamily="18" charset="0"/>
                <a:ea typeface="Inter" panose="020B0604020202020204" charset="0"/>
                <a:cs typeface="Times New Roman" panose="02020603050405020304" pitchFamily="18" charset="0"/>
              </a:endParaRPr>
            </a:p>
          </p:txBody>
        </p:sp>
        <p:sp>
          <p:nvSpPr>
            <p:cNvPr id="20" name="Textbox 115">
              <a:extLst>
                <a:ext uri="{FF2B5EF4-FFF2-40B4-BE49-F238E27FC236}">
                  <a16:creationId xmlns:a16="http://schemas.microsoft.com/office/drawing/2014/main" id="{62636138-3578-4151-A18F-423E4E838185}"/>
                </a:ext>
              </a:extLst>
            </p:cNvPr>
            <p:cNvSpPr txBox="1"/>
            <p:nvPr/>
          </p:nvSpPr>
          <p:spPr>
            <a:xfrm>
              <a:off x="1438655" y="2098167"/>
              <a:ext cx="677545" cy="140335"/>
            </a:xfrm>
            <a:prstGeom prst="rect">
              <a:avLst/>
            </a:prstGeom>
          </p:spPr>
          <p:txBody>
            <a:bodyPr wrap="square" lIns="0" tIns="0" rIns="0" bIns="0" rtlCol="0">
              <a:noAutofit/>
            </a:bodyPr>
            <a:lstStyle/>
            <a:p>
              <a:pPr>
                <a:lnSpc>
                  <a:spcPts val="1105"/>
                </a:lnSpc>
              </a:pPr>
              <a:r>
                <a:rPr lang="en-US" sz="1100" spc="-10">
                  <a:effectLst/>
                  <a:latin typeface="Calibri" panose="020F0502020204030204" pitchFamily="34" charset="0"/>
                  <a:ea typeface="Times New Roman" panose="02020603050405020304" pitchFamily="18" charset="0"/>
                  <a:cs typeface="Times New Roman" panose="02020603050405020304" pitchFamily="18" charset="0"/>
                </a:rPr>
                <a:t>Update</a:t>
              </a:r>
              <a:r>
                <a:rPr lang="en-US" sz="1100" spc="-30">
                  <a:effectLst/>
                  <a:latin typeface="Calibri" panose="020F0502020204030204" pitchFamily="34" charset="0"/>
                  <a:ea typeface="Times New Roman" panose="02020603050405020304" pitchFamily="18" charset="0"/>
                  <a:cs typeface="Times New Roman" panose="02020603050405020304" pitchFamily="18" charset="0"/>
                </a:rPr>
                <a:t> </a:t>
              </a:r>
              <a:r>
                <a:rPr lang="en-US" sz="1100" spc="-20">
                  <a:effectLst/>
                  <a:latin typeface="Calibri" panose="020F0502020204030204" pitchFamily="34" charset="0"/>
                  <a:ea typeface="Times New Roman" panose="02020603050405020304" pitchFamily="18" charset="0"/>
                  <a:cs typeface="Times New Roman" panose="02020603050405020304" pitchFamily="18" charset="0"/>
                </a:rPr>
                <a:t>cart</a:t>
              </a:r>
              <a:endParaRPr lang="en-IN" sz="1100">
                <a:effectLst/>
                <a:latin typeface="Times New Roman" panose="02020603050405020304" pitchFamily="18" charset="0"/>
                <a:ea typeface="Times New Roman" panose="02020603050405020304" pitchFamily="18" charset="0"/>
              </a:endParaRPr>
            </a:p>
          </p:txBody>
        </p:sp>
        <p:sp>
          <p:nvSpPr>
            <p:cNvPr id="21" name="Textbox 116">
              <a:extLst>
                <a:ext uri="{FF2B5EF4-FFF2-40B4-BE49-F238E27FC236}">
                  <a16:creationId xmlns:a16="http://schemas.microsoft.com/office/drawing/2014/main" id="{DA1E2417-9B4C-46C6-9EAB-553050B3D936}"/>
                </a:ext>
              </a:extLst>
            </p:cNvPr>
            <p:cNvSpPr txBox="1"/>
            <p:nvPr/>
          </p:nvSpPr>
          <p:spPr>
            <a:xfrm>
              <a:off x="1527047" y="2572130"/>
              <a:ext cx="544195" cy="140335"/>
            </a:xfrm>
            <a:prstGeom prst="rect">
              <a:avLst/>
            </a:prstGeom>
          </p:spPr>
          <p:txBody>
            <a:bodyPr wrap="square" lIns="0" tIns="0" rIns="0" bIns="0" rtlCol="0">
              <a:noAutofit/>
            </a:bodyPr>
            <a:lstStyle/>
            <a:p>
              <a:pPr>
                <a:lnSpc>
                  <a:spcPts val="1105"/>
                </a:lnSpc>
              </a:pPr>
              <a:r>
                <a:rPr lang="en-US" sz="1100">
                  <a:effectLst/>
                  <a:latin typeface="Calibri" panose="020F0502020204030204" pitchFamily="34" charset="0"/>
                  <a:ea typeface="Times New Roman" panose="02020603050405020304" pitchFamily="18" charset="0"/>
                  <a:cs typeface="Times New Roman" panose="02020603050405020304" pitchFamily="18" charset="0"/>
                </a:rPr>
                <a:t>View</a:t>
              </a:r>
              <a:r>
                <a:rPr lang="en-US" sz="1100" spc="-35">
                  <a:effectLst/>
                  <a:latin typeface="Calibri" panose="020F0502020204030204" pitchFamily="34" charset="0"/>
                  <a:ea typeface="Times New Roman" panose="02020603050405020304" pitchFamily="18" charset="0"/>
                  <a:cs typeface="Times New Roman" panose="02020603050405020304" pitchFamily="18" charset="0"/>
                </a:rPr>
                <a:t> </a:t>
              </a:r>
              <a:r>
                <a:rPr lang="en-US" sz="1100" spc="-20">
                  <a:effectLst/>
                  <a:latin typeface="Calibri" panose="020F0502020204030204" pitchFamily="34" charset="0"/>
                  <a:ea typeface="Times New Roman" panose="02020603050405020304" pitchFamily="18" charset="0"/>
                  <a:cs typeface="Times New Roman" panose="02020603050405020304" pitchFamily="18" charset="0"/>
                </a:rPr>
                <a:t>cart</a:t>
              </a:r>
              <a:endParaRPr lang="en-IN" sz="1100">
                <a:effectLst/>
                <a:latin typeface="Times New Roman" panose="02020603050405020304" pitchFamily="18" charset="0"/>
                <a:ea typeface="Times New Roman" panose="02020603050405020304" pitchFamily="18" charset="0"/>
              </a:endParaRPr>
            </a:p>
          </p:txBody>
        </p:sp>
        <p:sp>
          <p:nvSpPr>
            <p:cNvPr id="22" name="Textbox 117">
              <a:extLst>
                <a:ext uri="{FF2B5EF4-FFF2-40B4-BE49-F238E27FC236}">
                  <a16:creationId xmlns:a16="http://schemas.microsoft.com/office/drawing/2014/main" id="{17E29458-B1BD-443A-A8AD-3CA590A728CC}"/>
                </a:ext>
              </a:extLst>
            </p:cNvPr>
            <p:cNvSpPr txBox="1"/>
            <p:nvPr/>
          </p:nvSpPr>
          <p:spPr>
            <a:xfrm>
              <a:off x="1588008" y="3119627"/>
              <a:ext cx="415290" cy="140335"/>
            </a:xfrm>
            <a:prstGeom prst="rect">
              <a:avLst/>
            </a:prstGeom>
          </p:spPr>
          <p:txBody>
            <a:bodyPr wrap="square" lIns="0" tIns="0" rIns="0" bIns="0" rtlCol="0">
              <a:noAutofit/>
            </a:bodyPr>
            <a:lstStyle/>
            <a:p>
              <a:pPr>
                <a:lnSpc>
                  <a:spcPts val="1105"/>
                </a:lnSpc>
              </a:pPr>
              <a:r>
                <a:rPr lang="en-US" sz="1100" spc="-10">
                  <a:effectLst/>
                  <a:latin typeface="Calibri" panose="020F0502020204030204" pitchFamily="34" charset="0"/>
                  <a:ea typeface="Times New Roman" panose="02020603050405020304" pitchFamily="18" charset="0"/>
                  <a:cs typeface="Times New Roman" panose="02020603050405020304" pitchFamily="18" charset="0"/>
                </a:rPr>
                <a:t>Logout</a:t>
              </a:r>
              <a:endParaRPr lang="en-IN" sz="1100">
                <a:effectLst/>
                <a:latin typeface="Times New Roman" panose="02020603050405020304" pitchFamily="18" charset="0"/>
                <a:ea typeface="Times New Roman" panose="02020603050405020304" pitchFamily="18" charset="0"/>
              </a:endParaRPr>
            </a:p>
          </p:txBody>
        </p:sp>
      </p:grpSp>
      <p:grpSp>
        <p:nvGrpSpPr>
          <p:cNvPr id="23" name="Group 22">
            <a:extLst>
              <a:ext uri="{FF2B5EF4-FFF2-40B4-BE49-F238E27FC236}">
                <a16:creationId xmlns:a16="http://schemas.microsoft.com/office/drawing/2014/main" id="{0B3C024B-1BEF-43B5-9895-6862E6A30C95}"/>
              </a:ext>
            </a:extLst>
          </p:cNvPr>
          <p:cNvGrpSpPr>
            <a:grpSpLocks/>
          </p:cNvGrpSpPr>
          <p:nvPr/>
        </p:nvGrpSpPr>
        <p:grpSpPr>
          <a:xfrm>
            <a:off x="6446061" y="979161"/>
            <a:ext cx="1202055" cy="375285"/>
            <a:chOff x="0" y="0"/>
            <a:chExt cx="1202055" cy="375285"/>
          </a:xfrm>
        </p:grpSpPr>
        <p:sp>
          <p:nvSpPr>
            <p:cNvPr id="24" name="Graphic 101">
              <a:extLst>
                <a:ext uri="{FF2B5EF4-FFF2-40B4-BE49-F238E27FC236}">
                  <a16:creationId xmlns:a16="http://schemas.microsoft.com/office/drawing/2014/main" id="{9317B591-585A-4FDB-86EE-C98D2F7E32A9}"/>
                </a:ext>
              </a:extLst>
            </p:cNvPr>
            <p:cNvSpPr/>
            <p:nvPr/>
          </p:nvSpPr>
          <p:spPr>
            <a:xfrm>
              <a:off x="12700" y="12700"/>
              <a:ext cx="1176655" cy="349885"/>
            </a:xfrm>
            <a:custGeom>
              <a:avLst/>
              <a:gdLst/>
              <a:ahLst/>
              <a:cxnLst/>
              <a:rect l="l" t="t" r="r" b="b"/>
              <a:pathLst>
                <a:path w="1176655" h="349885">
                  <a:moveTo>
                    <a:pt x="0" y="174878"/>
                  </a:moveTo>
                  <a:lnTo>
                    <a:pt x="15538" y="134800"/>
                  </a:lnTo>
                  <a:lnTo>
                    <a:pt x="59798" y="97999"/>
                  </a:lnTo>
                  <a:lnTo>
                    <a:pt x="129252" y="65527"/>
                  </a:lnTo>
                  <a:lnTo>
                    <a:pt x="172323" y="51244"/>
                  </a:lnTo>
                  <a:lnTo>
                    <a:pt x="220368" y="38438"/>
                  </a:lnTo>
                  <a:lnTo>
                    <a:pt x="272946" y="27242"/>
                  </a:lnTo>
                  <a:lnTo>
                    <a:pt x="329616" y="17785"/>
                  </a:lnTo>
                  <a:lnTo>
                    <a:pt x="389937" y="10202"/>
                  </a:lnTo>
                  <a:lnTo>
                    <a:pt x="453467" y="4621"/>
                  </a:lnTo>
                  <a:lnTo>
                    <a:pt x="519765" y="1177"/>
                  </a:lnTo>
                  <a:lnTo>
                    <a:pt x="588390" y="0"/>
                  </a:lnTo>
                  <a:lnTo>
                    <a:pt x="656965" y="1177"/>
                  </a:lnTo>
                  <a:lnTo>
                    <a:pt x="723220" y="4621"/>
                  </a:lnTo>
                  <a:lnTo>
                    <a:pt x="786713" y="10202"/>
                  </a:lnTo>
                  <a:lnTo>
                    <a:pt x="847003" y="17785"/>
                  </a:lnTo>
                  <a:lnTo>
                    <a:pt x="903648" y="27242"/>
                  </a:lnTo>
                  <a:lnTo>
                    <a:pt x="956207" y="38438"/>
                  </a:lnTo>
                  <a:lnTo>
                    <a:pt x="1004236" y="51244"/>
                  </a:lnTo>
                  <a:lnTo>
                    <a:pt x="1047295" y="65527"/>
                  </a:lnTo>
                  <a:lnTo>
                    <a:pt x="1084942" y="81156"/>
                  </a:lnTo>
                  <a:lnTo>
                    <a:pt x="1142231" y="115924"/>
                  </a:lnTo>
                  <a:lnTo>
                    <a:pt x="1172570" y="154496"/>
                  </a:lnTo>
                  <a:lnTo>
                    <a:pt x="1176527" y="174878"/>
                  </a:lnTo>
                  <a:lnTo>
                    <a:pt x="1172570" y="195287"/>
                  </a:lnTo>
                  <a:lnTo>
                    <a:pt x="1142231" y="233898"/>
                  </a:lnTo>
                  <a:lnTo>
                    <a:pt x="1084942" y="268694"/>
                  </a:lnTo>
                  <a:lnTo>
                    <a:pt x="1047295" y="284333"/>
                  </a:lnTo>
                  <a:lnTo>
                    <a:pt x="1004236" y="298624"/>
                  </a:lnTo>
                  <a:lnTo>
                    <a:pt x="956207" y="311436"/>
                  </a:lnTo>
                  <a:lnTo>
                    <a:pt x="903648" y="322637"/>
                  </a:lnTo>
                  <a:lnTo>
                    <a:pt x="847003" y="332096"/>
                  </a:lnTo>
                  <a:lnTo>
                    <a:pt x="786713" y="339681"/>
                  </a:lnTo>
                  <a:lnTo>
                    <a:pt x="723220" y="345262"/>
                  </a:lnTo>
                  <a:lnTo>
                    <a:pt x="656965" y="348707"/>
                  </a:lnTo>
                  <a:lnTo>
                    <a:pt x="588390" y="349885"/>
                  </a:lnTo>
                  <a:lnTo>
                    <a:pt x="519765" y="348707"/>
                  </a:lnTo>
                  <a:lnTo>
                    <a:pt x="453467" y="345262"/>
                  </a:lnTo>
                  <a:lnTo>
                    <a:pt x="389937" y="339681"/>
                  </a:lnTo>
                  <a:lnTo>
                    <a:pt x="329616" y="332096"/>
                  </a:lnTo>
                  <a:lnTo>
                    <a:pt x="272946" y="322637"/>
                  </a:lnTo>
                  <a:lnTo>
                    <a:pt x="220368" y="311436"/>
                  </a:lnTo>
                  <a:lnTo>
                    <a:pt x="172323" y="298624"/>
                  </a:lnTo>
                  <a:lnTo>
                    <a:pt x="129252" y="284333"/>
                  </a:lnTo>
                  <a:lnTo>
                    <a:pt x="91597" y="268694"/>
                  </a:lnTo>
                  <a:lnTo>
                    <a:pt x="34298" y="233898"/>
                  </a:lnTo>
                  <a:lnTo>
                    <a:pt x="3958" y="195287"/>
                  </a:lnTo>
                  <a:lnTo>
                    <a:pt x="0" y="174878"/>
                  </a:lnTo>
                  <a:close/>
                </a:path>
              </a:pathLst>
            </a:custGeom>
            <a:ln w="25400">
              <a:solidFill>
                <a:srgbClr val="000000"/>
              </a:solidFill>
              <a:prstDash val="solid"/>
            </a:ln>
          </p:spPr>
          <p:txBody>
            <a:bodyPr wrap="square" lIns="0" tIns="0" rIns="0" bIns="0" rtlCol="0">
              <a:prstTxWarp prst="textNoShape">
                <a:avLst/>
              </a:prstTxWarp>
              <a:noAutofit/>
            </a:bodyPr>
            <a:lstStyle/>
            <a:p>
              <a:endParaRPr lang="en-IN"/>
            </a:p>
          </p:txBody>
        </p:sp>
        <p:sp>
          <p:nvSpPr>
            <p:cNvPr id="25" name="Textbox 102">
              <a:extLst>
                <a:ext uri="{FF2B5EF4-FFF2-40B4-BE49-F238E27FC236}">
                  <a16:creationId xmlns:a16="http://schemas.microsoft.com/office/drawing/2014/main" id="{28F3B81F-DA61-4D3E-87FB-28CBEDB7A525}"/>
                </a:ext>
              </a:extLst>
            </p:cNvPr>
            <p:cNvSpPr txBox="1"/>
            <p:nvPr/>
          </p:nvSpPr>
          <p:spPr>
            <a:xfrm>
              <a:off x="0" y="0"/>
              <a:ext cx="1202055" cy="375285"/>
            </a:xfrm>
            <a:prstGeom prst="rect">
              <a:avLst/>
            </a:prstGeom>
          </p:spPr>
          <p:txBody>
            <a:bodyPr wrap="square" lIns="0" tIns="0" rIns="0" bIns="0" rtlCol="0">
              <a:noAutofit/>
            </a:bodyPr>
            <a:lstStyle/>
            <a:p>
              <a:pPr marL="289560">
                <a:lnSpc>
                  <a:spcPct val="200000"/>
                </a:lnSpc>
                <a:spcBef>
                  <a:spcPts val="1130"/>
                </a:spcBef>
                <a:spcAft>
                  <a:spcPts val="0"/>
                </a:spcAft>
              </a:pPr>
              <a:r>
                <a:rPr lang="en-US" sz="1100" spc="-10" dirty="0">
                  <a:effectLst/>
                  <a:latin typeface="Calibri" panose="020F0502020204030204" pitchFamily="34" charset="0"/>
                  <a:ea typeface="Times New Roman" panose="02020603050405020304" pitchFamily="18" charset="0"/>
                  <a:cs typeface="Times New Roman" panose="02020603050405020304" pitchFamily="18" charset="0"/>
                </a:rPr>
                <a:t>Register</a:t>
              </a:r>
              <a:endParaRPr lang="en-IN" sz="1100" dirty="0">
                <a:effectLst/>
                <a:latin typeface="Times New Roman" panose="02020603050405020304" pitchFamily="18" charset="0"/>
                <a:ea typeface="Times New Roman" panose="02020603050405020304" pitchFamily="18" charset="0"/>
              </a:endParaRPr>
            </a:p>
          </p:txBody>
        </p:sp>
      </p:grpSp>
      <p:sp>
        <p:nvSpPr>
          <p:cNvPr id="2" name="Rectangle 1">
            <a:extLst>
              <a:ext uri="{FF2B5EF4-FFF2-40B4-BE49-F238E27FC236}">
                <a16:creationId xmlns:a16="http://schemas.microsoft.com/office/drawing/2014/main" id="{A2C0C382-3E9B-4AD5-8E60-2BE2130F5F4B}"/>
              </a:ext>
            </a:extLst>
          </p:cNvPr>
          <p:cNvSpPr/>
          <p:nvPr/>
        </p:nvSpPr>
        <p:spPr>
          <a:xfrm>
            <a:off x="4979501" y="926816"/>
            <a:ext cx="764381" cy="286659"/>
          </a:xfrm>
          <a:prstGeom prst="rect">
            <a:avLst/>
          </a:prstGeom>
          <a:solidFill>
            <a:schemeClr val="bg1"/>
          </a:solidFill>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b="1" dirty="0">
                <a:latin typeface="Inter" panose="020B0604020202020204" charset="0"/>
                <a:ea typeface="Inter" panose="020B0604020202020204" charset="0"/>
              </a:rPr>
              <a:t>User</a:t>
            </a:r>
            <a:endParaRPr lang="en-IN" sz="1200" b="1" dirty="0">
              <a:latin typeface="Inter" panose="020B0604020202020204" charset="0"/>
              <a:ea typeface="Inter" panose="020B0604020202020204" charset="0"/>
            </a:endParaRPr>
          </a:p>
        </p:txBody>
      </p:sp>
      <p:sp>
        <p:nvSpPr>
          <p:cNvPr id="27" name="Rectangle 26">
            <a:extLst>
              <a:ext uri="{FF2B5EF4-FFF2-40B4-BE49-F238E27FC236}">
                <a16:creationId xmlns:a16="http://schemas.microsoft.com/office/drawing/2014/main" id="{D1503599-CFFA-407D-8611-EDC240369128}"/>
              </a:ext>
            </a:extLst>
          </p:cNvPr>
          <p:cNvSpPr/>
          <p:nvPr/>
        </p:nvSpPr>
        <p:spPr>
          <a:xfrm>
            <a:off x="946637" y="987229"/>
            <a:ext cx="764381" cy="286659"/>
          </a:xfrm>
          <a:prstGeom prst="rect">
            <a:avLst/>
          </a:prstGeom>
          <a:solidFill>
            <a:schemeClr val="bg1"/>
          </a:solidFill>
          <a:ln>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200" b="1" dirty="0">
                <a:latin typeface="Inter" panose="020B0604020202020204" charset="0"/>
                <a:ea typeface="Inter" panose="020B0604020202020204" charset="0"/>
              </a:rPr>
              <a:t>Admin</a:t>
            </a:r>
            <a:endParaRPr lang="en-IN" sz="1200" b="1" dirty="0">
              <a:latin typeface="Inter" panose="020B0604020202020204" charset="0"/>
              <a:ea typeface="Inter" panose="020B0604020202020204" charset="0"/>
            </a:endParaRPr>
          </a:p>
        </p:txBody>
      </p:sp>
      <p:sp>
        <p:nvSpPr>
          <p:cNvPr id="6" name="Rectangle 47">
            <a:extLst>
              <a:ext uri="{FF2B5EF4-FFF2-40B4-BE49-F238E27FC236}">
                <a16:creationId xmlns:a16="http://schemas.microsoft.com/office/drawing/2014/main" id="{578EAF3C-59DA-4214-9A02-71B8058B5D17}"/>
              </a:ext>
            </a:extLst>
          </p:cNvPr>
          <p:cNvSpPr>
            <a:spLocks noChangeArrowheads="1"/>
          </p:cNvSpPr>
          <p:nvPr/>
        </p:nvSpPr>
        <p:spPr bwMode="auto">
          <a:xfrm>
            <a:off x="-1247050" y="-1736463"/>
            <a:ext cx="9430754" cy="468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7" name="Rectangle 53">
            <a:extLst>
              <a:ext uri="{FF2B5EF4-FFF2-40B4-BE49-F238E27FC236}">
                <a16:creationId xmlns:a16="http://schemas.microsoft.com/office/drawing/2014/main" id="{C2429AC8-CDE2-4755-B9E5-D72C3BC0DB7C}"/>
              </a:ext>
            </a:extLst>
          </p:cNvPr>
          <p:cNvSpPr>
            <a:spLocks noChangeArrowheads="1"/>
          </p:cNvSpPr>
          <p:nvPr/>
        </p:nvSpPr>
        <p:spPr bwMode="auto">
          <a:xfrm>
            <a:off x="-1247050" y="-1279263"/>
            <a:ext cx="9430754" cy="4682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26" name="Rectangle 54">
            <a:extLst>
              <a:ext uri="{FF2B5EF4-FFF2-40B4-BE49-F238E27FC236}">
                <a16:creationId xmlns:a16="http://schemas.microsoft.com/office/drawing/2014/main" id="{24868F70-E7E1-45E2-AC41-EE880EB204A6}"/>
              </a:ext>
            </a:extLst>
          </p:cNvPr>
          <p:cNvSpPr>
            <a:spLocks noChangeArrowheads="1"/>
          </p:cNvSpPr>
          <p:nvPr/>
        </p:nvSpPr>
        <p:spPr bwMode="auto">
          <a:xfrm>
            <a:off x="-1247050" y="-1124215"/>
            <a:ext cx="943075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6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107" name="Group 106">
            <a:extLst>
              <a:ext uri="{FF2B5EF4-FFF2-40B4-BE49-F238E27FC236}">
                <a16:creationId xmlns:a16="http://schemas.microsoft.com/office/drawing/2014/main" id="{DE1C70A6-D2F3-4BB2-8558-1BA3B446387F}"/>
              </a:ext>
            </a:extLst>
          </p:cNvPr>
          <p:cNvGrpSpPr>
            <a:grpSpLocks/>
          </p:cNvGrpSpPr>
          <p:nvPr/>
        </p:nvGrpSpPr>
        <p:grpSpPr>
          <a:xfrm>
            <a:off x="449488" y="2109779"/>
            <a:ext cx="810260" cy="1230630"/>
            <a:chOff x="20108" y="6350"/>
            <a:chExt cx="810260" cy="1230926"/>
          </a:xfrm>
        </p:grpSpPr>
        <p:sp>
          <p:nvSpPr>
            <p:cNvPr id="108" name="Graphic 123">
              <a:extLst>
                <a:ext uri="{FF2B5EF4-FFF2-40B4-BE49-F238E27FC236}">
                  <a16:creationId xmlns:a16="http://schemas.microsoft.com/office/drawing/2014/main" id="{19AA2690-CDFF-4312-BA8B-508BF455AB79}"/>
                </a:ext>
              </a:extLst>
            </p:cNvPr>
            <p:cNvSpPr/>
            <p:nvPr/>
          </p:nvSpPr>
          <p:spPr>
            <a:xfrm>
              <a:off x="204470" y="6350"/>
              <a:ext cx="340360" cy="353695"/>
            </a:xfrm>
            <a:custGeom>
              <a:avLst/>
              <a:gdLst/>
              <a:ahLst/>
              <a:cxnLst/>
              <a:rect l="l" t="t" r="r" b="b"/>
              <a:pathLst>
                <a:path w="340360" h="353695">
                  <a:moveTo>
                    <a:pt x="0" y="176911"/>
                  </a:moveTo>
                  <a:lnTo>
                    <a:pt x="6079" y="129895"/>
                  </a:lnTo>
                  <a:lnTo>
                    <a:pt x="23236" y="87639"/>
                  </a:lnTo>
                  <a:lnTo>
                    <a:pt x="49847" y="51831"/>
                  </a:lnTo>
                  <a:lnTo>
                    <a:pt x="84290" y="24162"/>
                  </a:lnTo>
                  <a:lnTo>
                    <a:pt x="124942" y="6322"/>
                  </a:lnTo>
                  <a:lnTo>
                    <a:pt x="170180" y="0"/>
                  </a:lnTo>
                  <a:lnTo>
                    <a:pt x="215417" y="6322"/>
                  </a:lnTo>
                  <a:lnTo>
                    <a:pt x="256069" y="24162"/>
                  </a:lnTo>
                  <a:lnTo>
                    <a:pt x="290512" y="51831"/>
                  </a:lnTo>
                  <a:lnTo>
                    <a:pt x="317123" y="87639"/>
                  </a:lnTo>
                  <a:lnTo>
                    <a:pt x="334280" y="129895"/>
                  </a:lnTo>
                  <a:lnTo>
                    <a:pt x="340360" y="176911"/>
                  </a:lnTo>
                  <a:lnTo>
                    <a:pt x="334280" y="223916"/>
                  </a:lnTo>
                  <a:lnTo>
                    <a:pt x="317123" y="266149"/>
                  </a:lnTo>
                  <a:lnTo>
                    <a:pt x="290512" y="301926"/>
                  </a:lnTo>
                  <a:lnTo>
                    <a:pt x="256069" y="329565"/>
                  </a:lnTo>
                  <a:lnTo>
                    <a:pt x="215417" y="347382"/>
                  </a:lnTo>
                  <a:lnTo>
                    <a:pt x="170180" y="353695"/>
                  </a:lnTo>
                  <a:lnTo>
                    <a:pt x="124942" y="347382"/>
                  </a:lnTo>
                  <a:lnTo>
                    <a:pt x="84290" y="329565"/>
                  </a:lnTo>
                  <a:lnTo>
                    <a:pt x="49847" y="301926"/>
                  </a:lnTo>
                  <a:lnTo>
                    <a:pt x="23236" y="266149"/>
                  </a:lnTo>
                  <a:lnTo>
                    <a:pt x="6079" y="223916"/>
                  </a:lnTo>
                  <a:lnTo>
                    <a:pt x="0" y="176911"/>
                  </a:lnTo>
                  <a:close/>
                </a:path>
              </a:pathLst>
            </a:custGeom>
            <a:ln w="12700">
              <a:solidFill>
                <a:srgbClr val="000000"/>
              </a:solidFill>
              <a:prstDash val="solid"/>
            </a:ln>
          </p:spPr>
          <p:txBody>
            <a:bodyPr wrap="square" lIns="0" tIns="0" rIns="0" bIns="0" rtlCol="0">
              <a:prstTxWarp prst="textNoShape">
                <a:avLst/>
              </a:prstTxWarp>
              <a:noAutofit/>
            </a:bodyPr>
            <a:lstStyle/>
            <a:p>
              <a:endParaRPr lang="en-IN"/>
            </a:p>
          </p:txBody>
        </p:sp>
        <p:sp>
          <p:nvSpPr>
            <p:cNvPr id="109" name="Graphic 124">
              <a:extLst>
                <a:ext uri="{FF2B5EF4-FFF2-40B4-BE49-F238E27FC236}">
                  <a16:creationId xmlns:a16="http://schemas.microsoft.com/office/drawing/2014/main" id="{AD35A258-8776-4C04-89AF-8A3A82368FD7}"/>
                </a:ext>
              </a:extLst>
            </p:cNvPr>
            <p:cNvSpPr/>
            <p:nvPr/>
          </p:nvSpPr>
          <p:spPr>
            <a:xfrm>
              <a:off x="20108" y="364786"/>
              <a:ext cx="810260" cy="872490"/>
            </a:xfrm>
            <a:custGeom>
              <a:avLst/>
              <a:gdLst/>
              <a:ahLst/>
              <a:cxnLst/>
              <a:rect l="l" t="t" r="r" b="b"/>
              <a:pathLst>
                <a:path w="810260" h="872490">
                  <a:moveTo>
                    <a:pt x="365125" y="0"/>
                  </a:moveTo>
                  <a:lnTo>
                    <a:pt x="365125" y="631190"/>
                  </a:lnTo>
                </a:path>
                <a:path w="810260" h="872490">
                  <a:moveTo>
                    <a:pt x="0" y="44450"/>
                  </a:moveTo>
                  <a:lnTo>
                    <a:pt x="810260" y="59055"/>
                  </a:lnTo>
                </a:path>
                <a:path w="810260" h="872490">
                  <a:moveTo>
                    <a:pt x="372110" y="520700"/>
                  </a:moveTo>
                  <a:lnTo>
                    <a:pt x="16509" y="861060"/>
                  </a:lnTo>
                </a:path>
                <a:path w="810260" h="872490">
                  <a:moveTo>
                    <a:pt x="378460" y="516382"/>
                  </a:moveTo>
                  <a:lnTo>
                    <a:pt x="723900" y="871982"/>
                  </a:lnTo>
                </a:path>
              </a:pathLst>
            </a:custGeom>
            <a:ln w="6350">
              <a:solidFill>
                <a:srgbClr val="000000"/>
              </a:solidFill>
              <a:prstDash val="solid"/>
            </a:ln>
          </p:spPr>
          <p:txBody>
            <a:bodyPr wrap="square" lIns="0" tIns="0" rIns="0" bIns="0" rtlCol="0">
              <a:prstTxWarp prst="textNoShape">
                <a:avLst/>
              </a:prstTxWarp>
              <a:noAutofit/>
            </a:bodyPr>
            <a:lstStyle/>
            <a:p>
              <a:endParaRPr lang="en-IN"/>
            </a:p>
          </p:txBody>
        </p:sp>
      </p:grpSp>
      <p:grpSp>
        <p:nvGrpSpPr>
          <p:cNvPr id="110" name="Group 109">
            <a:extLst>
              <a:ext uri="{FF2B5EF4-FFF2-40B4-BE49-F238E27FC236}">
                <a16:creationId xmlns:a16="http://schemas.microsoft.com/office/drawing/2014/main" id="{5A3950D8-9751-4485-A52D-B98A017C1C93}"/>
              </a:ext>
            </a:extLst>
          </p:cNvPr>
          <p:cNvGrpSpPr>
            <a:grpSpLocks/>
          </p:cNvGrpSpPr>
          <p:nvPr/>
        </p:nvGrpSpPr>
        <p:grpSpPr>
          <a:xfrm>
            <a:off x="1434625" y="1047228"/>
            <a:ext cx="3225556" cy="3521466"/>
            <a:chOff x="29636" y="12698"/>
            <a:chExt cx="3280830" cy="3534836"/>
          </a:xfrm>
        </p:grpSpPr>
        <p:sp>
          <p:nvSpPr>
            <p:cNvPr id="111" name="Graphic 126">
              <a:extLst>
                <a:ext uri="{FF2B5EF4-FFF2-40B4-BE49-F238E27FC236}">
                  <a16:creationId xmlns:a16="http://schemas.microsoft.com/office/drawing/2014/main" id="{C3395890-74CC-4D48-8E74-652E41378DA5}"/>
                </a:ext>
              </a:extLst>
            </p:cNvPr>
            <p:cNvSpPr/>
            <p:nvPr/>
          </p:nvSpPr>
          <p:spPr>
            <a:xfrm>
              <a:off x="1048130" y="12698"/>
              <a:ext cx="2262336" cy="3534836"/>
            </a:xfrm>
            <a:custGeom>
              <a:avLst/>
              <a:gdLst/>
              <a:ahLst/>
              <a:cxnLst/>
              <a:rect l="l" t="t" r="r" b="b"/>
              <a:pathLst>
                <a:path w="2645410" h="3691254">
                  <a:moveTo>
                    <a:pt x="82295" y="273050"/>
                  </a:moveTo>
                  <a:lnTo>
                    <a:pt x="91931" y="236009"/>
                  </a:lnTo>
                  <a:lnTo>
                    <a:pt x="119999" y="200480"/>
                  </a:lnTo>
                  <a:lnTo>
                    <a:pt x="165242" y="166788"/>
                  </a:lnTo>
                  <a:lnTo>
                    <a:pt x="226403" y="135259"/>
                  </a:lnTo>
                  <a:lnTo>
                    <a:pt x="262559" y="120408"/>
                  </a:lnTo>
                  <a:lnTo>
                    <a:pt x="302223" y="106219"/>
                  </a:lnTo>
                  <a:lnTo>
                    <a:pt x="345237" y="92734"/>
                  </a:lnTo>
                  <a:lnTo>
                    <a:pt x="391445" y="79994"/>
                  </a:lnTo>
                  <a:lnTo>
                    <a:pt x="440689" y="68038"/>
                  </a:lnTo>
                  <a:lnTo>
                    <a:pt x="492812" y="56909"/>
                  </a:lnTo>
                  <a:lnTo>
                    <a:pt x="547656" y="46646"/>
                  </a:lnTo>
                  <a:lnTo>
                    <a:pt x="605065" y="37290"/>
                  </a:lnTo>
                  <a:lnTo>
                    <a:pt x="664881" y="28883"/>
                  </a:lnTo>
                  <a:lnTo>
                    <a:pt x="726947" y="21464"/>
                  </a:lnTo>
                  <a:lnTo>
                    <a:pt x="791107" y="15075"/>
                  </a:lnTo>
                  <a:lnTo>
                    <a:pt x="857201" y="9757"/>
                  </a:lnTo>
                  <a:lnTo>
                    <a:pt x="925074" y="5549"/>
                  </a:lnTo>
                  <a:lnTo>
                    <a:pt x="994569" y="2493"/>
                  </a:lnTo>
                  <a:lnTo>
                    <a:pt x="1065527" y="630"/>
                  </a:lnTo>
                  <a:lnTo>
                    <a:pt x="1137792" y="0"/>
                  </a:lnTo>
                  <a:lnTo>
                    <a:pt x="1210057" y="630"/>
                  </a:lnTo>
                  <a:lnTo>
                    <a:pt x="1281014" y="2493"/>
                  </a:lnTo>
                  <a:lnTo>
                    <a:pt x="1350505" y="5549"/>
                  </a:lnTo>
                  <a:lnTo>
                    <a:pt x="1418374" y="9757"/>
                  </a:lnTo>
                  <a:lnTo>
                    <a:pt x="1484464" y="15075"/>
                  </a:lnTo>
                  <a:lnTo>
                    <a:pt x="1548618" y="21464"/>
                  </a:lnTo>
                  <a:lnTo>
                    <a:pt x="1610678" y="28883"/>
                  </a:lnTo>
                  <a:lnTo>
                    <a:pt x="1670487" y="37290"/>
                  </a:lnTo>
                  <a:lnTo>
                    <a:pt x="1727889" y="46646"/>
                  </a:lnTo>
                  <a:lnTo>
                    <a:pt x="1782725" y="56909"/>
                  </a:lnTo>
                  <a:lnTo>
                    <a:pt x="1834840" y="68038"/>
                  </a:lnTo>
                  <a:lnTo>
                    <a:pt x="1884076" y="79994"/>
                  </a:lnTo>
                  <a:lnTo>
                    <a:pt x="1930276" y="92734"/>
                  </a:lnTo>
                  <a:lnTo>
                    <a:pt x="1973283" y="106219"/>
                  </a:lnTo>
                  <a:lnTo>
                    <a:pt x="2012939" y="120408"/>
                  </a:lnTo>
                  <a:lnTo>
                    <a:pt x="2049088" y="135259"/>
                  </a:lnTo>
                  <a:lnTo>
                    <a:pt x="2110235" y="166788"/>
                  </a:lnTo>
                  <a:lnTo>
                    <a:pt x="2155468" y="200480"/>
                  </a:lnTo>
                  <a:lnTo>
                    <a:pt x="2183529" y="236009"/>
                  </a:lnTo>
                  <a:lnTo>
                    <a:pt x="2193163" y="273050"/>
                  </a:lnTo>
                  <a:lnTo>
                    <a:pt x="2190728" y="291753"/>
                  </a:lnTo>
                  <a:lnTo>
                    <a:pt x="2171724" y="328105"/>
                  </a:lnTo>
                  <a:lnTo>
                    <a:pt x="2134920" y="362779"/>
                  </a:lnTo>
                  <a:lnTo>
                    <a:pt x="2081573" y="395448"/>
                  </a:lnTo>
                  <a:lnTo>
                    <a:pt x="2012939" y="425787"/>
                  </a:lnTo>
                  <a:lnTo>
                    <a:pt x="1973283" y="439982"/>
                  </a:lnTo>
                  <a:lnTo>
                    <a:pt x="1930276" y="453472"/>
                  </a:lnTo>
                  <a:lnTo>
                    <a:pt x="1884076" y="466216"/>
                  </a:lnTo>
                  <a:lnTo>
                    <a:pt x="1834840" y="478176"/>
                  </a:lnTo>
                  <a:lnTo>
                    <a:pt x="1782725" y="489308"/>
                  </a:lnTo>
                  <a:lnTo>
                    <a:pt x="1727889" y="499573"/>
                  </a:lnTo>
                  <a:lnTo>
                    <a:pt x="1670487" y="508931"/>
                  </a:lnTo>
                  <a:lnTo>
                    <a:pt x="1610678" y="517340"/>
                  </a:lnTo>
                  <a:lnTo>
                    <a:pt x="1548618" y="524760"/>
                  </a:lnTo>
                  <a:lnTo>
                    <a:pt x="1484464" y="531149"/>
                  </a:lnTo>
                  <a:lnTo>
                    <a:pt x="1418374" y="536469"/>
                  </a:lnTo>
                  <a:lnTo>
                    <a:pt x="1350505" y="540677"/>
                  </a:lnTo>
                  <a:lnTo>
                    <a:pt x="1281014" y="543733"/>
                  </a:lnTo>
                  <a:lnTo>
                    <a:pt x="1210057" y="545596"/>
                  </a:lnTo>
                  <a:lnTo>
                    <a:pt x="1137792" y="546227"/>
                  </a:lnTo>
                  <a:lnTo>
                    <a:pt x="1065527" y="545596"/>
                  </a:lnTo>
                  <a:lnTo>
                    <a:pt x="994569" y="543733"/>
                  </a:lnTo>
                  <a:lnTo>
                    <a:pt x="925074" y="540677"/>
                  </a:lnTo>
                  <a:lnTo>
                    <a:pt x="857201" y="536469"/>
                  </a:lnTo>
                  <a:lnTo>
                    <a:pt x="791107" y="531149"/>
                  </a:lnTo>
                  <a:lnTo>
                    <a:pt x="726947" y="524760"/>
                  </a:lnTo>
                  <a:lnTo>
                    <a:pt x="664881" y="517340"/>
                  </a:lnTo>
                  <a:lnTo>
                    <a:pt x="605065" y="508931"/>
                  </a:lnTo>
                  <a:lnTo>
                    <a:pt x="547656" y="499573"/>
                  </a:lnTo>
                  <a:lnTo>
                    <a:pt x="492812" y="489308"/>
                  </a:lnTo>
                  <a:lnTo>
                    <a:pt x="440689" y="478176"/>
                  </a:lnTo>
                  <a:lnTo>
                    <a:pt x="391445" y="466217"/>
                  </a:lnTo>
                  <a:lnTo>
                    <a:pt x="345237" y="453472"/>
                  </a:lnTo>
                  <a:lnTo>
                    <a:pt x="302223" y="439982"/>
                  </a:lnTo>
                  <a:lnTo>
                    <a:pt x="262559" y="425787"/>
                  </a:lnTo>
                  <a:lnTo>
                    <a:pt x="226403" y="410929"/>
                  </a:lnTo>
                  <a:lnTo>
                    <a:pt x="165242" y="379384"/>
                  </a:lnTo>
                  <a:lnTo>
                    <a:pt x="119999" y="345672"/>
                  </a:lnTo>
                  <a:lnTo>
                    <a:pt x="91931" y="310119"/>
                  </a:lnTo>
                  <a:lnTo>
                    <a:pt x="82295" y="273050"/>
                  </a:lnTo>
                  <a:close/>
                </a:path>
                <a:path w="2645410" h="3691254">
                  <a:moveTo>
                    <a:pt x="0" y="997839"/>
                  </a:moveTo>
                  <a:lnTo>
                    <a:pt x="19085" y="945435"/>
                  </a:lnTo>
                  <a:lnTo>
                    <a:pt x="51981" y="912168"/>
                  </a:lnTo>
                  <a:lnTo>
                    <a:pt x="99859" y="880521"/>
                  </a:lnTo>
                  <a:lnTo>
                    <a:pt x="161727" y="850735"/>
                  </a:lnTo>
                  <a:lnTo>
                    <a:pt x="197598" y="836616"/>
                  </a:lnTo>
                  <a:lnTo>
                    <a:pt x="236594" y="823053"/>
                  </a:lnTo>
                  <a:lnTo>
                    <a:pt x="278593" y="810078"/>
                  </a:lnTo>
                  <a:lnTo>
                    <a:pt x="323469" y="797719"/>
                  </a:lnTo>
                  <a:lnTo>
                    <a:pt x="371099" y="786008"/>
                  </a:lnTo>
                  <a:lnTo>
                    <a:pt x="421360" y="774975"/>
                  </a:lnTo>
                  <a:lnTo>
                    <a:pt x="474127" y="764650"/>
                  </a:lnTo>
                  <a:lnTo>
                    <a:pt x="529276" y="755064"/>
                  </a:lnTo>
                  <a:lnTo>
                    <a:pt x="586683" y="746247"/>
                  </a:lnTo>
                  <a:lnTo>
                    <a:pt x="646225" y="738229"/>
                  </a:lnTo>
                  <a:lnTo>
                    <a:pt x="707777" y="731040"/>
                  </a:lnTo>
                  <a:lnTo>
                    <a:pt x="771216" y="724712"/>
                  </a:lnTo>
                  <a:lnTo>
                    <a:pt x="836418" y="719274"/>
                  </a:lnTo>
                  <a:lnTo>
                    <a:pt x="903258" y="714756"/>
                  </a:lnTo>
                  <a:lnTo>
                    <a:pt x="971613" y="711190"/>
                  </a:lnTo>
                  <a:lnTo>
                    <a:pt x="1041359" y="708605"/>
                  </a:lnTo>
                  <a:lnTo>
                    <a:pt x="1112372" y="707032"/>
                  </a:lnTo>
                  <a:lnTo>
                    <a:pt x="1184528" y="706501"/>
                  </a:lnTo>
                  <a:lnTo>
                    <a:pt x="1256685" y="707032"/>
                  </a:lnTo>
                  <a:lnTo>
                    <a:pt x="1327698" y="708605"/>
                  </a:lnTo>
                  <a:lnTo>
                    <a:pt x="1397444" y="711190"/>
                  </a:lnTo>
                  <a:lnTo>
                    <a:pt x="1465799" y="714756"/>
                  </a:lnTo>
                  <a:lnTo>
                    <a:pt x="1532639" y="719274"/>
                  </a:lnTo>
                  <a:lnTo>
                    <a:pt x="1597841" y="724712"/>
                  </a:lnTo>
                  <a:lnTo>
                    <a:pt x="1661280" y="731040"/>
                  </a:lnTo>
                  <a:lnTo>
                    <a:pt x="1722832" y="738229"/>
                  </a:lnTo>
                  <a:lnTo>
                    <a:pt x="1782374" y="746247"/>
                  </a:lnTo>
                  <a:lnTo>
                    <a:pt x="1839781" y="755064"/>
                  </a:lnTo>
                  <a:lnTo>
                    <a:pt x="1894930" y="764650"/>
                  </a:lnTo>
                  <a:lnTo>
                    <a:pt x="1947697" y="774975"/>
                  </a:lnTo>
                  <a:lnTo>
                    <a:pt x="1997958" y="786008"/>
                  </a:lnTo>
                  <a:lnTo>
                    <a:pt x="2045588" y="797719"/>
                  </a:lnTo>
                  <a:lnTo>
                    <a:pt x="2090464" y="810078"/>
                  </a:lnTo>
                  <a:lnTo>
                    <a:pt x="2132463" y="823053"/>
                  </a:lnTo>
                  <a:lnTo>
                    <a:pt x="2171459" y="836616"/>
                  </a:lnTo>
                  <a:lnTo>
                    <a:pt x="2207330" y="850735"/>
                  </a:lnTo>
                  <a:lnTo>
                    <a:pt x="2269198" y="880521"/>
                  </a:lnTo>
                  <a:lnTo>
                    <a:pt x="2317076" y="912168"/>
                  </a:lnTo>
                  <a:lnTo>
                    <a:pt x="2349972" y="945435"/>
                  </a:lnTo>
                  <a:lnTo>
                    <a:pt x="2366896" y="980077"/>
                  </a:lnTo>
                  <a:lnTo>
                    <a:pt x="2369057" y="997839"/>
                  </a:lnTo>
                  <a:lnTo>
                    <a:pt x="2366896" y="1015587"/>
                  </a:lnTo>
                  <a:lnTo>
                    <a:pt x="2349972" y="1050213"/>
                  </a:lnTo>
                  <a:lnTo>
                    <a:pt x="2317076" y="1083473"/>
                  </a:lnTo>
                  <a:lnTo>
                    <a:pt x="2269198" y="1115123"/>
                  </a:lnTo>
                  <a:lnTo>
                    <a:pt x="2207330" y="1144919"/>
                  </a:lnTo>
                  <a:lnTo>
                    <a:pt x="2171459" y="1159044"/>
                  </a:lnTo>
                  <a:lnTo>
                    <a:pt x="2132463" y="1172615"/>
                  </a:lnTo>
                  <a:lnTo>
                    <a:pt x="2090464" y="1185600"/>
                  </a:lnTo>
                  <a:lnTo>
                    <a:pt x="2045588" y="1197968"/>
                  </a:lnTo>
                  <a:lnTo>
                    <a:pt x="1997958" y="1209690"/>
                  </a:lnTo>
                  <a:lnTo>
                    <a:pt x="1947697" y="1220734"/>
                  </a:lnTo>
                  <a:lnTo>
                    <a:pt x="1894930" y="1231070"/>
                  </a:lnTo>
                  <a:lnTo>
                    <a:pt x="1839781" y="1240668"/>
                  </a:lnTo>
                  <a:lnTo>
                    <a:pt x="1782374" y="1249496"/>
                  </a:lnTo>
                  <a:lnTo>
                    <a:pt x="1722832" y="1257525"/>
                  </a:lnTo>
                  <a:lnTo>
                    <a:pt x="1661280" y="1264724"/>
                  </a:lnTo>
                  <a:lnTo>
                    <a:pt x="1597841" y="1271061"/>
                  </a:lnTo>
                  <a:lnTo>
                    <a:pt x="1532639" y="1276508"/>
                  </a:lnTo>
                  <a:lnTo>
                    <a:pt x="1465799" y="1281033"/>
                  </a:lnTo>
                  <a:lnTo>
                    <a:pt x="1397444" y="1284606"/>
                  </a:lnTo>
                  <a:lnTo>
                    <a:pt x="1327698" y="1287195"/>
                  </a:lnTo>
                  <a:lnTo>
                    <a:pt x="1256685" y="1288771"/>
                  </a:lnTo>
                  <a:lnTo>
                    <a:pt x="1184528" y="1289304"/>
                  </a:lnTo>
                  <a:lnTo>
                    <a:pt x="1112372" y="1288771"/>
                  </a:lnTo>
                  <a:lnTo>
                    <a:pt x="1041359" y="1287195"/>
                  </a:lnTo>
                  <a:lnTo>
                    <a:pt x="971613" y="1284606"/>
                  </a:lnTo>
                  <a:lnTo>
                    <a:pt x="903258" y="1281033"/>
                  </a:lnTo>
                  <a:lnTo>
                    <a:pt x="836418" y="1276508"/>
                  </a:lnTo>
                  <a:lnTo>
                    <a:pt x="771216" y="1271061"/>
                  </a:lnTo>
                  <a:lnTo>
                    <a:pt x="707777" y="1264724"/>
                  </a:lnTo>
                  <a:lnTo>
                    <a:pt x="646225" y="1257525"/>
                  </a:lnTo>
                  <a:lnTo>
                    <a:pt x="586683" y="1249496"/>
                  </a:lnTo>
                  <a:lnTo>
                    <a:pt x="529276" y="1240668"/>
                  </a:lnTo>
                  <a:lnTo>
                    <a:pt x="474127" y="1231070"/>
                  </a:lnTo>
                  <a:lnTo>
                    <a:pt x="421360" y="1220734"/>
                  </a:lnTo>
                  <a:lnTo>
                    <a:pt x="371099" y="1209690"/>
                  </a:lnTo>
                  <a:lnTo>
                    <a:pt x="323469" y="1197968"/>
                  </a:lnTo>
                  <a:lnTo>
                    <a:pt x="278593" y="1185600"/>
                  </a:lnTo>
                  <a:lnTo>
                    <a:pt x="236594" y="1172615"/>
                  </a:lnTo>
                  <a:lnTo>
                    <a:pt x="197598" y="1159044"/>
                  </a:lnTo>
                  <a:lnTo>
                    <a:pt x="161727" y="1144919"/>
                  </a:lnTo>
                  <a:lnTo>
                    <a:pt x="99859" y="1115123"/>
                  </a:lnTo>
                  <a:lnTo>
                    <a:pt x="51981" y="1083473"/>
                  </a:lnTo>
                  <a:lnTo>
                    <a:pt x="19085" y="1050213"/>
                  </a:lnTo>
                  <a:lnTo>
                    <a:pt x="2161" y="1015587"/>
                  </a:lnTo>
                  <a:lnTo>
                    <a:pt x="0" y="997839"/>
                  </a:lnTo>
                  <a:close/>
                </a:path>
                <a:path w="2645410" h="3691254">
                  <a:moveTo>
                    <a:pt x="85597" y="1720342"/>
                  </a:moveTo>
                  <a:lnTo>
                    <a:pt x="94064" y="1679682"/>
                  </a:lnTo>
                  <a:lnTo>
                    <a:pt x="118810" y="1640470"/>
                  </a:lnTo>
                  <a:lnTo>
                    <a:pt x="158857" y="1602985"/>
                  </a:lnTo>
                  <a:lnTo>
                    <a:pt x="213224" y="1567507"/>
                  </a:lnTo>
                  <a:lnTo>
                    <a:pt x="280932" y="1534317"/>
                  </a:lnTo>
                  <a:lnTo>
                    <a:pt x="319483" y="1518667"/>
                  </a:lnTo>
                  <a:lnTo>
                    <a:pt x="361002" y="1503694"/>
                  </a:lnTo>
                  <a:lnTo>
                    <a:pt x="405366" y="1489434"/>
                  </a:lnTo>
                  <a:lnTo>
                    <a:pt x="452453" y="1475920"/>
                  </a:lnTo>
                  <a:lnTo>
                    <a:pt x="502141" y="1463189"/>
                  </a:lnTo>
                  <a:lnTo>
                    <a:pt x="554307" y="1451275"/>
                  </a:lnTo>
                  <a:lnTo>
                    <a:pt x="608828" y="1440213"/>
                  </a:lnTo>
                  <a:lnTo>
                    <a:pt x="665583" y="1430038"/>
                  </a:lnTo>
                  <a:lnTo>
                    <a:pt x="724448" y="1420786"/>
                  </a:lnTo>
                  <a:lnTo>
                    <a:pt x="785302" y="1412491"/>
                  </a:lnTo>
                  <a:lnTo>
                    <a:pt x="848022" y="1405188"/>
                  </a:lnTo>
                  <a:lnTo>
                    <a:pt x="912485" y="1398913"/>
                  </a:lnTo>
                  <a:lnTo>
                    <a:pt x="978569" y="1393700"/>
                  </a:lnTo>
                  <a:lnTo>
                    <a:pt x="1046151" y="1389584"/>
                  </a:lnTo>
                  <a:lnTo>
                    <a:pt x="1115109" y="1386601"/>
                  </a:lnTo>
                  <a:lnTo>
                    <a:pt x="1185321" y="1384785"/>
                  </a:lnTo>
                  <a:lnTo>
                    <a:pt x="1256664" y="1384173"/>
                  </a:lnTo>
                  <a:lnTo>
                    <a:pt x="1327994" y="1384785"/>
                  </a:lnTo>
                  <a:lnTo>
                    <a:pt x="1398193" y="1386601"/>
                  </a:lnTo>
                  <a:lnTo>
                    <a:pt x="1467140" y="1389584"/>
                  </a:lnTo>
                  <a:lnTo>
                    <a:pt x="1534712" y="1393700"/>
                  </a:lnTo>
                  <a:lnTo>
                    <a:pt x="1600786" y="1398913"/>
                  </a:lnTo>
                  <a:lnTo>
                    <a:pt x="1665240" y="1405188"/>
                  </a:lnTo>
                  <a:lnTo>
                    <a:pt x="1727951" y="1412491"/>
                  </a:lnTo>
                  <a:lnTo>
                    <a:pt x="1788798" y="1420786"/>
                  </a:lnTo>
                  <a:lnTo>
                    <a:pt x="1847657" y="1430038"/>
                  </a:lnTo>
                  <a:lnTo>
                    <a:pt x="1904405" y="1440213"/>
                  </a:lnTo>
                  <a:lnTo>
                    <a:pt x="1958922" y="1451275"/>
                  </a:lnTo>
                  <a:lnTo>
                    <a:pt x="2011083" y="1463189"/>
                  </a:lnTo>
                  <a:lnTo>
                    <a:pt x="2060767" y="1475920"/>
                  </a:lnTo>
                  <a:lnTo>
                    <a:pt x="2107850" y="1489434"/>
                  </a:lnTo>
                  <a:lnTo>
                    <a:pt x="2152211" y="1503694"/>
                  </a:lnTo>
                  <a:lnTo>
                    <a:pt x="2193728" y="1518667"/>
                  </a:lnTo>
                  <a:lnTo>
                    <a:pt x="2232276" y="1534317"/>
                  </a:lnTo>
                  <a:lnTo>
                    <a:pt x="2267735" y="1550608"/>
                  </a:lnTo>
                  <a:lnTo>
                    <a:pt x="2328893" y="1584977"/>
                  </a:lnTo>
                  <a:lnTo>
                    <a:pt x="2376221" y="1621494"/>
                  </a:lnTo>
                  <a:lnTo>
                    <a:pt x="2408739" y="1659878"/>
                  </a:lnTo>
                  <a:lnTo>
                    <a:pt x="2425467" y="1699849"/>
                  </a:lnTo>
                  <a:lnTo>
                    <a:pt x="2427604" y="1720342"/>
                  </a:lnTo>
                  <a:lnTo>
                    <a:pt x="2425467" y="1740835"/>
                  </a:lnTo>
                  <a:lnTo>
                    <a:pt x="2408739" y="1780814"/>
                  </a:lnTo>
                  <a:lnTo>
                    <a:pt x="2376221" y="1819212"/>
                  </a:lnTo>
                  <a:lnTo>
                    <a:pt x="2328893" y="1855748"/>
                  </a:lnTo>
                  <a:lnTo>
                    <a:pt x="2267735" y="1890140"/>
                  </a:lnTo>
                  <a:lnTo>
                    <a:pt x="2232276" y="1906445"/>
                  </a:lnTo>
                  <a:lnTo>
                    <a:pt x="2193728" y="1922108"/>
                  </a:lnTo>
                  <a:lnTo>
                    <a:pt x="2152211" y="1937094"/>
                  </a:lnTo>
                  <a:lnTo>
                    <a:pt x="2107850" y="1951369"/>
                  </a:lnTo>
                  <a:lnTo>
                    <a:pt x="2060767" y="1964897"/>
                  </a:lnTo>
                  <a:lnTo>
                    <a:pt x="2011083" y="1977642"/>
                  </a:lnTo>
                  <a:lnTo>
                    <a:pt x="1958922" y="1989570"/>
                  </a:lnTo>
                  <a:lnTo>
                    <a:pt x="1904405" y="2000645"/>
                  </a:lnTo>
                  <a:lnTo>
                    <a:pt x="1847657" y="2010833"/>
                  </a:lnTo>
                  <a:lnTo>
                    <a:pt x="1788798" y="2020097"/>
                  </a:lnTo>
                  <a:lnTo>
                    <a:pt x="1727951" y="2028404"/>
                  </a:lnTo>
                  <a:lnTo>
                    <a:pt x="1665240" y="2035717"/>
                  </a:lnTo>
                  <a:lnTo>
                    <a:pt x="1600786" y="2042002"/>
                  </a:lnTo>
                  <a:lnTo>
                    <a:pt x="1534712" y="2047222"/>
                  </a:lnTo>
                  <a:lnTo>
                    <a:pt x="1467140" y="2051344"/>
                  </a:lnTo>
                  <a:lnTo>
                    <a:pt x="1398193" y="2054332"/>
                  </a:lnTo>
                  <a:lnTo>
                    <a:pt x="1327994" y="2056151"/>
                  </a:lnTo>
                  <a:lnTo>
                    <a:pt x="1256664" y="2056765"/>
                  </a:lnTo>
                  <a:lnTo>
                    <a:pt x="1185321" y="2056151"/>
                  </a:lnTo>
                  <a:lnTo>
                    <a:pt x="1115109" y="2054332"/>
                  </a:lnTo>
                  <a:lnTo>
                    <a:pt x="1046151" y="2051344"/>
                  </a:lnTo>
                  <a:lnTo>
                    <a:pt x="978569" y="2047222"/>
                  </a:lnTo>
                  <a:lnTo>
                    <a:pt x="912485" y="2042002"/>
                  </a:lnTo>
                  <a:lnTo>
                    <a:pt x="848022" y="2035717"/>
                  </a:lnTo>
                  <a:lnTo>
                    <a:pt x="785302" y="2028404"/>
                  </a:lnTo>
                  <a:lnTo>
                    <a:pt x="724448" y="2020097"/>
                  </a:lnTo>
                  <a:lnTo>
                    <a:pt x="665583" y="2010833"/>
                  </a:lnTo>
                  <a:lnTo>
                    <a:pt x="608828" y="2000645"/>
                  </a:lnTo>
                  <a:lnTo>
                    <a:pt x="554307" y="1989570"/>
                  </a:lnTo>
                  <a:lnTo>
                    <a:pt x="502141" y="1977642"/>
                  </a:lnTo>
                  <a:lnTo>
                    <a:pt x="452453" y="1964897"/>
                  </a:lnTo>
                  <a:lnTo>
                    <a:pt x="405366" y="1951369"/>
                  </a:lnTo>
                  <a:lnTo>
                    <a:pt x="361002" y="1937094"/>
                  </a:lnTo>
                  <a:lnTo>
                    <a:pt x="319483" y="1922108"/>
                  </a:lnTo>
                  <a:lnTo>
                    <a:pt x="280932" y="1906445"/>
                  </a:lnTo>
                  <a:lnTo>
                    <a:pt x="245472" y="1890141"/>
                  </a:lnTo>
                  <a:lnTo>
                    <a:pt x="184312" y="1855748"/>
                  </a:lnTo>
                  <a:lnTo>
                    <a:pt x="136982" y="1819212"/>
                  </a:lnTo>
                  <a:lnTo>
                    <a:pt x="104463" y="1780814"/>
                  </a:lnTo>
                  <a:lnTo>
                    <a:pt x="87735" y="1740835"/>
                  </a:lnTo>
                  <a:lnTo>
                    <a:pt x="85597" y="1720342"/>
                  </a:lnTo>
                  <a:close/>
                </a:path>
                <a:path w="2645410" h="3691254">
                  <a:moveTo>
                    <a:pt x="85597" y="2512695"/>
                  </a:moveTo>
                  <a:lnTo>
                    <a:pt x="94107" y="2472696"/>
                  </a:lnTo>
                  <a:lnTo>
                    <a:pt x="118980" y="2434107"/>
                  </a:lnTo>
                  <a:lnTo>
                    <a:pt x="159231" y="2397208"/>
                  </a:lnTo>
                  <a:lnTo>
                    <a:pt x="213877" y="2362275"/>
                  </a:lnTo>
                  <a:lnTo>
                    <a:pt x="281933" y="2329587"/>
                  </a:lnTo>
                  <a:lnTo>
                    <a:pt x="320682" y="2314171"/>
                  </a:lnTo>
                  <a:lnTo>
                    <a:pt x="362415" y="2299420"/>
                  </a:lnTo>
                  <a:lnTo>
                    <a:pt x="407008" y="2285370"/>
                  </a:lnTo>
                  <a:lnTo>
                    <a:pt x="454339" y="2272054"/>
                  </a:lnTo>
                  <a:lnTo>
                    <a:pt x="504284" y="2259507"/>
                  </a:lnTo>
                  <a:lnTo>
                    <a:pt x="556720" y="2247765"/>
                  </a:lnTo>
                  <a:lnTo>
                    <a:pt x="611525" y="2236861"/>
                  </a:lnTo>
                  <a:lnTo>
                    <a:pt x="668575" y="2226832"/>
                  </a:lnTo>
                  <a:lnTo>
                    <a:pt x="727747" y="2217710"/>
                  </a:lnTo>
                  <a:lnTo>
                    <a:pt x="788918" y="2209532"/>
                  </a:lnTo>
                  <a:lnTo>
                    <a:pt x="851965" y="2202331"/>
                  </a:lnTo>
                  <a:lnTo>
                    <a:pt x="916766" y="2196143"/>
                  </a:lnTo>
                  <a:lnTo>
                    <a:pt x="983197" y="2191002"/>
                  </a:lnTo>
                  <a:lnTo>
                    <a:pt x="1051135" y="2186943"/>
                  </a:lnTo>
                  <a:lnTo>
                    <a:pt x="1120457" y="2184001"/>
                  </a:lnTo>
                  <a:lnTo>
                    <a:pt x="1191040" y="2182210"/>
                  </a:lnTo>
                  <a:lnTo>
                    <a:pt x="1262761" y="2181606"/>
                  </a:lnTo>
                  <a:lnTo>
                    <a:pt x="1334441" y="2182210"/>
                  </a:lnTo>
                  <a:lnTo>
                    <a:pt x="1404986" y="2184001"/>
                  </a:lnTo>
                  <a:lnTo>
                    <a:pt x="1474273" y="2186943"/>
                  </a:lnTo>
                  <a:lnTo>
                    <a:pt x="1542179" y="2191002"/>
                  </a:lnTo>
                  <a:lnTo>
                    <a:pt x="1608580" y="2196143"/>
                  </a:lnTo>
                  <a:lnTo>
                    <a:pt x="1673354" y="2202331"/>
                  </a:lnTo>
                  <a:lnTo>
                    <a:pt x="1736377" y="2209532"/>
                  </a:lnTo>
                  <a:lnTo>
                    <a:pt x="1797526" y="2217710"/>
                  </a:lnTo>
                  <a:lnTo>
                    <a:pt x="1856678" y="2226832"/>
                  </a:lnTo>
                  <a:lnTo>
                    <a:pt x="1913710" y="2236861"/>
                  </a:lnTo>
                  <a:lnTo>
                    <a:pt x="1968499" y="2247765"/>
                  </a:lnTo>
                  <a:lnTo>
                    <a:pt x="2020922" y="2259507"/>
                  </a:lnTo>
                  <a:lnTo>
                    <a:pt x="2070854" y="2272054"/>
                  </a:lnTo>
                  <a:lnTo>
                    <a:pt x="2118174" y="2285370"/>
                  </a:lnTo>
                  <a:lnTo>
                    <a:pt x="2162758" y="2299420"/>
                  </a:lnTo>
                  <a:lnTo>
                    <a:pt x="2204484" y="2314171"/>
                  </a:lnTo>
                  <a:lnTo>
                    <a:pt x="2243226" y="2329587"/>
                  </a:lnTo>
                  <a:lnTo>
                    <a:pt x="2278864" y="2345633"/>
                  </a:lnTo>
                  <a:lnTo>
                    <a:pt x="2340330" y="2379479"/>
                  </a:lnTo>
                  <a:lnTo>
                    <a:pt x="2387898" y="2415429"/>
                  </a:lnTo>
                  <a:lnTo>
                    <a:pt x="2420581" y="2453208"/>
                  </a:lnTo>
                  <a:lnTo>
                    <a:pt x="2437395" y="2492536"/>
                  </a:lnTo>
                  <a:lnTo>
                    <a:pt x="2439542" y="2512695"/>
                  </a:lnTo>
                  <a:lnTo>
                    <a:pt x="2437395" y="2532852"/>
                  </a:lnTo>
                  <a:lnTo>
                    <a:pt x="2420581" y="2572172"/>
                  </a:lnTo>
                  <a:lnTo>
                    <a:pt x="2387898" y="2609937"/>
                  </a:lnTo>
                  <a:lnTo>
                    <a:pt x="2340330" y="2645868"/>
                  </a:lnTo>
                  <a:lnTo>
                    <a:pt x="2278864" y="2679690"/>
                  </a:lnTo>
                  <a:lnTo>
                    <a:pt x="2243226" y="2695724"/>
                  </a:lnTo>
                  <a:lnTo>
                    <a:pt x="2204484" y="2711126"/>
                  </a:lnTo>
                  <a:lnTo>
                    <a:pt x="2162758" y="2725863"/>
                  </a:lnTo>
                  <a:lnTo>
                    <a:pt x="2118174" y="2739899"/>
                  </a:lnTo>
                  <a:lnTo>
                    <a:pt x="2070854" y="2753201"/>
                  </a:lnTo>
                  <a:lnTo>
                    <a:pt x="2020922" y="2765734"/>
                  </a:lnTo>
                  <a:lnTo>
                    <a:pt x="1968499" y="2777462"/>
                  </a:lnTo>
                  <a:lnTo>
                    <a:pt x="1913710" y="2788352"/>
                  </a:lnTo>
                  <a:lnTo>
                    <a:pt x="1856678" y="2798369"/>
                  </a:lnTo>
                  <a:lnTo>
                    <a:pt x="1797526" y="2807479"/>
                  </a:lnTo>
                  <a:lnTo>
                    <a:pt x="1736377" y="2815646"/>
                  </a:lnTo>
                  <a:lnTo>
                    <a:pt x="1673354" y="2822836"/>
                  </a:lnTo>
                  <a:lnTo>
                    <a:pt x="1608580" y="2829015"/>
                  </a:lnTo>
                  <a:lnTo>
                    <a:pt x="1542179" y="2834148"/>
                  </a:lnTo>
                  <a:lnTo>
                    <a:pt x="1474273" y="2838201"/>
                  </a:lnTo>
                  <a:lnTo>
                    <a:pt x="1404986" y="2841138"/>
                  </a:lnTo>
                  <a:lnTo>
                    <a:pt x="1334441" y="2842926"/>
                  </a:lnTo>
                  <a:lnTo>
                    <a:pt x="1262761" y="2843530"/>
                  </a:lnTo>
                  <a:lnTo>
                    <a:pt x="1191040" y="2842926"/>
                  </a:lnTo>
                  <a:lnTo>
                    <a:pt x="1120457" y="2841138"/>
                  </a:lnTo>
                  <a:lnTo>
                    <a:pt x="1051135" y="2838201"/>
                  </a:lnTo>
                  <a:lnTo>
                    <a:pt x="983197" y="2834148"/>
                  </a:lnTo>
                  <a:lnTo>
                    <a:pt x="916766" y="2829015"/>
                  </a:lnTo>
                  <a:lnTo>
                    <a:pt x="851965" y="2822836"/>
                  </a:lnTo>
                  <a:lnTo>
                    <a:pt x="788918" y="2815646"/>
                  </a:lnTo>
                  <a:lnTo>
                    <a:pt x="727747" y="2807479"/>
                  </a:lnTo>
                  <a:lnTo>
                    <a:pt x="668575" y="2798369"/>
                  </a:lnTo>
                  <a:lnTo>
                    <a:pt x="611525" y="2788352"/>
                  </a:lnTo>
                  <a:lnTo>
                    <a:pt x="556720" y="2777462"/>
                  </a:lnTo>
                  <a:lnTo>
                    <a:pt x="504284" y="2765734"/>
                  </a:lnTo>
                  <a:lnTo>
                    <a:pt x="454339" y="2753201"/>
                  </a:lnTo>
                  <a:lnTo>
                    <a:pt x="407008" y="2739899"/>
                  </a:lnTo>
                  <a:lnTo>
                    <a:pt x="362415" y="2725863"/>
                  </a:lnTo>
                  <a:lnTo>
                    <a:pt x="320682" y="2711126"/>
                  </a:lnTo>
                  <a:lnTo>
                    <a:pt x="281933" y="2695724"/>
                  </a:lnTo>
                  <a:lnTo>
                    <a:pt x="246290" y="2679690"/>
                  </a:lnTo>
                  <a:lnTo>
                    <a:pt x="184816" y="2645868"/>
                  </a:lnTo>
                  <a:lnTo>
                    <a:pt x="137245" y="2609937"/>
                  </a:lnTo>
                  <a:lnTo>
                    <a:pt x="104560" y="2572172"/>
                  </a:lnTo>
                  <a:lnTo>
                    <a:pt x="87745" y="2532852"/>
                  </a:lnTo>
                  <a:lnTo>
                    <a:pt x="85597" y="2512695"/>
                  </a:lnTo>
                  <a:close/>
                </a:path>
                <a:path w="2645410" h="3691254">
                  <a:moveTo>
                    <a:pt x="62737" y="3371088"/>
                  </a:moveTo>
                  <a:lnTo>
                    <a:pt x="80803" y="3317461"/>
                  </a:lnTo>
                  <a:lnTo>
                    <a:pt x="112012" y="3283265"/>
                  </a:lnTo>
                  <a:lnTo>
                    <a:pt x="157537" y="3250565"/>
                  </a:lnTo>
                  <a:lnTo>
                    <a:pt x="216506" y="3219577"/>
                  </a:lnTo>
                  <a:lnTo>
                    <a:pt x="288048" y="3190517"/>
                  </a:lnTo>
                  <a:lnTo>
                    <a:pt x="328262" y="3176777"/>
                  </a:lnTo>
                  <a:lnTo>
                    <a:pt x="371292" y="3163600"/>
                  </a:lnTo>
                  <a:lnTo>
                    <a:pt x="417030" y="3151012"/>
                  </a:lnTo>
                  <a:lnTo>
                    <a:pt x="465366" y="3139041"/>
                  </a:lnTo>
                  <a:lnTo>
                    <a:pt x="516193" y="3127714"/>
                  </a:lnTo>
                  <a:lnTo>
                    <a:pt x="569400" y="3117058"/>
                  </a:lnTo>
                  <a:lnTo>
                    <a:pt x="624879" y="3107099"/>
                  </a:lnTo>
                  <a:lnTo>
                    <a:pt x="682521" y="3097864"/>
                  </a:lnTo>
                  <a:lnTo>
                    <a:pt x="742217" y="3089381"/>
                  </a:lnTo>
                  <a:lnTo>
                    <a:pt x="803858" y="3081677"/>
                  </a:lnTo>
                  <a:lnTo>
                    <a:pt x="867336" y="3074778"/>
                  </a:lnTo>
                  <a:lnTo>
                    <a:pt x="932541" y="3068711"/>
                  </a:lnTo>
                  <a:lnTo>
                    <a:pt x="999364" y="3063504"/>
                  </a:lnTo>
                  <a:lnTo>
                    <a:pt x="1067697" y="3059183"/>
                  </a:lnTo>
                  <a:lnTo>
                    <a:pt x="1137431" y="3055775"/>
                  </a:lnTo>
                  <a:lnTo>
                    <a:pt x="1208456" y="3053308"/>
                  </a:lnTo>
                  <a:lnTo>
                    <a:pt x="1280665" y="3051808"/>
                  </a:lnTo>
                  <a:lnTo>
                    <a:pt x="1353946" y="3051302"/>
                  </a:lnTo>
                  <a:lnTo>
                    <a:pt x="1427203" y="3051808"/>
                  </a:lnTo>
                  <a:lnTo>
                    <a:pt x="1499388" y="3053308"/>
                  </a:lnTo>
                  <a:lnTo>
                    <a:pt x="1570391" y="3055775"/>
                  </a:lnTo>
                  <a:lnTo>
                    <a:pt x="1640104" y="3059183"/>
                  </a:lnTo>
                  <a:lnTo>
                    <a:pt x="1708419" y="3063504"/>
                  </a:lnTo>
                  <a:lnTo>
                    <a:pt x="1775225" y="3068711"/>
                  </a:lnTo>
                  <a:lnTo>
                    <a:pt x="1840414" y="3074778"/>
                  </a:lnTo>
                  <a:lnTo>
                    <a:pt x="1903877" y="3081677"/>
                  </a:lnTo>
                  <a:lnTo>
                    <a:pt x="1965505" y="3089381"/>
                  </a:lnTo>
                  <a:lnTo>
                    <a:pt x="2025190" y="3097864"/>
                  </a:lnTo>
                  <a:lnTo>
                    <a:pt x="2082821" y="3107099"/>
                  </a:lnTo>
                  <a:lnTo>
                    <a:pt x="2138291" y="3117058"/>
                  </a:lnTo>
                  <a:lnTo>
                    <a:pt x="2191489" y="3127714"/>
                  </a:lnTo>
                  <a:lnTo>
                    <a:pt x="2242308" y="3139041"/>
                  </a:lnTo>
                  <a:lnTo>
                    <a:pt x="2290638" y="3151012"/>
                  </a:lnTo>
                  <a:lnTo>
                    <a:pt x="2336370" y="3163600"/>
                  </a:lnTo>
                  <a:lnTo>
                    <a:pt x="2379395" y="3176777"/>
                  </a:lnTo>
                  <a:lnTo>
                    <a:pt x="2419605" y="3190517"/>
                  </a:lnTo>
                  <a:lnTo>
                    <a:pt x="2456890" y="3204793"/>
                  </a:lnTo>
                  <a:lnTo>
                    <a:pt x="2522249" y="3234844"/>
                  </a:lnTo>
                  <a:lnTo>
                    <a:pt x="2574602" y="3266715"/>
                  </a:lnTo>
                  <a:lnTo>
                    <a:pt x="2613076" y="3300189"/>
                  </a:lnTo>
                  <a:lnTo>
                    <a:pt x="2636800" y="3335052"/>
                  </a:lnTo>
                  <a:lnTo>
                    <a:pt x="2644902" y="3371088"/>
                  </a:lnTo>
                  <a:lnTo>
                    <a:pt x="2642858" y="3389238"/>
                  </a:lnTo>
                  <a:lnTo>
                    <a:pt x="2626836" y="3424714"/>
                  </a:lnTo>
                  <a:lnTo>
                    <a:pt x="2595628" y="3458910"/>
                  </a:lnTo>
                  <a:lnTo>
                    <a:pt x="2550106" y="3491610"/>
                  </a:lnTo>
                  <a:lnTo>
                    <a:pt x="2491141" y="3522598"/>
                  </a:lnTo>
                  <a:lnTo>
                    <a:pt x="2419605" y="3551658"/>
                  </a:lnTo>
                  <a:lnTo>
                    <a:pt x="2379395" y="3565398"/>
                  </a:lnTo>
                  <a:lnTo>
                    <a:pt x="2336370" y="3578575"/>
                  </a:lnTo>
                  <a:lnTo>
                    <a:pt x="2290638" y="3591163"/>
                  </a:lnTo>
                  <a:lnTo>
                    <a:pt x="2242308" y="3603134"/>
                  </a:lnTo>
                  <a:lnTo>
                    <a:pt x="2191489" y="3614461"/>
                  </a:lnTo>
                  <a:lnTo>
                    <a:pt x="2138291" y="3625117"/>
                  </a:lnTo>
                  <a:lnTo>
                    <a:pt x="2082821" y="3635076"/>
                  </a:lnTo>
                  <a:lnTo>
                    <a:pt x="2025190" y="3644311"/>
                  </a:lnTo>
                  <a:lnTo>
                    <a:pt x="1965505" y="3652794"/>
                  </a:lnTo>
                  <a:lnTo>
                    <a:pt x="1903877" y="3660498"/>
                  </a:lnTo>
                  <a:lnTo>
                    <a:pt x="1840414" y="3667397"/>
                  </a:lnTo>
                  <a:lnTo>
                    <a:pt x="1775225" y="3673464"/>
                  </a:lnTo>
                  <a:lnTo>
                    <a:pt x="1708419" y="3678671"/>
                  </a:lnTo>
                  <a:lnTo>
                    <a:pt x="1640104" y="3682992"/>
                  </a:lnTo>
                  <a:lnTo>
                    <a:pt x="1570391" y="3686400"/>
                  </a:lnTo>
                  <a:lnTo>
                    <a:pt x="1499388" y="3688867"/>
                  </a:lnTo>
                  <a:lnTo>
                    <a:pt x="1427203" y="3690367"/>
                  </a:lnTo>
                  <a:lnTo>
                    <a:pt x="1353946" y="3690874"/>
                  </a:lnTo>
                  <a:lnTo>
                    <a:pt x="1280665" y="3690367"/>
                  </a:lnTo>
                  <a:lnTo>
                    <a:pt x="1208456" y="3688867"/>
                  </a:lnTo>
                  <a:lnTo>
                    <a:pt x="1137431" y="3686400"/>
                  </a:lnTo>
                  <a:lnTo>
                    <a:pt x="1067697" y="3682992"/>
                  </a:lnTo>
                  <a:lnTo>
                    <a:pt x="999364" y="3678671"/>
                  </a:lnTo>
                  <a:lnTo>
                    <a:pt x="932541" y="3673464"/>
                  </a:lnTo>
                  <a:lnTo>
                    <a:pt x="867336" y="3667397"/>
                  </a:lnTo>
                  <a:lnTo>
                    <a:pt x="803858" y="3660498"/>
                  </a:lnTo>
                  <a:lnTo>
                    <a:pt x="742217" y="3652794"/>
                  </a:lnTo>
                  <a:lnTo>
                    <a:pt x="682521" y="3644311"/>
                  </a:lnTo>
                  <a:lnTo>
                    <a:pt x="624879" y="3635076"/>
                  </a:lnTo>
                  <a:lnTo>
                    <a:pt x="569400" y="3625117"/>
                  </a:lnTo>
                  <a:lnTo>
                    <a:pt x="516193" y="3614461"/>
                  </a:lnTo>
                  <a:lnTo>
                    <a:pt x="465366" y="3603134"/>
                  </a:lnTo>
                  <a:lnTo>
                    <a:pt x="417030" y="3591163"/>
                  </a:lnTo>
                  <a:lnTo>
                    <a:pt x="371292" y="3578575"/>
                  </a:lnTo>
                  <a:lnTo>
                    <a:pt x="328262" y="3565398"/>
                  </a:lnTo>
                  <a:lnTo>
                    <a:pt x="288048" y="3551658"/>
                  </a:lnTo>
                  <a:lnTo>
                    <a:pt x="250760" y="3537382"/>
                  </a:lnTo>
                  <a:lnTo>
                    <a:pt x="185395" y="3507331"/>
                  </a:lnTo>
                  <a:lnTo>
                    <a:pt x="133040" y="3475460"/>
                  </a:lnTo>
                  <a:lnTo>
                    <a:pt x="94564" y="3441986"/>
                  </a:lnTo>
                  <a:lnTo>
                    <a:pt x="70839" y="3407123"/>
                  </a:lnTo>
                  <a:lnTo>
                    <a:pt x="62737" y="3371088"/>
                  </a:lnTo>
                  <a:close/>
                </a:path>
              </a:pathLst>
            </a:custGeom>
            <a:ln w="25400">
              <a:solidFill>
                <a:srgbClr val="000000"/>
              </a:solidFill>
              <a:prstDash val="solid"/>
            </a:ln>
          </p:spPr>
          <p:txBody>
            <a:bodyPr wrap="square" lIns="0" tIns="0" rIns="0" bIns="0" rtlCol="0">
              <a:prstTxWarp prst="textNoShape">
                <a:avLst/>
              </a:prstTxWarp>
              <a:noAutofit/>
            </a:bodyPr>
            <a:lstStyle/>
            <a:p>
              <a:endParaRPr lang="en-IN"/>
            </a:p>
          </p:txBody>
        </p:sp>
        <p:pic>
          <p:nvPicPr>
            <p:cNvPr id="112" name="Image 127">
              <a:extLst>
                <a:ext uri="{FF2B5EF4-FFF2-40B4-BE49-F238E27FC236}">
                  <a16:creationId xmlns:a16="http://schemas.microsoft.com/office/drawing/2014/main" id="{E84F16A5-956A-44DC-BD93-26D715B36CED}"/>
                </a:ext>
              </a:extLst>
            </p:cNvPr>
            <p:cNvPicPr/>
            <p:nvPr/>
          </p:nvPicPr>
          <p:blipFill>
            <a:blip r:embed="rId5" cstate="print"/>
            <a:stretch>
              <a:fillRect/>
            </a:stretch>
          </p:blipFill>
          <p:spPr>
            <a:xfrm>
              <a:off x="45004" y="1673258"/>
              <a:ext cx="316102" cy="206883"/>
            </a:xfrm>
            <a:prstGeom prst="rect">
              <a:avLst/>
            </a:prstGeom>
          </p:spPr>
        </p:pic>
        <p:sp>
          <p:nvSpPr>
            <p:cNvPr id="113" name="Graphic 128">
              <a:extLst>
                <a:ext uri="{FF2B5EF4-FFF2-40B4-BE49-F238E27FC236}">
                  <a16:creationId xmlns:a16="http://schemas.microsoft.com/office/drawing/2014/main" id="{AF79BB72-1A51-4675-B3B0-BC648CEB9FD5}"/>
                </a:ext>
              </a:extLst>
            </p:cNvPr>
            <p:cNvSpPr/>
            <p:nvPr/>
          </p:nvSpPr>
          <p:spPr>
            <a:xfrm>
              <a:off x="29636" y="1656303"/>
              <a:ext cx="331470" cy="207010"/>
            </a:xfrm>
            <a:custGeom>
              <a:avLst/>
              <a:gdLst/>
              <a:ahLst/>
              <a:cxnLst/>
              <a:rect l="l" t="t" r="r" b="b"/>
              <a:pathLst>
                <a:path w="331470" h="207010">
                  <a:moveTo>
                    <a:pt x="0" y="103504"/>
                  </a:moveTo>
                  <a:lnTo>
                    <a:pt x="31930" y="42382"/>
                  </a:lnTo>
                  <a:lnTo>
                    <a:pt x="67784" y="19974"/>
                  </a:lnTo>
                  <a:lnTo>
                    <a:pt x="113288" y="5278"/>
                  </a:lnTo>
                  <a:lnTo>
                    <a:pt x="165735" y="0"/>
                  </a:lnTo>
                  <a:lnTo>
                    <a:pt x="218119" y="5278"/>
                  </a:lnTo>
                  <a:lnTo>
                    <a:pt x="263585" y="19974"/>
                  </a:lnTo>
                  <a:lnTo>
                    <a:pt x="299420" y="42382"/>
                  </a:lnTo>
                  <a:lnTo>
                    <a:pt x="322910" y="70794"/>
                  </a:lnTo>
                  <a:lnTo>
                    <a:pt x="331343" y="103504"/>
                  </a:lnTo>
                  <a:lnTo>
                    <a:pt x="322910" y="136201"/>
                  </a:lnTo>
                  <a:lnTo>
                    <a:pt x="299420" y="164582"/>
                  </a:lnTo>
                  <a:lnTo>
                    <a:pt x="263585" y="186953"/>
                  </a:lnTo>
                  <a:lnTo>
                    <a:pt x="218119" y="201618"/>
                  </a:lnTo>
                  <a:lnTo>
                    <a:pt x="165735" y="206883"/>
                  </a:lnTo>
                  <a:lnTo>
                    <a:pt x="113288" y="201618"/>
                  </a:lnTo>
                  <a:lnTo>
                    <a:pt x="67784" y="186953"/>
                  </a:lnTo>
                  <a:lnTo>
                    <a:pt x="31930" y="164582"/>
                  </a:lnTo>
                  <a:lnTo>
                    <a:pt x="8433" y="136201"/>
                  </a:lnTo>
                  <a:lnTo>
                    <a:pt x="0" y="103504"/>
                  </a:lnTo>
                  <a:close/>
                </a:path>
              </a:pathLst>
            </a:custGeom>
            <a:ln w="25400">
              <a:solidFill>
                <a:srgbClr val="000000"/>
              </a:solidFill>
              <a:prstDash val="solid"/>
            </a:ln>
          </p:spPr>
          <p:txBody>
            <a:bodyPr wrap="square" lIns="0" tIns="0" rIns="0" bIns="0" rtlCol="0">
              <a:prstTxWarp prst="textNoShape">
                <a:avLst/>
              </a:prstTxWarp>
              <a:noAutofit/>
            </a:bodyPr>
            <a:lstStyle/>
            <a:p>
              <a:endParaRPr lang="en-IN"/>
            </a:p>
          </p:txBody>
        </p:sp>
        <p:pic>
          <p:nvPicPr>
            <p:cNvPr id="114" name="Image 129">
              <a:extLst>
                <a:ext uri="{FF2B5EF4-FFF2-40B4-BE49-F238E27FC236}">
                  <a16:creationId xmlns:a16="http://schemas.microsoft.com/office/drawing/2014/main" id="{CE852FF4-5332-4BA8-8B8E-FDAAFA5AB84A}"/>
                </a:ext>
              </a:extLst>
            </p:cNvPr>
            <p:cNvPicPr/>
            <p:nvPr/>
          </p:nvPicPr>
          <p:blipFill>
            <a:blip r:embed="rId6" cstate="print"/>
            <a:stretch>
              <a:fillRect/>
            </a:stretch>
          </p:blipFill>
          <p:spPr>
            <a:xfrm>
              <a:off x="108963" y="1717108"/>
              <a:ext cx="191135" cy="129286"/>
            </a:xfrm>
            <a:prstGeom prst="rect">
              <a:avLst/>
            </a:prstGeom>
          </p:spPr>
        </p:pic>
        <p:pic>
          <p:nvPicPr>
            <p:cNvPr id="115" name="Image 131">
              <a:extLst>
                <a:ext uri="{FF2B5EF4-FFF2-40B4-BE49-F238E27FC236}">
                  <a16:creationId xmlns:a16="http://schemas.microsoft.com/office/drawing/2014/main" id="{EC930FEE-DA06-42F2-884B-9705D7B2A299}"/>
                </a:ext>
              </a:extLst>
            </p:cNvPr>
            <p:cNvPicPr/>
            <p:nvPr/>
          </p:nvPicPr>
          <p:blipFill>
            <a:blip r:embed="rId7" cstate="print"/>
            <a:stretch>
              <a:fillRect/>
            </a:stretch>
          </p:blipFill>
          <p:spPr>
            <a:xfrm>
              <a:off x="62358" y="1663137"/>
              <a:ext cx="257683" cy="117475"/>
            </a:xfrm>
            <a:prstGeom prst="rect">
              <a:avLst/>
            </a:prstGeom>
          </p:spPr>
        </p:pic>
        <p:sp>
          <p:nvSpPr>
            <p:cNvPr id="116" name="Textbox 132">
              <a:extLst>
                <a:ext uri="{FF2B5EF4-FFF2-40B4-BE49-F238E27FC236}">
                  <a16:creationId xmlns:a16="http://schemas.microsoft.com/office/drawing/2014/main" id="{B6E1163A-FDE2-4EED-A9EC-0B0433EEC0EA}"/>
                </a:ext>
              </a:extLst>
            </p:cNvPr>
            <p:cNvSpPr txBox="1"/>
            <p:nvPr/>
          </p:nvSpPr>
          <p:spPr>
            <a:xfrm>
              <a:off x="2030476" y="249936"/>
              <a:ext cx="316865" cy="140335"/>
            </a:xfrm>
            <a:prstGeom prst="rect">
              <a:avLst/>
            </a:prstGeom>
          </p:spPr>
          <p:txBody>
            <a:bodyPr wrap="square" lIns="0" tIns="0" rIns="0" bIns="0" rtlCol="0">
              <a:noAutofit/>
            </a:bodyPr>
            <a:lstStyle/>
            <a:p>
              <a:pPr>
                <a:lnSpc>
                  <a:spcPts val="1105"/>
                </a:lnSpc>
              </a:pPr>
              <a:r>
                <a:rPr lang="en-US" sz="1100" spc="-10">
                  <a:effectLst/>
                  <a:latin typeface="Calibri" panose="020F0502020204030204" pitchFamily="34" charset="0"/>
                  <a:ea typeface="Times New Roman" panose="02020603050405020304" pitchFamily="18" charset="0"/>
                  <a:cs typeface="Times New Roman" panose="02020603050405020304" pitchFamily="18" charset="0"/>
                </a:rPr>
                <a:t>Login</a:t>
              </a:r>
              <a:endParaRPr lang="en-IN" sz="1100">
                <a:effectLst/>
                <a:latin typeface="Times New Roman" panose="02020603050405020304" pitchFamily="18" charset="0"/>
                <a:ea typeface="Times New Roman" panose="02020603050405020304" pitchFamily="18" charset="0"/>
              </a:endParaRPr>
            </a:p>
          </p:txBody>
        </p:sp>
        <p:sp>
          <p:nvSpPr>
            <p:cNvPr id="117" name="Textbox 133">
              <a:extLst>
                <a:ext uri="{FF2B5EF4-FFF2-40B4-BE49-F238E27FC236}">
                  <a16:creationId xmlns:a16="http://schemas.microsoft.com/office/drawing/2014/main" id="{316C2ED0-B70B-4C22-9C61-5624AE884323}"/>
                </a:ext>
              </a:extLst>
            </p:cNvPr>
            <p:cNvSpPr txBox="1"/>
            <p:nvPr/>
          </p:nvSpPr>
          <p:spPr>
            <a:xfrm>
              <a:off x="1800000" y="922400"/>
              <a:ext cx="713740" cy="140335"/>
            </a:xfrm>
            <a:prstGeom prst="rect">
              <a:avLst/>
            </a:prstGeom>
          </p:spPr>
          <p:txBody>
            <a:bodyPr wrap="square" lIns="0" tIns="0" rIns="0" bIns="0" rtlCol="0">
              <a:noAutofit/>
            </a:bodyPr>
            <a:lstStyle/>
            <a:p>
              <a:pPr>
                <a:lnSpc>
                  <a:spcPts val="1105"/>
                </a:lnSpc>
              </a:pPr>
              <a:r>
                <a:rPr lang="en-US" sz="1100">
                  <a:effectLst/>
                  <a:latin typeface="Calibri" panose="020F0502020204030204" pitchFamily="34" charset="0"/>
                  <a:ea typeface="Times New Roman" panose="02020603050405020304" pitchFamily="18" charset="0"/>
                  <a:cs typeface="Times New Roman" panose="02020603050405020304" pitchFamily="18" charset="0"/>
                </a:rPr>
                <a:t>Add</a:t>
              </a:r>
              <a:r>
                <a:rPr lang="en-US" sz="1100" spc="-25">
                  <a:effectLst/>
                  <a:latin typeface="Calibri" panose="020F0502020204030204" pitchFamily="34" charset="0"/>
                  <a:ea typeface="Times New Roman" panose="02020603050405020304" pitchFamily="18" charset="0"/>
                  <a:cs typeface="Times New Roman" panose="02020603050405020304" pitchFamily="18" charset="0"/>
                </a:rPr>
                <a:t> </a:t>
              </a:r>
              <a:r>
                <a:rPr lang="en-US" sz="1100">
                  <a:effectLst/>
                  <a:latin typeface="Calibri" panose="020F0502020204030204" pitchFamily="34" charset="0"/>
                  <a:ea typeface="Times New Roman" panose="02020603050405020304" pitchFamily="18" charset="0"/>
                  <a:cs typeface="Times New Roman" panose="02020603050405020304" pitchFamily="18" charset="0"/>
                </a:rPr>
                <a:t>or</a:t>
              </a:r>
              <a:r>
                <a:rPr lang="en-US" sz="1100" spc="-15">
                  <a:effectLst/>
                  <a:latin typeface="Calibri" panose="020F0502020204030204" pitchFamily="34" charset="0"/>
                  <a:ea typeface="Times New Roman" panose="02020603050405020304" pitchFamily="18" charset="0"/>
                  <a:cs typeface="Times New Roman" panose="02020603050405020304" pitchFamily="18" charset="0"/>
                </a:rPr>
                <a:t> </a:t>
              </a:r>
              <a:r>
                <a:rPr lang="en-US" sz="1100" spc="-20">
                  <a:effectLst/>
                  <a:latin typeface="Calibri" panose="020F0502020204030204" pitchFamily="34" charset="0"/>
                  <a:ea typeface="Times New Roman" panose="02020603050405020304" pitchFamily="18" charset="0"/>
                  <a:cs typeface="Times New Roman" panose="02020603050405020304" pitchFamily="18" charset="0"/>
                </a:rPr>
                <a:t>Book</a:t>
              </a:r>
              <a:endParaRPr lang="en-IN" sz="1100">
                <a:effectLst/>
                <a:latin typeface="Times New Roman" panose="02020603050405020304" pitchFamily="18" charset="0"/>
                <a:ea typeface="Times New Roman" panose="02020603050405020304" pitchFamily="18" charset="0"/>
              </a:endParaRPr>
            </a:p>
          </p:txBody>
        </p:sp>
        <p:sp>
          <p:nvSpPr>
            <p:cNvPr id="118" name="Textbox 134">
              <a:extLst>
                <a:ext uri="{FF2B5EF4-FFF2-40B4-BE49-F238E27FC236}">
                  <a16:creationId xmlns:a16="http://schemas.microsoft.com/office/drawing/2014/main" id="{44C46315-C9C1-452B-8C50-8C8E3132B94E}"/>
                </a:ext>
              </a:extLst>
            </p:cNvPr>
            <p:cNvSpPr txBox="1"/>
            <p:nvPr/>
          </p:nvSpPr>
          <p:spPr>
            <a:xfrm>
              <a:off x="1734639" y="1640204"/>
              <a:ext cx="836930" cy="140335"/>
            </a:xfrm>
            <a:prstGeom prst="rect">
              <a:avLst/>
            </a:prstGeom>
          </p:spPr>
          <p:txBody>
            <a:bodyPr wrap="square" lIns="0" tIns="0" rIns="0" bIns="0" rtlCol="0">
              <a:noAutofit/>
            </a:bodyPr>
            <a:lstStyle/>
            <a:p>
              <a:pPr>
                <a:lnSpc>
                  <a:spcPts val="1105"/>
                </a:lnSpc>
              </a:pPr>
              <a:r>
                <a:rPr lang="en-US" sz="1100">
                  <a:effectLst/>
                  <a:latin typeface="Calibri" panose="020F0502020204030204" pitchFamily="34" charset="0"/>
                  <a:ea typeface="Times New Roman" panose="02020603050405020304" pitchFamily="18" charset="0"/>
                  <a:cs typeface="Times New Roman" panose="02020603050405020304" pitchFamily="18" charset="0"/>
                </a:rPr>
                <a:t>Manage</a:t>
              </a:r>
              <a:r>
                <a:rPr lang="en-US" sz="1100" spc="-50">
                  <a:effectLst/>
                  <a:latin typeface="Calibri" panose="020F0502020204030204" pitchFamily="34" charset="0"/>
                  <a:ea typeface="Times New Roman" panose="02020603050405020304" pitchFamily="18" charset="0"/>
                  <a:cs typeface="Times New Roman" panose="02020603050405020304" pitchFamily="18" charset="0"/>
                </a:rPr>
                <a:t> </a:t>
              </a:r>
              <a:r>
                <a:rPr lang="en-US" sz="1100" spc="-10">
                  <a:effectLst/>
                  <a:latin typeface="Calibri" panose="020F0502020204030204" pitchFamily="34" charset="0"/>
                  <a:ea typeface="Times New Roman" panose="02020603050405020304" pitchFamily="18" charset="0"/>
                  <a:cs typeface="Times New Roman" panose="02020603050405020304" pitchFamily="18" charset="0"/>
                </a:rPr>
                <a:t>Order</a:t>
              </a:r>
              <a:endParaRPr lang="en-IN" sz="1100">
                <a:effectLst/>
                <a:latin typeface="Times New Roman" panose="02020603050405020304" pitchFamily="18" charset="0"/>
                <a:ea typeface="Times New Roman" panose="02020603050405020304" pitchFamily="18" charset="0"/>
              </a:endParaRPr>
            </a:p>
          </p:txBody>
        </p:sp>
        <p:sp>
          <p:nvSpPr>
            <p:cNvPr id="119" name="Textbox 135">
              <a:extLst>
                <a:ext uri="{FF2B5EF4-FFF2-40B4-BE49-F238E27FC236}">
                  <a16:creationId xmlns:a16="http://schemas.microsoft.com/office/drawing/2014/main" id="{1A182B73-293C-4AAB-ADFF-0CB03F17CCE4}"/>
                </a:ext>
              </a:extLst>
            </p:cNvPr>
            <p:cNvSpPr txBox="1"/>
            <p:nvPr/>
          </p:nvSpPr>
          <p:spPr>
            <a:xfrm>
              <a:off x="1800000" y="2397289"/>
              <a:ext cx="760730" cy="134620"/>
            </a:xfrm>
            <a:prstGeom prst="rect">
              <a:avLst/>
            </a:prstGeom>
          </p:spPr>
          <p:txBody>
            <a:bodyPr wrap="square" lIns="0" tIns="0" rIns="0" bIns="0" rtlCol="0">
              <a:noAutofit/>
            </a:bodyPr>
            <a:lstStyle/>
            <a:p>
              <a:pPr>
                <a:lnSpc>
                  <a:spcPts val="1055"/>
                </a:lnSpc>
              </a:pPr>
              <a:r>
                <a:rPr lang="en-US" sz="1050">
                  <a:effectLst/>
                  <a:latin typeface="Calibri" panose="020F0502020204030204" pitchFamily="34" charset="0"/>
                  <a:ea typeface="Times New Roman" panose="02020603050405020304" pitchFamily="18" charset="0"/>
                  <a:cs typeface="Times New Roman" panose="02020603050405020304" pitchFamily="18" charset="0"/>
                </a:rPr>
                <a:t>Add</a:t>
              </a:r>
              <a:r>
                <a:rPr lang="en-US" sz="1050" spc="-20">
                  <a:effectLst/>
                  <a:latin typeface="Calibri" panose="020F0502020204030204" pitchFamily="34" charset="0"/>
                  <a:ea typeface="Times New Roman" panose="02020603050405020304" pitchFamily="18" charset="0"/>
                  <a:cs typeface="Times New Roman" panose="02020603050405020304" pitchFamily="18" charset="0"/>
                </a:rPr>
                <a:t> </a:t>
              </a:r>
              <a:r>
                <a:rPr lang="en-US" sz="1050">
                  <a:effectLst/>
                  <a:latin typeface="Calibri" panose="020F0502020204030204" pitchFamily="34" charset="0"/>
                  <a:ea typeface="Times New Roman" panose="02020603050405020304" pitchFamily="18" charset="0"/>
                  <a:cs typeface="Times New Roman" panose="02020603050405020304" pitchFamily="18" charset="0"/>
                </a:rPr>
                <a:t>or</a:t>
              </a:r>
              <a:r>
                <a:rPr lang="en-US" sz="1050" spc="-5">
                  <a:effectLst/>
                  <a:latin typeface="Calibri" panose="020F0502020204030204" pitchFamily="34" charset="0"/>
                  <a:ea typeface="Times New Roman" panose="02020603050405020304" pitchFamily="18" charset="0"/>
                  <a:cs typeface="Times New Roman" panose="02020603050405020304" pitchFamily="18" charset="0"/>
                </a:rPr>
                <a:t> </a:t>
              </a:r>
              <a:r>
                <a:rPr lang="en-US" sz="1050" spc="-10">
                  <a:effectLst/>
                  <a:latin typeface="Calibri" panose="020F0502020204030204" pitchFamily="34" charset="0"/>
                  <a:ea typeface="Times New Roman" panose="02020603050405020304" pitchFamily="18" charset="0"/>
                  <a:cs typeface="Times New Roman" panose="02020603050405020304" pitchFamily="18" charset="0"/>
                </a:rPr>
                <a:t>Delete</a:t>
              </a:r>
              <a:endParaRPr lang="en-IN" sz="1100">
                <a:effectLst/>
                <a:latin typeface="Times New Roman" panose="02020603050405020304" pitchFamily="18" charset="0"/>
                <a:ea typeface="Times New Roman" panose="02020603050405020304" pitchFamily="18" charset="0"/>
              </a:endParaRPr>
            </a:p>
          </p:txBody>
        </p:sp>
        <p:sp>
          <p:nvSpPr>
            <p:cNvPr id="120" name="Textbox 136">
              <a:extLst>
                <a:ext uri="{FF2B5EF4-FFF2-40B4-BE49-F238E27FC236}">
                  <a16:creationId xmlns:a16="http://schemas.microsoft.com/office/drawing/2014/main" id="{8C842FC6-DED5-436A-B3AC-296FA66E8F59}"/>
                </a:ext>
              </a:extLst>
            </p:cNvPr>
            <p:cNvSpPr txBox="1"/>
            <p:nvPr/>
          </p:nvSpPr>
          <p:spPr>
            <a:xfrm>
              <a:off x="2043846" y="3142265"/>
              <a:ext cx="404495" cy="140335"/>
            </a:xfrm>
            <a:prstGeom prst="rect">
              <a:avLst/>
            </a:prstGeom>
          </p:spPr>
          <p:txBody>
            <a:bodyPr wrap="square" lIns="0" tIns="0" rIns="0" bIns="0" rtlCol="0">
              <a:noAutofit/>
            </a:bodyPr>
            <a:lstStyle/>
            <a:p>
              <a:pPr>
                <a:lnSpc>
                  <a:spcPts val="1105"/>
                </a:lnSpc>
              </a:pPr>
              <a:r>
                <a:rPr lang="en-US" sz="1100" spc="-10">
                  <a:effectLst/>
                  <a:latin typeface="Calibri" panose="020F0502020204030204" pitchFamily="34" charset="0"/>
                  <a:ea typeface="Times New Roman" panose="02020603050405020304" pitchFamily="18" charset="0"/>
                  <a:cs typeface="Times New Roman" panose="02020603050405020304" pitchFamily="18" charset="0"/>
                </a:rPr>
                <a:t>Logout</a:t>
              </a:r>
              <a:endParaRPr lang="en-IN" sz="1100">
                <a:effectLst/>
                <a:latin typeface="Times New Roman" panose="02020603050405020304" pitchFamily="18" charset="0"/>
                <a:ea typeface="Times New Roman" panose="02020603050405020304" pitchFamily="18" charset="0"/>
              </a:endParaRPr>
            </a:p>
          </p:txBody>
        </p:sp>
      </p:grpSp>
      <p:cxnSp>
        <p:nvCxnSpPr>
          <p:cNvPr id="121" name="Straight Arrow Connector 120">
            <a:extLst>
              <a:ext uri="{FF2B5EF4-FFF2-40B4-BE49-F238E27FC236}">
                <a16:creationId xmlns:a16="http://schemas.microsoft.com/office/drawing/2014/main" id="{BB5AF958-8C64-4A83-BDEA-D44F90A9546E}"/>
              </a:ext>
            </a:extLst>
          </p:cNvPr>
          <p:cNvCxnSpPr/>
          <p:nvPr/>
        </p:nvCxnSpPr>
        <p:spPr>
          <a:xfrm flipV="1">
            <a:off x="1636554" y="1449182"/>
            <a:ext cx="929005" cy="12738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2" name="Straight Arrow Connector 121">
            <a:extLst>
              <a:ext uri="{FF2B5EF4-FFF2-40B4-BE49-F238E27FC236}">
                <a16:creationId xmlns:a16="http://schemas.microsoft.com/office/drawing/2014/main" id="{15BB0860-33E1-403A-AF06-72CFEB8754F2}"/>
              </a:ext>
            </a:extLst>
          </p:cNvPr>
          <p:cNvCxnSpPr/>
          <p:nvPr/>
        </p:nvCxnSpPr>
        <p:spPr>
          <a:xfrm flipV="1">
            <a:off x="1744504" y="2096882"/>
            <a:ext cx="687705" cy="655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3" name="Straight Arrow Connector 122">
            <a:extLst>
              <a:ext uri="{FF2B5EF4-FFF2-40B4-BE49-F238E27FC236}">
                <a16:creationId xmlns:a16="http://schemas.microsoft.com/office/drawing/2014/main" id="{C147B474-EA63-4B58-800A-83B15775F418}"/>
              </a:ext>
            </a:extLst>
          </p:cNvPr>
          <p:cNvCxnSpPr/>
          <p:nvPr/>
        </p:nvCxnSpPr>
        <p:spPr>
          <a:xfrm flipV="1">
            <a:off x="1712754" y="2747122"/>
            <a:ext cx="802005" cy="4508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4" name="Straight Arrow Connector 123">
            <a:extLst>
              <a:ext uri="{FF2B5EF4-FFF2-40B4-BE49-F238E27FC236}">
                <a16:creationId xmlns:a16="http://schemas.microsoft.com/office/drawing/2014/main" id="{9E53CD2D-9460-47C8-B924-30C3ED2F3903}"/>
              </a:ext>
            </a:extLst>
          </p:cNvPr>
          <p:cNvCxnSpPr/>
          <p:nvPr/>
        </p:nvCxnSpPr>
        <p:spPr>
          <a:xfrm>
            <a:off x="1677194" y="2896982"/>
            <a:ext cx="814705" cy="5035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5" name="Straight Arrow Connector 124">
            <a:extLst>
              <a:ext uri="{FF2B5EF4-FFF2-40B4-BE49-F238E27FC236}">
                <a16:creationId xmlns:a16="http://schemas.microsoft.com/office/drawing/2014/main" id="{2B952131-49B0-4D6B-8410-37C079BE72A8}"/>
              </a:ext>
            </a:extLst>
          </p:cNvPr>
          <p:cNvCxnSpPr/>
          <p:nvPr/>
        </p:nvCxnSpPr>
        <p:spPr>
          <a:xfrm>
            <a:off x="1590199" y="2878567"/>
            <a:ext cx="943610" cy="126746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1" name="Rectangle 74">
            <a:extLst>
              <a:ext uri="{FF2B5EF4-FFF2-40B4-BE49-F238E27FC236}">
                <a16:creationId xmlns:a16="http://schemas.microsoft.com/office/drawing/2014/main" id="{045AA919-57A9-4C50-87CC-B915761FC21B}"/>
              </a:ext>
            </a:extLst>
          </p:cNvPr>
          <p:cNvSpPr>
            <a:spLocks noChangeArrowheads="1"/>
          </p:cNvSpPr>
          <p:nvPr/>
        </p:nvSpPr>
        <p:spPr bwMode="auto">
          <a:xfrm>
            <a:off x="-1021556" y="-161723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2" name="Rectangle 80">
            <a:extLst>
              <a:ext uri="{FF2B5EF4-FFF2-40B4-BE49-F238E27FC236}">
                <a16:creationId xmlns:a16="http://schemas.microsoft.com/office/drawing/2014/main" id="{1D2D8186-E34B-4B25-99C6-9D7D9827EEC3}"/>
              </a:ext>
            </a:extLst>
          </p:cNvPr>
          <p:cNvSpPr>
            <a:spLocks noChangeArrowheads="1"/>
          </p:cNvSpPr>
          <p:nvPr/>
        </p:nvSpPr>
        <p:spPr bwMode="auto">
          <a:xfrm>
            <a:off x="-1021556" y="-116003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03" name="Rectangle 81">
            <a:extLst>
              <a:ext uri="{FF2B5EF4-FFF2-40B4-BE49-F238E27FC236}">
                <a16:creationId xmlns:a16="http://schemas.microsoft.com/office/drawing/2014/main" id="{D67B1639-7AF5-44A8-89FA-2FB5ADB96594}"/>
              </a:ext>
            </a:extLst>
          </p:cNvPr>
          <p:cNvSpPr>
            <a:spLocks noChangeArrowheads="1"/>
          </p:cNvSpPr>
          <p:nvPr/>
        </p:nvSpPr>
        <p:spPr bwMode="auto">
          <a:xfrm>
            <a:off x="-1021556" y="-61234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4" name="Rectangle 82">
            <a:extLst>
              <a:ext uri="{FF2B5EF4-FFF2-40B4-BE49-F238E27FC236}">
                <a16:creationId xmlns:a16="http://schemas.microsoft.com/office/drawing/2014/main" id="{8DDAA8AA-20AE-45B4-8E94-7A79FBFE307C}"/>
              </a:ext>
            </a:extLst>
          </p:cNvPr>
          <p:cNvSpPr>
            <a:spLocks noChangeArrowheads="1"/>
          </p:cNvSpPr>
          <p:nvPr/>
        </p:nvSpPr>
        <p:spPr bwMode="auto">
          <a:xfrm>
            <a:off x="-1021556" y="-61234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30" name="Rectangle 129">
            <a:extLst>
              <a:ext uri="{FF2B5EF4-FFF2-40B4-BE49-F238E27FC236}">
                <a16:creationId xmlns:a16="http://schemas.microsoft.com/office/drawing/2014/main" id="{01E85008-A22D-4240-873C-116081121DF0}"/>
              </a:ext>
            </a:extLst>
          </p:cNvPr>
          <p:cNvSpPr/>
          <p:nvPr/>
        </p:nvSpPr>
        <p:spPr>
          <a:xfrm>
            <a:off x="429534" y="3410881"/>
            <a:ext cx="764381" cy="286659"/>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1100" dirty="0">
                <a:latin typeface="Times New Roman" panose="02020603050405020304" pitchFamily="18" charset="0"/>
                <a:ea typeface="Inter" panose="020B0604020202020204" charset="0"/>
                <a:cs typeface="Times New Roman" panose="02020603050405020304" pitchFamily="18" charset="0"/>
              </a:rPr>
              <a:t>Admin</a:t>
            </a:r>
            <a:endParaRPr lang="en-IN" sz="1200" dirty="0">
              <a:latin typeface="Times New Roman" panose="02020603050405020304" pitchFamily="18" charset="0"/>
              <a:ea typeface="Inter" panose="020B0604020202020204" charset="0"/>
              <a:cs typeface="Times New Roman" panose="020206030504050203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Google Shape;443;p10">
            <a:extLst>
              <a:ext uri="{FF2B5EF4-FFF2-40B4-BE49-F238E27FC236}">
                <a16:creationId xmlns:a16="http://schemas.microsoft.com/office/drawing/2014/main" id="{AA4B31E3-96A5-49F1-B05C-34044183641D}"/>
              </a:ext>
            </a:extLst>
          </p:cNvPr>
          <p:cNvCxnSpPr/>
          <p:nvPr/>
        </p:nvCxnSpPr>
        <p:spPr>
          <a:xfrm>
            <a:off x="918450" y="896700"/>
            <a:ext cx="7307100" cy="0"/>
          </a:xfrm>
          <a:prstGeom prst="straightConnector1">
            <a:avLst/>
          </a:prstGeom>
          <a:noFill/>
          <a:ln w="19050" cap="flat" cmpd="sng">
            <a:solidFill>
              <a:schemeClr val="dk1"/>
            </a:solidFill>
            <a:prstDash val="solid"/>
            <a:round/>
            <a:headEnd type="none" w="sm" len="sm"/>
            <a:tailEnd type="none" w="sm" len="sm"/>
          </a:ln>
        </p:spPr>
      </p:cxnSp>
      <p:sp>
        <p:nvSpPr>
          <p:cNvPr id="6" name="Google Shape;440;p10">
            <a:extLst>
              <a:ext uri="{FF2B5EF4-FFF2-40B4-BE49-F238E27FC236}">
                <a16:creationId xmlns:a16="http://schemas.microsoft.com/office/drawing/2014/main" id="{C3B9CF31-47BA-4632-820A-D04AEE6E1FF6}"/>
              </a:ext>
            </a:extLst>
          </p:cNvPr>
          <p:cNvSpPr txBox="1">
            <a:spLocks noGrp="1"/>
          </p:cNvSpPr>
          <p:nvPr>
            <p:ph type="title"/>
          </p:nvPr>
        </p:nvSpPr>
        <p:spPr>
          <a:xfrm>
            <a:off x="899900" y="326287"/>
            <a:ext cx="73443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dirty="0"/>
              <a:t>DATABASE DESIGN</a:t>
            </a:r>
            <a:endParaRPr dirty="0"/>
          </a:p>
        </p:txBody>
      </p:sp>
      <p:sp>
        <p:nvSpPr>
          <p:cNvPr id="7" name="Google Shape;421;p8">
            <a:extLst>
              <a:ext uri="{FF2B5EF4-FFF2-40B4-BE49-F238E27FC236}">
                <a16:creationId xmlns:a16="http://schemas.microsoft.com/office/drawing/2014/main" id="{3E241A7F-EDC0-4A22-AE24-9D1B48F3418C}"/>
              </a:ext>
            </a:extLst>
          </p:cNvPr>
          <p:cNvSpPr/>
          <p:nvPr/>
        </p:nvSpPr>
        <p:spPr>
          <a:xfrm>
            <a:off x="300450" y="554715"/>
            <a:ext cx="618000" cy="618000"/>
          </a:xfrm>
          <a:prstGeom prst="ellipse">
            <a:avLst/>
          </a:prstGeom>
          <a:solidFill>
            <a:schemeClr val="accen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9" name="Table 9">
            <a:extLst>
              <a:ext uri="{FF2B5EF4-FFF2-40B4-BE49-F238E27FC236}">
                <a16:creationId xmlns:a16="http://schemas.microsoft.com/office/drawing/2014/main" id="{067609A0-C7D8-494C-BA43-6D5EFB7873E8}"/>
              </a:ext>
            </a:extLst>
          </p:cNvPr>
          <p:cNvGraphicFramePr>
            <a:graphicFrameLocks noGrp="1"/>
          </p:cNvGraphicFramePr>
          <p:nvPr>
            <p:extLst>
              <p:ext uri="{D42A27DB-BD31-4B8C-83A1-F6EECF244321}">
                <p14:modId xmlns:p14="http://schemas.microsoft.com/office/powerpoint/2010/main" val="1253197637"/>
              </p:ext>
            </p:extLst>
          </p:nvPr>
        </p:nvGraphicFramePr>
        <p:xfrm>
          <a:off x="1688516" y="1773230"/>
          <a:ext cx="5766967" cy="2397924"/>
        </p:xfrm>
        <a:graphic>
          <a:graphicData uri="http://schemas.openxmlformats.org/drawingml/2006/table">
            <a:tbl>
              <a:tblPr firstRow="1" bandRow="1">
                <a:tableStyleId>{616DA210-FB5B-4158-B5E0-FEB733F419BA}</a:tableStyleId>
              </a:tblPr>
              <a:tblGrid>
                <a:gridCol w="418638">
                  <a:extLst>
                    <a:ext uri="{9D8B030D-6E8A-4147-A177-3AD203B41FA5}">
                      <a16:colId xmlns:a16="http://schemas.microsoft.com/office/drawing/2014/main" val="4030279605"/>
                    </a:ext>
                  </a:extLst>
                </a:gridCol>
                <a:gridCol w="2516533">
                  <a:extLst>
                    <a:ext uri="{9D8B030D-6E8A-4147-A177-3AD203B41FA5}">
                      <a16:colId xmlns:a16="http://schemas.microsoft.com/office/drawing/2014/main" val="172256141"/>
                    </a:ext>
                  </a:extLst>
                </a:gridCol>
                <a:gridCol w="2831796">
                  <a:extLst>
                    <a:ext uri="{9D8B030D-6E8A-4147-A177-3AD203B41FA5}">
                      <a16:colId xmlns:a16="http://schemas.microsoft.com/office/drawing/2014/main" val="767417281"/>
                    </a:ext>
                  </a:extLst>
                </a:gridCol>
              </a:tblGrid>
              <a:tr h="399654">
                <a:tc>
                  <a:txBody>
                    <a:bodyPr/>
                    <a:lstStyle/>
                    <a:p>
                      <a:pPr algn="ctr"/>
                      <a:r>
                        <a:rPr lang="en-IN" dirty="0">
                          <a:latin typeface="Times New Roman" panose="02020603050405020304" pitchFamily="18" charset="0"/>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NAME</a:t>
                      </a:r>
                    </a:p>
                  </a:txBody>
                  <a:tcPr/>
                </a:tc>
                <a:tc>
                  <a:txBody>
                    <a:bodyPr/>
                    <a:lstStyle/>
                    <a:p>
                      <a:pPr algn="ctr"/>
                      <a:r>
                        <a:rPr lang="en-IN" dirty="0">
                          <a:latin typeface="Times New Roman" panose="02020603050405020304" pitchFamily="18" charset="0"/>
                          <a:cs typeface="Times New Roman" panose="02020603050405020304" pitchFamily="18" charset="0"/>
                        </a:rPr>
                        <a:t>TYPE</a:t>
                      </a:r>
                    </a:p>
                  </a:txBody>
                  <a:tcPr/>
                </a:tc>
                <a:extLst>
                  <a:ext uri="{0D108BD9-81ED-4DB2-BD59-A6C34878D82A}">
                    <a16:rowId xmlns:a16="http://schemas.microsoft.com/office/drawing/2014/main" val="4180527805"/>
                  </a:ext>
                </a:extLst>
              </a:tr>
              <a:tr h="399654">
                <a:tc>
                  <a:txBody>
                    <a:bodyPr/>
                    <a:lstStyle/>
                    <a:p>
                      <a:pPr algn="ctr"/>
                      <a:r>
                        <a:rPr lang="en-IN" dirty="0">
                          <a:latin typeface="Times New Roman" panose="02020603050405020304" pitchFamily="18" charset="0"/>
                          <a:cs typeface="Times New Roman" panose="02020603050405020304" pitchFamily="18" charset="0"/>
                        </a:rPr>
                        <a:t>1</a:t>
                      </a:r>
                    </a:p>
                  </a:txBody>
                  <a:tcPr/>
                </a:tc>
                <a:tc>
                  <a:txBody>
                    <a:bodyPr/>
                    <a:lstStyle/>
                    <a:p>
                      <a:pPr algn="ctr"/>
                      <a:r>
                        <a:rPr lang="en-IN" b="1" dirty="0">
                          <a:latin typeface="Times New Roman" panose="02020603050405020304" pitchFamily="18" charset="0"/>
                          <a:cs typeface="Times New Roman" panose="02020603050405020304" pitchFamily="18" charset="0"/>
                        </a:rPr>
                        <a:t>id</a:t>
                      </a:r>
                    </a:p>
                  </a:txBody>
                  <a:tcPr/>
                </a:tc>
                <a:tc>
                  <a:txBody>
                    <a:bodyPr/>
                    <a:lstStyle/>
                    <a:p>
                      <a:pPr algn="ctr"/>
                      <a:r>
                        <a:rPr lang="en-IN" dirty="0">
                          <a:latin typeface="Times New Roman" panose="02020603050405020304" pitchFamily="18" charset="0"/>
                          <a:cs typeface="Times New Roman" panose="02020603050405020304" pitchFamily="18" charset="0"/>
                        </a:rPr>
                        <a:t>Int(100)</a:t>
                      </a:r>
                    </a:p>
                  </a:txBody>
                  <a:tcPr/>
                </a:tc>
                <a:extLst>
                  <a:ext uri="{0D108BD9-81ED-4DB2-BD59-A6C34878D82A}">
                    <a16:rowId xmlns:a16="http://schemas.microsoft.com/office/drawing/2014/main" val="2538940680"/>
                  </a:ext>
                </a:extLst>
              </a:tr>
              <a:tr h="399654">
                <a:tc>
                  <a:txBody>
                    <a:bodyPr/>
                    <a:lstStyle/>
                    <a:p>
                      <a:pPr algn="ctr"/>
                      <a:r>
                        <a:rPr lang="en-IN" dirty="0">
                          <a:latin typeface="Times New Roman" panose="02020603050405020304" pitchFamily="18" charset="0"/>
                          <a:cs typeface="Times New Roman" panose="02020603050405020304" pitchFamily="18" charset="0"/>
                        </a:rPr>
                        <a:t>2</a:t>
                      </a:r>
                    </a:p>
                  </a:txBody>
                  <a:tcPr/>
                </a:tc>
                <a:tc>
                  <a:txBody>
                    <a:bodyPr/>
                    <a:lstStyle/>
                    <a:p>
                      <a:pPr algn="ctr"/>
                      <a:r>
                        <a:rPr lang="en-IN" dirty="0">
                          <a:latin typeface="Times New Roman" panose="02020603050405020304" pitchFamily="18" charset="0"/>
                          <a:cs typeface="Times New Roman" panose="02020603050405020304" pitchFamily="18" charset="0"/>
                        </a:rPr>
                        <a:t>Name</a:t>
                      </a:r>
                    </a:p>
                  </a:txBody>
                  <a:tcPr/>
                </a:tc>
                <a:tc>
                  <a:txBody>
                    <a:bodyPr/>
                    <a:lstStyle/>
                    <a:p>
                      <a:pPr algn="ctr"/>
                      <a:r>
                        <a:rPr lang="en-IN" dirty="0">
                          <a:latin typeface="Times New Roman" panose="02020603050405020304" pitchFamily="18" charset="0"/>
                          <a:cs typeface="Times New Roman" panose="02020603050405020304" pitchFamily="18" charset="0"/>
                        </a:rPr>
                        <a:t>Varchar(100)</a:t>
                      </a:r>
                    </a:p>
                  </a:txBody>
                  <a:tcPr/>
                </a:tc>
                <a:extLst>
                  <a:ext uri="{0D108BD9-81ED-4DB2-BD59-A6C34878D82A}">
                    <a16:rowId xmlns:a16="http://schemas.microsoft.com/office/drawing/2014/main" val="3268384509"/>
                  </a:ext>
                </a:extLst>
              </a:tr>
              <a:tr h="399654">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algn="ctr"/>
                      <a:r>
                        <a:rPr lang="en-IN" dirty="0">
                          <a:latin typeface="Times New Roman" panose="02020603050405020304" pitchFamily="18" charset="0"/>
                          <a:cs typeface="Times New Roman" panose="02020603050405020304" pitchFamily="18" charset="0"/>
                        </a:rPr>
                        <a:t>Email</a:t>
                      </a:r>
                    </a:p>
                  </a:txBody>
                  <a:tcPr/>
                </a:tc>
                <a:tc>
                  <a:txBody>
                    <a:bodyPr/>
                    <a:lstStyle/>
                    <a:p>
                      <a:pPr algn="ctr"/>
                      <a:r>
                        <a:rPr lang="en-IN" dirty="0">
                          <a:latin typeface="Times New Roman" panose="02020603050405020304" pitchFamily="18" charset="0"/>
                          <a:cs typeface="Times New Roman" panose="02020603050405020304" pitchFamily="18" charset="0"/>
                        </a:rPr>
                        <a:t>Varchar(100)</a:t>
                      </a:r>
                    </a:p>
                  </a:txBody>
                  <a:tcPr/>
                </a:tc>
                <a:extLst>
                  <a:ext uri="{0D108BD9-81ED-4DB2-BD59-A6C34878D82A}">
                    <a16:rowId xmlns:a16="http://schemas.microsoft.com/office/drawing/2014/main" val="2003131759"/>
                  </a:ext>
                </a:extLst>
              </a:tr>
              <a:tr h="399654">
                <a:tc>
                  <a:txBody>
                    <a:bodyPr/>
                    <a:lstStyle/>
                    <a:p>
                      <a:pPr algn="ctr"/>
                      <a:r>
                        <a:rPr lang="en-IN" dirty="0">
                          <a:latin typeface="Times New Roman" panose="02020603050405020304" pitchFamily="18" charset="0"/>
                          <a:cs typeface="Times New Roman" panose="02020603050405020304" pitchFamily="18" charset="0"/>
                        </a:rPr>
                        <a:t>4</a:t>
                      </a:r>
                    </a:p>
                  </a:txBody>
                  <a:tcPr/>
                </a:tc>
                <a:tc>
                  <a:txBody>
                    <a:bodyPr/>
                    <a:lstStyle/>
                    <a:p>
                      <a:pPr algn="ctr"/>
                      <a:r>
                        <a:rPr lang="en-IN" dirty="0">
                          <a:latin typeface="Times New Roman" panose="02020603050405020304" pitchFamily="18" charset="0"/>
                          <a:cs typeface="Times New Roman" panose="02020603050405020304" pitchFamily="18" charset="0"/>
                        </a:rPr>
                        <a:t>Password</a:t>
                      </a:r>
                    </a:p>
                  </a:txBody>
                  <a:tcPr/>
                </a:tc>
                <a:tc>
                  <a:txBody>
                    <a:bodyPr/>
                    <a:lstStyle/>
                    <a:p>
                      <a:pPr algn="ctr"/>
                      <a:r>
                        <a:rPr lang="en-IN" dirty="0">
                          <a:latin typeface="Times New Roman" panose="02020603050405020304" pitchFamily="18" charset="0"/>
                          <a:cs typeface="Times New Roman" panose="02020603050405020304" pitchFamily="18" charset="0"/>
                        </a:rPr>
                        <a:t>Varchar(100)</a:t>
                      </a:r>
                    </a:p>
                  </a:txBody>
                  <a:tcPr/>
                </a:tc>
                <a:extLst>
                  <a:ext uri="{0D108BD9-81ED-4DB2-BD59-A6C34878D82A}">
                    <a16:rowId xmlns:a16="http://schemas.microsoft.com/office/drawing/2014/main" val="1908716851"/>
                  </a:ext>
                </a:extLst>
              </a:tr>
              <a:tr h="399654">
                <a:tc>
                  <a:txBody>
                    <a:bodyPr/>
                    <a:lstStyle/>
                    <a:p>
                      <a:pPr algn="ctr"/>
                      <a:r>
                        <a:rPr lang="en-IN" dirty="0">
                          <a:latin typeface="Times New Roman" panose="02020603050405020304" pitchFamily="18" charset="0"/>
                          <a:cs typeface="Times New Roman" panose="02020603050405020304" pitchFamily="18" charset="0"/>
                        </a:rPr>
                        <a:t>5</a:t>
                      </a:r>
                    </a:p>
                  </a:txBody>
                  <a:tcPr/>
                </a:tc>
                <a:tc>
                  <a:txBody>
                    <a:bodyPr/>
                    <a:lstStyle/>
                    <a:p>
                      <a:pPr algn="ctr"/>
                      <a:r>
                        <a:rPr lang="en-IN" dirty="0" err="1">
                          <a:latin typeface="Times New Roman" panose="02020603050405020304" pitchFamily="18" charset="0"/>
                          <a:cs typeface="Times New Roman" panose="02020603050405020304" pitchFamily="18" charset="0"/>
                        </a:rPr>
                        <a:t>User_type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latin typeface="Times New Roman" panose="02020603050405020304" pitchFamily="18" charset="0"/>
                          <a:cs typeface="Times New Roman" panose="02020603050405020304" pitchFamily="18" charset="0"/>
                        </a:rPr>
                        <a:t>Varchar(20)</a:t>
                      </a:r>
                    </a:p>
                  </a:txBody>
                  <a:tcPr/>
                </a:tc>
                <a:extLst>
                  <a:ext uri="{0D108BD9-81ED-4DB2-BD59-A6C34878D82A}">
                    <a16:rowId xmlns:a16="http://schemas.microsoft.com/office/drawing/2014/main" val="796865717"/>
                  </a:ext>
                </a:extLst>
              </a:tr>
            </a:tbl>
          </a:graphicData>
        </a:graphic>
      </p:graphicFrame>
      <p:sp>
        <p:nvSpPr>
          <p:cNvPr id="12" name="Google Shape;440;p10">
            <a:extLst>
              <a:ext uri="{FF2B5EF4-FFF2-40B4-BE49-F238E27FC236}">
                <a16:creationId xmlns:a16="http://schemas.microsoft.com/office/drawing/2014/main" id="{77DA0E36-5606-48DB-A027-2B905320F7DB}"/>
              </a:ext>
            </a:extLst>
          </p:cNvPr>
          <p:cNvSpPr txBox="1">
            <a:spLocks/>
          </p:cNvSpPr>
          <p:nvPr/>
        </p:nvSpPr>
        <p:spPr>
          <a:xfrm>
            <a:off x="-117307" y="886948"/>
            <a:ext cx="3219599" cy="3256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1pPr>
            <a:lvl2pPr marR="0" lvl="1"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2pPr>
            <a:lvl3pPr marR="0" lvl="2"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3pPr>
            <a:lvl4pPr marR="0" lvl="3"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4pPr>
            <a:lvl5pPr marR="0" lvl="4"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5pPr>
            <a:lvl6pPr marR="0" lvl="5"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6pPr>
            <a:lvl7pPr marR="0" lvl="6"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7pPr>
            <a:lvl8pPr marR="0" lvl="7"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8pPr>
            <a:lvl9pPr marR="0" lvl="8"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9pPr>
          </a:lstStyle>
          <a:p>
            <a:r>
              <a:rPr lang="en-US" sz="1600" b="1" dirty="0">
                <a:latin typeface="Inter" panose="020B0604020202020204" charset="0"/>
                <a:ea typeface="Inter" panose="020B0604020202020204" charset="0"/>
              </a:rPr>
              <a:t>User Table </a:t>
            </a:r>
            <a:endParaRPr lang="en-US" sz="3200" b="1" dirty="0">
              <a:latin typeface="Inter" panose="020B0604020202020204" charset="0"/>
              <a:ea typeface="Inter" panose="020B0604020202020204" charset="0"/>
            </a:endParaRPr>
          </a:p>
        </p:txBody>
      </p:sp>
      <p:sp>
        <p:nvSpPr>
          <p:cNvPr id="10" name="Google Shape;441;p10">
            <a:extLst>
              <a:ext uri="{FF2B5EF4-FFF2-40B4-BE49-F238E27FC236}">
                <a16:creationId xmlns:a16="http://schemas.microsoft.com/office/drawing/2014/main" id="{E20F73DF-6135-4293-B885-99D495E4E827}"/>
              </a:ext>
            </a:extLst>
          </p:cNvPr>
          <p:cNvSpPr/>
          <p:nvPr/>
        </p:nvSpPr>
        <p:spPr>
          <a:xfrm>
            <a:off x="8123286" y="4198604"/>
            <a:ext cx="618000" cy="618000"/>
          </a:xfrm>
          <a:prstGeom prst="ellipse">
            <a:avLst/>
          </a:prstGeom>
          <a:solidFill>
            <a:schemeClr val="accen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 name="Graphic 10" descr="Books">
            <a:extLst>
              <a:ext uri="{FF2B5EF4-FFF2-40B4-BE49-F238E27FC236}">
                <a16:creationId xmlns:a16="http://schemas.microsoft.com/office/drawing/2014/main" id="{A0631E9C-F4B9-4BD7-9C33-E7D8DAC87CE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87911" y="4363229"/>
            <a:ext cx="288750" cy="288750"/>
          </a:xfrm>
          <a:prstGeom prst="rect">
            <a:avLst/>
          </a:prstGeom>
        </p:spPr>
      </p:pic>
    </p:spTree>
    <p:extLst>
      <p:ext uri="{BB962C8B-B14F-4D97-AF65-F5344CB8AC3E}">
        <p14:creationId xmlns:p14="http://schemas.microsoft.com/office/powerpoint/2010/main" val="9945262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Google Shape;443;p10">
            <a:extLst>
              <a:ext uri="{FF2B5EF4-FFF2-40B4-BE49-F238E27FC236}">
                <a16:creationId xmlns:a16="http://schemas.microsoft.com/office/drawing/2014/main" id="{AA4B31E3-96A5-49F1-B05C-34044183641D}"/>
              </a:ext>
            </a:extLst>
          </p:cNvPr>
          <p:cNvCxnSpPr/>
          <p:nvPr/>
        </p:nvCxnSpPr>
        <p:spPr>
          <a:xfrm>
            <a:off x="918450" y="896700"/>
            <a:ext cx="7307100" cy="0"/>
          </a:xfrm>
          <a:prstGeom prst="straightConnector1">
            <a:avLst/>
          </a:prstGeom>
          <a:noFill/>
          <a:ln w="19050" cap="flat" cmpd="sng">
            <a:solidFill>
              <a:schemeClr val="dk1"/>
            </a:solidFill>
            <a:prstDash val="solid"/>
            <a:round/>
            <a:headEnd type="none" w="sm" len="sm"/>
            <a:tailEnd type="none" w="sm" len="sm"/>
          </a:ln>
        </p:spPr>
      </p:cxnSp>
      <p:sp>
        <p:nvSpPr>
          <p:cNvPr id="6" name="Google Shape;440;p10">
            <a:extLst>
              <a:ext uri="{FF2B5EF4-FFF2-40B4-BE49-F238E27FC236}">
                <a16:creationId xmlns:a16="http://schemas.microsoft.com/office/drawing/2014/main" id="{C3B9CF31-47BA-4632-820A-D04AEE6E1FF6}"/>
              </a:ext>
            </a:extLst>
          </p:cNvPr>
          <p:cNvSpPr txBox="1">
            <a:spLocks noGrp="1"/>
          </p:cNvSpPr>
          <p:nvPr>
            <p:ph type="title"/>
          </p:nvPr>
        </p:nvSpPr>
        <p:spPr>
          <a:xfrm>
            <a:off x="899900" y="326287"/>
            <a:ext cx="73443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dirty="0"/>
              <a:t>DATABASE DESIGN</a:t>
            </a:r>
            <a:endParaRPr dirty="0"/>
          </a:p>
        </p:txBody>
      </p:sp>
      <p:sp>
        <p:nvSpPr>
          <p:cNvPr id="7" name="Google Shape;421;p8">
            <a:extLst>
              <a:ext uri="{FF2B5EF4-FFF2-40B4-BE49-F238E27FC236}">
                <a16:creationId xmlns:a16="http://schemas.microsoft.com/office/drawing/2014/main" id="{3E241A7F-EDC0-4A22-AE24-9D1B48F3418C}"/>
              </a:ext>
            </a:extLst>
          </p:cNvPr>
          <p:cNvSpPr/>
          <p:nvPr/>
        </p:nvSpPr>
        <p:spPr>
          <a:xfrm>
            <a:off x="300450" y="554715"/>
            <a:ext cx="618000" cy="618000"/>
          </a:xfrm>
          <a:prstGeom prst="ellipse">
            <a:avLst/>
          </a:prstGeom>
          <a:solidFill>
            <a:schemeClr val="accen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440;p10">
            <a:extLst>
              <a:ext uri="{FF2B5EF4-FFF2-40B4-BE49-F238E27FC236}">
                <a16:creationId xmlns:a16="http://schemas.microsoft.com/office/drawing/2014/main" id="{77DA0E36-5606-48DB-A027-2B905320F7DB}"/>
              </a:ext>
            </a:extLst>
          </p:cNvPr>
          <p:cNvSpPr txBox="1">
            <a:spLocks/>
          </p:cNvSpPr>
          <p:nvPr/>
        </p:nvSpPr>
        <p:spPr>
          <a:xfrm>
            <a:off x="300450" y="896700"/>
            <a:ext cx="3219599" cy="3256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1pPr>
            <a:lvl2pPr marR="0" lvl="1"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2pPr>
            <a:lvl3pPr marR="0" lvl="2"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3pPr>
            <a:lvl4pPr marR="0" lvl="3"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4pPr>
            <a:lvl5pPr marR="0" lvl="4"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5pPr>
            <a:lvl6pPr marR="0" lvl="5"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6pPr>
            <a:lvl7pPr marR="0" lvl="6"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7pPr>
            <a:lvl8pPr marR="0" lvl="7"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8pPr>
            <a:lvl9pPr marR="0" lvl="8"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9pPr>
          </a:lstStyle>
          <a:p>
            <a:r>
              <a:rPr lang="en-US" sz="1600" b="1" dirty="0">
                <a:latin typeface="Inter" panose="020B0604020202020204" charset="0"/>
                <a:ea typeface="Inter" panose="020B0604020202020204" charset="0"/>
              </a:rPr>
              <a:t> Placed Order Table </a:t>
            </a:r>
            <a:endParaRPr lang="en-US" sz="3200" b="1" dirty="0">
              <a:latin typeface="Inter" panose="020B0604020202020204" charset="0"/>
              <a:ea typeface="Inter" panose="020B0604020202020204" charset="0"/>
            </a:endParaRPr>
          </a:p>
        </p:txBody>
      </p:sp>
      <p:sp>
        <p:nvSpPr>
          <p:cNvPr id="10" name="Google Shape;441;p10">
            <a:extLst>
              <a:ext uri="{FF2B5EF4-FFF2-40B4-BE49-F238E27FC236}">
                <a16:creationId xmlns:a16="http://schemas.microsoft.com/office/drawing/2014/main" id="{E20F73DF-6135-4293-B885-99D495E4E827}"/>
              </a:ext>
            </a:extLst>
          </p:cNvPr>
          <p:cNvSpPr/>
          <p:nvPr/>
        </p:nvSpPr>
        <p:spPr>
          <a:xfrm>
            <a:off x="8123286" y="4198604"/>
            <a:ext cx="618000" cy="618000"/>
          </a:xfrm>
          <a:prstGeom prst="ellipse">
            <a:avLst/>
          </a:prstGeom>
          <a:solidFill>
            <a:schemeClr val="accen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 name="Graphic 10" descr="Books">
            <a:extLst>
              <a:ext uri="{FF2B5EF4-FFF2-40B4-BE49-F238E27FC236}">
                <a16:creationId xmlns:a16="http://schemas.microsoft.com/office/drawing/2014/main" id="{A0631E9C-F4B9-4BD7-9C33-E7D8DAC87CE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87911" y="4363229"/>
            <a:ext cx="288750" cy="288750"/>
          </a:xfrm>
          <a:prstGeom prst="rect">
            <a:avLst/>
          </a:prstGeom>
        </p:spPr>
      </p:pic>
      <p:graphicFrame>
        <p:nvGraphicFramePr>
          <p:cNvPr id="13" name="Table 9">
            <a:extLst>
              <a:ext uri="{FF2B5EF4-FFF2-40B4-BE49-F238E27FC236}">
                <a16:creationId xmlns:a16="http://schemas.microsoft.com/office/drawing/2014/main" id="{91BBA110-9D0D-4E97-ADB4-7DBE07E14120}"/>
              </a:ext>
            </a:extLst>
          </p:cNvPr>
          <p:cNvGraphicFramePr>
            <a:graphicFrameLocks noGrp="1"/>
          </p:cNvGraphicFramePr>
          <p:nvPr>
            <p:extLst>
              <p:ext uri="{D42A27DB-BD31-4B8C-83A1-F6EECF244321}">
                <p14:modId xmlns:p14="http://schemas.microsoft.com/office/powerpoint/2010/main" val="2636757873"/>
              </p:ext>
            </p:extLst>
          </p:nvPr>
        </p:nvGraphicFramePr>
        <p:xfrm>
          <a:off x="1581324" y="1222321"/>
          <a:ext cx="5981351" cy="3679578"/>
        </p:xfrm>
        <a:graphic>
          <a:graphicData uri="http://schemas.openxmlformats.org/drawingml/2006/table">
            <a:tbl>
              <a:tblPr firstRow="1" bandRow="1">
                <a:tableStyleId>{616DA210-FB5B-4158-B5E0-FEB733F419BA}</a:tableStyleId>
              </a:tblPr>
              <a:tblGrid>
                <a:gridCol w="798043">
                  <a:extLst>
                    <a:ext uri="{9D8B030D-6E8A-4147-A177-3AD203B41FA5}">
                      <a16:colId xmlns:a16="http://schemas.microsoft.com/office/drawing/2014/main" val="4030279605"/>
                    </a:ext>
                  </a:extLst>
                </a:gridCol>
                <a:gridCol w="2246241">
                  <a:extLst>
                    <a:ext uri="{9D8B030D-6E8A-4147-A177-3AD203B41FA5}">
                      <a16:colId xmlns:a16="http://schemas.microsoft.com/office/drawing/2014/main" val="172256141"/>
                    </a:ext>
                  </a:extLst>
                </a:gridCol>
                <a:gridCol w="2937067">
                  <a:extLst>
                    <a:ext uri="{9D8B030D-6E8A-4147-A177-3AD203B41FA5}">
                      <a16:colId xmlns:a16="http://schemas.microsoft.com/office/drawing/2014/main" val="767417281"/>
                    </a:ext>
                  </a:extLst>
                </a:gridCol>
              </a:tblGrid>
              <a:tr h="255830">
                <a:tc>
                  <a:txBody>
                    <a:bodyPr/>
                    <a:lstStyle/>
                    <a:p>
                      <a:pPr algn="ctr"/>
                      <a:r>
                        <a:rPr lang="en-IN" dirty="0">
                          <a:latin typeface="Times New Roman" panose="02020603050405020304" pitchFamily="18" charset="0"/>
                          <a:cs typeface="Times New Roman" panose="02020603050405020304" pitchFamily="18" charset="0"/>
                        </a:rPr>
                        <a:t>#</a:t>
                      </a:r>
                    </a:p>
                  </a:txBody>
                  <a:tcPr/>
                </a:tc>
                <a:tc>
                  <a:txBody>
                    <a:bodyPr/>
                    <a:lstStyle/>
                    <a:p>
                      <a:pPr algn="ctr"/>
                      <a:r>
                        <a:rPr lang="en-IN" dirty="0">
                          <a:latin typeface="Times New Roman" panose="02020603050405020304" pitchFamily="18" charset="0"/>
                          <a:cs typeface="Times New Roman" panose="02020603050405020304" pitchFamily="18" charset="0"/>
                        </a:rPr>
                        <a:t>NAME</a:t>
                      </a:r>
                    </a:p>
                  </a:txBody>
                  <a:tcPr/>
                </a:tc>
                <a:tc>
                  <a:txBody>
                    <a:bodyPr/>
                    <a:lstStyle/>
                    <a:p>
                      <a:pPr algn="ctr"/>
                      <a:r>
                        <a:rPr lang="en-IN" dirty="0">
                          <a:latin typeface="Times New Roman" panose="02020603050405020304" pitchFamily="18" charset="0"/>
                          <a:cs typeface="Times New Roman" panose="02020603050405020304" pitchFamily="18" charset="0"/>
                        </a:rPr>
                        <a:t>TYPE</a:t>
                      </a:r>
                    </a:p>
                  </a:txBody>
                  <a:tcPr/>
                </a:tc>
                <a:extLst>
                  <a:ext uri="{0D108BD9-81ED-4DB2-BD59-A6C34878D82A}">
                    <a16:rowId xmlns:a16="http://schemas.microsoft.com/office/drawing/2014/main" val="4180527805"/>
                  </a:ext>
                </a:extLst>
              </a:tr>
              <a:tr h="255830">
                <a:tc>
                  <a:txBody>
                    <a:bodyPr/>
                    <a:lstStyle/>
                    <a:p>
                      <a:pPr algn="ctr"/>
                      <a:r>
                        <a:rPr lang="en-IN" dirty="0">
                          <a:latin typeface="Times New Roman" panose="02020603050405020304" pitchFamily="18" charset="0"/>
                          <a:cs typeface="Times New Roman" panose="02020603050405020304" pitchFamily="18" charset="0"/>
                        </a:rPr>
                        <a:t>1</a:t>
                      </a:r>
                    </a:p>
                  </a:txBody>
                  <a:tcPr/>
                </a:tc>
                <a:tc>
                  <a:txBody>
                    <a:bodyPr/>
                    <a:lstStyle/>
                    <a:p>
                      <a:pPr algn="ctr"/>
                      <a:r>
                        <a:rPr lang="en-IN" b="1" dirty="0">
                          <a:latin typeface="Times New Roman" panose="02020603050405020304" pitchFamily="18" charset="0"/>
                          <a:cs typeface="Times New Roman" panose="02020603050405020304" pitchFamily="18" charset="0"/>
                        </a:rPr>
                        <a:t>id</a:t>
                      </a:r>
                    </a:p>
                  </a:txBody>
                  <a:tcPr/>
                </a:tc>
                <a:tc>
                  <a:txBody>
                    <a:bodyPr/>
                    <a:lstStyle/>
                    <a:p>
                      <a:pPr algn="ctr"/>
                      <a:r>
                        <a:rPr lang="en-IN" dirty="0">
                          <a:latin typeface="Times New Roman" panose="02020603050405020304" pitchFamily="18" charset="0"/>
                          <a:cs typeface="Times New Roman" panose="02020603050405020304" pitchFamily="18" charset="0"/>
                        </a:rPr>
                        <a:t>Int(100)</a:t>
                      </a:r>
                    </a:p>
                  </a:txBody>
                  <a:tcPr/>
                </a:tc>
                <a:extLst>
                  <a:ext uri="{0D108BD9-81ED-4DB2-BD59-A6C34878D82A}">
                    <a16:rowId xmlns:a16="http://schemas.microsoft.com/office/drawing/2014/main" val="2538940680"/>
                  </a:ext>
                </a:extLst>
              </a:tr>
              <a:tr h="255830">
                <a:tc>
                  <a:txBody>
                    <a:bodyPr/>
                    <a:lstStyle/>
                    <a:p>
                      <a:pPr algn="ctr"/>
                      <a:r>
                        <a:rPr lang="en-IN" dirty="0">
                          <a:latin typeface="Times New Roman" panose="02020603050405020304" pitchFamily="18" charset="0"/>
                          <a:cs typeface="Times New Roman" panose="02020603050405020304" pitchFamily="18" charset="0"/>
                        </a:rPr>
                        <a:t>2</a:t>
                      </a:r>
                    </a:p>
                  </a:txBody>
                  <a:tcPr/>
                </a:tc>
                <a:tc>
                  <a:txBody>
                    <a:bodyPr/>
                    <a:lstStyle/>
                    <a:p>
                      <a:pPr algn="ctr"/>
                      <a:r>
                        <a:rPr lang="en-US" dirty="0" err="1">
                          <a:latin typeface="Times New Roman" panose="02020603050405020304" pitchFamily="18" charset="0"/>
                          <a:cs typeface="Times New Roman" panose="02020603050405020304" pitchFamily="18" charset="0"/>
                        </a:rPr>
                        <a:t>User_id</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Int(100)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68384509"/>
                  </a:ext>
                </a:extLst>
              </a:tr>
              <a:tr h="255830">
                <a:tc>
                  <a:txBody>
                    <a:bodyPr/>
                    <a:lstStyle/>
                    <a:p>
                      <a:pPr algn="ctr"/>
                      <a:r>
                        <a:rPr lang="en-IN" dirty="0">
                          <a:latin typeface="Times New Roman" panose="02020603050405020304" pitchFamily="18" charset="0"/>
                          <a:cs typeface="Times New Roman" panose="02020603050405020304" pitchFamily="18" charset="0"/>
                        </a:rPr>
                        <a:t>3</a:t>
                      </a:r>
                    </a:p>
                  </a:txBody>
                  <a:tcPr/>
                </a:tc>
                <a:tc>
                  <a:txBody>
                    <a:bodyPr/>
                    <a:lstStyle/>
                    <a:p>
                      <a:pPr algn="ctr"/>
                      <a:r>
                        <a:rPr lang="en-IN" dirty="0">
                          <a:latin typeface="Times New Roman" panose="02020603050405020304" pitchFamily="18" charset="0"/>
                          <a:cs typeface="Times New Roman" panose="02020603050405020304" pitchFamily="18" charset="0"/>
                        </a:rPr>
                        <a:t>Name</a:t>
                      </a:r>
                    </a:p>
                  </a:txBody>
                  <a:tcPr/>
                </a:tc>
                <a:tc>
                  <a:txBody>
                    <a:bodyPr/>
                    <a:lstStyle/>
                    <a:p>
                      <a:pPr algn="ctr"/>
                      <a:r>
                        <a:rPr lang="en-IN" dirty="0">
                          <a:latin typeface="Times New Roman" panose="02020603050405020304" pitchFamily="18" charset="0"/>
                          <a:cs typeface="Times New Roman" panose="02020603050405020304" pitchFamily="18" charset="0"/>
                        </a:rPr>
                        <a:t>Varchar(100)</a:t>
                      </a:r>
                    </a:p>
                  </a:txBody>
                  <a:tcPr/>
                </a:tc>
                <a:extLst>
                  <a:ext uri="{0D108BD9-81ED-4DB2-BD59-A6C34878D82A}">
                    <a16:rowId xmlns:a16="http://schemas.microsoft.com/office/drawing/2014/main" val="2003131759"/>
                  </a:ext>
                </a:extLst>
              </a:tr>
              <a:tr h="255830">
                <a:tc>
                  <a:txBody>
                    <a:bodyPr/>
                    <a:lstStyle/>
                    <a:p>
                      <a:pPr algn="ctr"/>
                      <a:r>
                        <a:rPr lang="en-IN" dirty="0">
                          <a:latin typeface="Times New Roman" panose="02020603050405020304" pitchFamily="18" charset="0"/>
                          <a:cs typeface="Times New Roman" panose="02020603050405020304" pitchFamily="18" charset="0"/>
                        </a:rPr>
                        <a:t>4</a:t>
                      </a:r>
                    </a:p>
                  </a:txBody>
                  <a:tcPr/>
                </a:tc>
                <a:tc>
                  <a:txBody>
                    <a:bodyPr/>
                    <a:lstStyle/>
                    <a:p>
                      <a:pPr algn="ctr"/>
                      <a:r>
                        <a:rPr lang="en-US" dirty="0">
                          <a:latin typeface="Times New Roman" panose="02020603050405020304" pitchFamily="18" charset="0"/>
                          <a:cs typeface="Times New Roman" panose="02020603050405020304" pitchFamily="18" charset="0"/>
                        </a:rPr>
                        <a:t>N</a:t>
                      </a:r>
                      <a:r>
                        <a:rPr lang="en-IN" dirty="0">
                          <a:latin typeface="Times New Roman" panose="02020603050405020304" pitchFamily="18" charset="0"/>
                          <a:cs typeface="Times New Roman" panose="02020603050405020304" pitchFamily="18" charset="0"/>
                        </a:rPr>
                        <a:t>umber</a:t>
                      </a:r>
                    </a:p>
                  </a:txBody>
                  <a:tcPr/>
                </a:tc>
                <a:tc>
                  <a:txBody>
                    <a:bodyPr/>
                    <a:lstStyle/>
                    <a:p>
                      <a:pPr algn="ctr"/>
                      <a:r>
                        <a:rPr lang="en-IN" dirty="0">
                          <a:latin typeface="Times New Roman" panose="02020603050405020304" pitchFamily="18" charset="0"/>
                          <a:cs typeface="Times New Roman" panose="02020603050405020304" pitchFamily="18" charset="0"/>
                        </a:rPr>
                        <a:t>Varchar(100)</a:t>
                      </a:r>
                    </a:p>
                  </a:txBody>
                  <a:tcPr/>
                </a:tc>
                <a:extLst>
                  <a:ext uri="{0D108BD9-81ED-4DB2-BD59-A6C34878D82A}">
                    <a16:rowId xmlns:a16="http://schemas.microsoft.com/office/drawing/2014/main" val="1908716851"/>
                  </a:ext>
                </a:extLst>
              </a:tr>
              <a:tr h="255830">
                <a:tc>
                  <a:txBody>
                    <a:bodyPr/>
                    <a:lstStyle/>
                    <a:p>
                      <a:pPr algn="ctr"/>
                      <a:r>
                        <a:rPr lang="en-IN" dirty="0">
                          <a:latin typeface="Times New Roman" panose="02020603050405020304" pitchFamily="18" charset="0"/>
                          <a:cs typeface="Times New Roman" panose="02020603050405020304" pitchFamily="18" charset="0"/>
                        </a:rPr>
                        <a:t>5</a:t>
                      </a:r>
                    </a:p>
                  </a:txBody>
                  <a:tcPr/>
                </a:tc>
                <a:tc>
                  <a:txBody>
                    <a:bodyPr/>
                    <a:lstStyle/>
                    <a:p>
                      <a:pPr algn="ctr"/>
                      <a:r>
                        <a:rPr lang="en-US" dirty="0">
                          <a:latin typeface="Times New Roman" panose="02020603050405020304" pitchFamily="18" charset="0"/>
                          <a:cs typeface="Times New Roman" panose="02020603050405020304" pitchFamily="18" charset="0"/>
                        </a:rPr>
                        <a:t>E</a:t>
                      </a:r>
                      <a:r>
                        <a:rPr lang="en-IN" dirty="0">
                          <a:latin typeface="Times New Roman" panose="02020603050405020304" pitchFamily="18" charset="0"/>
                          <a:cs typeface="Times New Roman" panose="02020603050405020304" pitchFamily="18" charset="0"/>
                        </a:rPr>
                        <a:t>mail</a:t>
                      </a:r>
                    </a:p>
                  </a:txBody>
                  <a:tcPr/>
                </a:tc>
                <a:tc>
                  <a:txBody>
                    <a:bodyPr/>
                    <a:lstStyle/>
                    <a:p>
                      <a:pPr algn="ctr"/>
                      <a:r>
                        <a:rPr lang="en-IN" dirty="0">
                          <a:latin typeface="Times New Roman" panose="02020603050405020304" pitchFamily="18" charset="0"/>
                          <a:cs typeface="Times New Roman" panose="02020603050405020304" pitchFamily="18" charset="0"/>
                        </a:rPr>
                        <a:t>Varchar(20)</a:t>
                      </a:r>
                    </a:p>
                  </a:txBody>
                  <a:tcPr/>
                </a:tc>
                <a:extLst>
                  <a:ext uri="{0D108BD9-81ED-4DB2-BD59-A6C34878D82A}">
                    <a16:rowId xmlns:a16="http://schemas.microsoft.com/office/drawing/2014/main" val="796865717"/>
                  </a:ext>
                </a:extLst>
              </a:tr>
              <a:tr h="255830">
                <a:tc>
                  <a:txBody>
                    <a:bodyPr/>
                    <a:lstStyle/>
                    <a:p>
                      <a:pPr algn="ctr"/>
                      <a:r>
                        <a:rPr lang="en-US" dirty="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Method</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Varchar(50)</a:t>
                      </a:r>
                    </a:p>
                  </a:txBody>
                  <a:tcPr/>
                </a:tc>
                <a:extLst>
                  <a:ext uri="{0D108BD9-81ED-4DB2-BD59-A6C34878D82A}">
                    <a16:rowId xmlns:a16="http://schemas.microsoft.com/office/drawing/2014/main" val="2191737349"/>
                  </a:ext>
                </a:extLst>
              </a:tr>
              <a:tr h="255830">
                <a:tc>
                  <a:txBody>
                    <a:bodyPr/>
                    <a:lstStyle/>
                    <a:p>
                      <a:pPr algn="ctr"/>
                      <a:r>
                        <a:rPr lang="en-US" dirty="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address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Varchar(500)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62577582"/>
                  </a:ext>
                </a:extLst>
              </a:tr>
              <a:tr h="255830">
                <a:tc>
                  <a:txBody>
                    <a:bodyPr/>
                    <a:lstStyle/>
                    <a:p>
                      <a:pPr algn="ctr"/>
                      <a:r>
                        <a:rPr lang="en-US" dirty="0">
                          <a:latin typeface="Times New Roman" panose="02020603050405020304" pitchFamily="18" charset="0"/>
                          <a:cs typeface="Times New Roman" panose="02020603050405020304" pitchFamily="18" charset="0"/>
                        </a:rPr>
                        <a:t>8</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Total_product</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Varchar(1000)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5635541"/>
                  </a:ext>
                </a:extLst>
              </a:tr>
              <a:tr h="255830">
                <a:tc>
                  <a:txBody>
                    <a:bodyPr/>
                    <a:lstStyle/>
                    <a:p>
                      <a:pPr algn="ctr"/>
                      <a:r>
                        <a:rPr lang="en-US" dirty="0">
                          <a:latin typeface="Times New Roman" panose="02020603050405020304" pitchFamily="18" charset="0"/>
                          <a:cs typeface="Times New Roman" panose="02020603050405020304" pitchFamily="18" charset="0"/>
                        </a:rPr>
                        <a:t>9</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Total_price</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Int(100)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504139823"/>
                  </a:ext>
                </a:extLst>
              </a:tr>
              <a:tr h="255830">
                <a:tc>
                  <a:txBody>
                    <a:bodyPr/>
                    <a:lstStyle/>
                    <a:p>
                      <a:pPr algn="ctr"/>
                      <a:r>
                        <a:rPr lang="en-US" dirty="0">
                          <a:latin typeface="Times New Roman" panose="02020603050405020304" pitchFamily="18" charset="0"/>
                          <a:cs typeface="Times New Roman" panose="02020603050405020304" pitchFamily="18" charset="0"/>
                        </a:rPr>
                        <a:t>10</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Placed_on</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Varchar(50)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208559374"/>
                  </a:ext>
                </a:extLst>
              </a:tr>
              <a:tr h="326778">
                <a:tc>
                  <a:txBody>
                    <a:bodyPr/>
                    <a:lstStyle/>
                    <a:p>
                      <a:pPr algn="ct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err="1">
                          <a:latin typeface="Times New Roman" panose="02020603050405020304" pitchFamily="18" charset="0"/>
                          <a:cs typeface="Times New Roman" panose="02020603050405020304" pitchFamily="18" charset="0"/>
                        </a:rPr>
                        <a:t>Payment_status</a:t>
                      </a: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US" dirty="0">
                          <a:latin typeface="Times New Roman" panose="02020603050405020304" pitchFamily="18" charset="0"/>
                          <a:cs typeface="Times New Roman" panose="02020603050405020304" pitchFamily="18" charset="0"/>
                        </a:rPr>
                        <a:t>Varchar(20)</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88218970"/>
                  </a:ext>
                </a:extLst>
              </a:tr>
            </a:tbl>
          </a:graphicData>
        </a:graphic>
      </p:graphicFrame>
    </p:spTree>
    <p:extLst>
      <p:ext uri="{BB962C8B-B14F-4D97-AF65-F5344CB8AC3E}">
        <p14:creationId xmlns:p14="http://schemas.microsoft.com/office/powerpoint/2010/main" val="17447295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Google Shape;443;p10">
            <a:extLst>
              <a:ext uri="{FF2B5EF4-FFF2-40B4-BE49-F238E27FC236}">
                <a16:creationId xmlns:a16="http://schemas.microsoft.com/office/drawing/2014/main" id="{152AD390-C5C0-449B-883D-A5F3D963EA0B}"/>
              </a:ext>
            </a:extLst>
          </p:cNvPr>
          <p:cNvCxnSpPr/>
          <p:nvPr/>
        </p:nvCxnSpPr>
        <p:spPr>
          <a:xfrm>
            <a:off x="918450" y="896700"/>
            <a:ext cx="7307100" cy="0"/>
          </a:xfrm>
          <a:prstGeom prst="straightConnector1">
            <a:avLst/>
          </a:prstGeom>
          <a:noFill/>
          <a:ln w="19050" cap="flat" cmpd="sng">
            <a:solidFill>
              <a:schemeClr val="dk1"/>
            </a:solidFill>
            <a:prstDash val="solid"/>
            <a:round/>
            <a:headEnd type="none" w="sm" len="sm"/>
            <a:tailEnd type="none" w="sm" len="sm"/>
          </a:ln>
        </p:spPr>
      </p:cxnSp>
      <p:sp>
        <p:nvSpPr>
          <p:cNvPr id="6" name="Google Shape;440;p10">
            <a:extLst>
              <a:ext uri="{FF2B5EF4-FFF2-40B4-BE49-F238E27FC236}">
                <a16:creationId xmlns:a16="http://schemas.microsoft.com/office/drawing/2014/main" id="{40889748-947F-4574-8B9A-F6DD6DCCEB94}"/>
              </a:ext>
            </a:extLst>
          </p:cNvPr>
          <p:cNvSpPr txBox="1">
            <a:spLocks noGrp="1"/>
          </p:cNvSpPr>
          <p:nvPr>
            <p:ph type="title"/>
          </p:nvPr>
        </p:nvSpPr>
        <p:spPr>
          <a:xfrm>
            <a:off x="899900" y="326287"/>
            <a:ext cx="73443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dirty="0"/>
              <a:t>PROJECT SCREENSHOT</a:t>
            </a:r>
            <a:endParaRPr dirty="0"/>
          </a:p>
        </p:txBody>
      </p:sp>
      <p:sp>
        <p:nvSpPr>
          <p:cNvPr id="7" name="Google Shape;444;p10">
            <a:extLst>
              <a:ext uri="{FF2B5EF4-FFF2-40B4-BE49-F238E27FC236}">
                <a16:creationId xmlns:a16="http://schemas.microsoft.com/office/drawing/2014/main" id="{9C3E0E1F-7463-472C-A78C-8EA4542255F3}"/>
              </a:ext>
            </a:extLst>
          </p:cNvPr>
          <p:cNvSpPr/>
          <p:nvPr/>
        </p:nvSpPr>
        <p:spPr>
          <a:xfrm>
            <a:off x="320525" y="259713"/>
            <a:ext cx="1041600" cy="1041600"/>
          </a:xfrm>
          <a:prstGeom prst="ellipse">
            <a:avLst/>
          </a:prstGeom>
          <a:solidFill>
            <a:schemeClr val="accent1"/>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441;p10">
            <a:extLst>
              <a:ext uri="{FF2B5EF4-FFF2-40B4-BE49-F238E27FC236}">
                <a16:creationId xmlns:a16="http://schemas.microsoft.com/office/drawing/2014/main" id="{B163D7DF-68EC-4395-B3EF-1B1C033A978D}"/>
              </a:ext>
            </a:extLst>
          </p:cNvPr>
          <p:cNvSpPr/>
          <p:nvPr/>
        </p:nvSpPr>
        <p:spPr>
          <a:xfrm>
            <a:off x="8225550" y="4342211"/>
            <a:ext cx="618000" cy="618000"/>
          </a:xfrm>
          <a:prstGeom prst="ellipse">
            <a:avLst/>
          </a:prstGeom>
          <a:solidFill>
            <a:schemeClr val="accen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 name="Picture 12">
            <a:extLst>
              <a:ext uri="{FF2B5EF4-FFF2-40B4-BE49-F238E27FC236}">
                <a16:creationId xmlns:a16="http://schemas.microsoft.com/office/drawing/2014/main" id="{DABA19F6-6B7D-4CFB-8BB8-C3357F6C6562}"/>
              </a:ext>
            </a:extLst>
          </p:cNvPr>
          <p:cNvPicPr>
            <a:picLocks noChangeAspect="1"/>
          </p:cNvPicPr>
          <p:nvPr/>
        </p:nvPicPr>
        <p:blipFill>
          <a:blip r:embed="rId2"/>
          <a:stretch>
            <a:fillRect/>
          </a:stretch>
        </p:blipFill>
        <p:spPr>
          <a:xfrm>
            <a:off x="1306788" y="1417712"/>
            <a:ext cx="6530423" cy="3308735"/>
          </a:xfrm>
          <a:prstGeom prst="rect">
            <a:avLst/>
          </a:prstGeom>
        </p:spPr>
      </p:pic>
      <p:sp>
        <p:nvSpPr>
          <p:cNvPr id="15" name="Google Shape;440;p10">
            <a:extLst>
              <a:ext uri="{FF2B5EF4-FFF2-40B4-BE49-F238E27FC236}">
                <a16:creationId xmlns:a16="http://schemas.microsoft.com/office/drawing/2014/main" id="{C15A8377-5E7A-4C3C-B39D-ACFD901EC7E8}"/>
              </a:ext>
            </a:extLst>
          </p:cNvPr>
          <p:cNvSpPr txBox="1">
            <a:spLocks/>
          </p:cNvSpPr>
          <p:nvPr/>
        </p:nvSpPr>
        <p:spPr>
          <a:xfrm>
            <a:off x="1214405" y="965561"/>
            <a:ext cx="1576295" cy="4521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1pPr>
            <a:lvl2pPr marR="0" lvl="1"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2pPr>
            <a:lvl3pPr marR="0" lvl="2"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3pPr>
            <a:lvl4pPr marR="0" lvl="3"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4pPr>
            <a:lvl5pPr marR="0" lvl="4"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5pPr>
            <a:lvl6pPr marR="0" lvl="5"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6pPr>
            <a:lvl7pPr marR="0" lvl="6"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7pPr>
            <a:lvl8pPr marR="0" lvl="7"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8pPr>
            <a:lvl9pPr marR="0" lvl="8"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9pPr>
          </a:lstStyle>
          <a:p>
            <a:r>
              <a:rPr lang="en-US" sz="1600" b="1" dirty="0">
                <a:latin typeface="Inter" panose="020B0604020202020204" charset="0"/>
                <a:ea typeface="Inter" panose="020B0604020202020204" charset="0"/>
              </a:rPr>
              <a:t>User Panel</a:t>
            </a:r>
          </a:p>
        </p:txBody>
      </p:sp>
      <p:pic>
        <p:nvPicPr>
          <p:cNvPr id="17" name="Graphic 16" descr="Books">
            <a:extLst>
              <a:ext uri="{FF2B5EF4-FFF2-40B4-BE49-F238E27FC236}">
                <a16:creationId xmlns:a16="http://schemas.microsoft.com/office/drawing/2014/main" id="{6919770D-978F-4828-8CFC-B0CE6F97346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90175" y="4506836"/>
            <a:ext cx="288750" cy="288750"/>
          </a:xfrm>
          <a:prstGeom prst="rect">
            <a:avLst/>
          </a:prstGeom>
        </p:spPr>
      </p:pic>
    </p:spTree>
    <p:extLst>
      <p:ext uri="{BB962C8B-B14F-4D97-AF65-F5344CB8AC3E}">
        <p14:creationId xmlns:p14="http://schemas.microsoft.com/office/powerpoint/2010/main" val="347970503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Google Shape;443;p10">
            <a:extLst>
              <a:ext uri="{FF2B5EF4-FFF2-40B4-BE49-F238E27FC236}">
                <a16:creationId xmlns:a16="http://schemas.microsoft.com/office/drawing/2014/main" id="{152AD390-C5C0-449B-883D-A5F3D963EA0B}"/>
              </a:ext>
            </a:extLst>
          </p:cNvPr>
          <p:cNvCxnSpPr/>
          <p:nvPr/>
        </p:nvCxnSpPr>
        <p:spPr>
          <a:xfrm>
            <a:off x="918450" y="896700"/>
            <a:ext cx="7307100" cy="0"/>
          </a:xfrm>
          <a:prstGeom prst="straightConnector1">
            <a:avLst/>
          </a:prstGeom>
          <a:noFill/>
          <a:ln w="19050" cap="flat" cmpd="sng">
            <a:solidFill>
              <a:schemeClr val="dk1"/>
            </a:solidFill>
            <a:prstDash val="solid"/>
            <a:round/>
            <a:headEnd type="none" w="sm" len="sm"/>
            <a:tailEnd type="none" w="sm" len="sm"/>
          </a:ln>
        </p:spPr>
      </p:cxnSp>
      <p:sp>
        <p:nvSpPr>
          <p:cNvPr id="6" name="Google Shape;440;p10">
            <a:extLst>
              <a:ext uri="{FF2B5EF4-FFF2-40B4-BE49-F238E27FC236}">
                <a16:creationId xmlns:a16="http://schemas.microsoft.com/office/drawing/2014/main" id="{40889748-947F-4574-8B9A-F6DD6DCCEB94}"/>
              </a:ext>
            </a:extLst>
          </p:cNvPr>
          <p:cNvSpPr txBox="1">
            <a:spLocks noGrp="1"/>
          </p:cNvSpPr>
          <p:nvPr>
            <p:ph type="title"/>
          </p:nvPr>
        </p:nvSpPr>
        <p:spPr>
          <a:xfrm>
            <a:off x="899900" y="326287"/>
            <a:ext cx="73443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dirty="0"/>
              <a:t>PROJECT SCREENSHOT</a:t>
            </a:r>
            <a:endParaRPr dirty="0"/>
          </a:p>
        </p:txBody>
      </p:sp>
      <p:sp>
        <p:nvSpPr>
          <p:cNvPr id="7" name="Google Shape;444;p10">
            <a:extLst>
              <a:ext uri="{FF2B5EF4-FFF2-40B4-BE49-F238E27FC236}">
                <a16:creationId xmlns:a16="http://schemas.microsoft.com/office/drawing/2014/main" id="{9C3E0E1F-7463-472C-A78C-8EA4542255F3}"/>
              </a:ext>
            </a:extLst>
          </p:cNvPr>
          <p:cNvSpPr/>
          <p:nvPr/>
        </p:nvSpPr>
        <p:spPr>
          <a:xfrm>
            <a:off x="320525" y="259713"/>
            <a:ext cx="1041600" cy="1041600"/>
          </a:xfrm>
          <a:prstGeom prst="ellipse">
            <a:avLst/>
          </a:prstGeom>
          <a:solidFill>
            <a:schemeClr val="accen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 name="Google Shape;441;p10">
            <a:extLst>
              <a:ext uri="{FF2B5EF4-FFF2-40B4-BE49-F238E27FC236}">
                <a16:creationId xmlns:a16="http://schemas.microsoft.com/office/drawing/2014/main" id="{B163D7DF-68EC-4395-B3EF-1B1C033A978D}"/>
              </a:ext>
            </a:extLst>
          </p:cNvPr>
          <p:cNvSpPr/>
          <p:nvPr/>
        </p:nvSpPr>
        <p:spPr>
          <a:xfrm>
            <a:off x="8225550" y="4342211"/>
            <a:ext cx="618000" cy="618000"/>
          </a:xfrm>
          <a:prstGeom prst="ellipse">
            <a:avLst/>
          </a:prstGeom>
          <a:solidFill>
            <a:schemeClr val="accen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440;p10">
            <a:extLst>
              <a:ext uri="{FF2B5EF4-FFF2-40B4-BE49-F238E27FC236}">
                <a16:creationId xmlns:a16="http://schemas.microsoft.com/office/drawing/2014/main" id="{0CE58AB7-3417-4B06-AFA1-803E93C9FC25}"/>
              </a:ext>
            </a:extLst>
          </p:cNvPr>
          <p:cNvSpPr txBox="1">
            <a:spLocks/>
          </p:cNvSpPr>
          <p:nvPr/>
        </p:nvSpPr>
        <p:spPr>
          <a:xfrm>
            <a:off x="1202624" y="1014963"/>
            <a:ext cx="2340676" cy="4521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1pPr>
            <a:lvl2pPr marR="0" lvl="1"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2pPr>
            <a:lvl3pPr marR="0" lvl="2"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3pPr>
            <a:lvl4pPr marR="0" lvl="3"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4pPr>
            <a:lvl5pPr marR="0" lvl="4"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5pPr>
            <a:lvl6pPr marR="0" lvl="5"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6pPr>
            <a:lvl7pPr marR="0" lvl="6"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7pPr>
            <a:lvl8pPr marR="0" lvl="7"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8pPr>
            <a:lvl9pPr marR="0" lvl="8"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9pPr>
          </a:lstStyle>
          <a:p>
            <a:r>
              <a:rPr lang="en-US" sz="1600" b="1" dirty="0">
                <a:latin typeface="Inter" panose="020B0604020202020204" charset="0"/>
                <a:ea typeface="Inter" panose="020B0604020202020204" charset="0"/>
              </a:rPr>
              <a:t>Registration Page</a:t>
            </a:r>
          </a:p>
        </p:txBody>
      </p:sp>
      <p:sp>
        <p:nvSpPr>
          <p:cNvPr id="15" name="Google Shape;440;p10">
            <a:extLst>
              <a:ext uri="{FF2B5EF4-FFF2-40B4-BE49-F238E27FC236}">
                <a16:creationId xmlns:a16="http://schemas.microsoft.com/office/drawing/2014/main" id="{C15A8377-5E7A-4C3C-B39D-ACFD901EC7E8}"/>
              </a:ext>
            </a:extLst>
          </p:cNvPr>
          <p:cNvSpPr txBox="1">
            <a:spLocks/>
          </p:cNvSpPr>
          <p:nvPr/>
        </p:nvSpPr>
        <p:spPr>
          <a:xfrm>
            <a:off x="6365083" y="965561"/>
            <a:ext cx="1576295" cy="4521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1pPr>
            <a:lvl2pPr marR="0" lvl="1"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2pPr>
            <a:lvl3pPr marR="0" lvl="2"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3pPr>
            <a:lvl4pPr marR="0" lvl="3"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4pPr>
            <a:lvl5pPr marR="0" lvl="4"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5pPr>
            <a:lvl6pPr marR="0" lvl="5"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6pPr>
            <a:lvl7pPr marR="0" lvl="6"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7pPr>
            <a:lvl8pPr marR="0" lvl="7"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8pPr>
            <a:lvl9pPr marR="0" lvl="8"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9pPr>
          </a:lstStyle>
          <a:p>
            <a:r>
              <a:rPr lang="en-US" sz="1600" b="1" dirty="0">
                <a:latin typeface="Inter" panose="020B0604020202020204" charset="0"/>
                <a:ea typeface="Inter" panose="020B0604020202020204" charset="0"/>
              </a:rPr>
              <a:t>Login Page</a:t>
            </a:r>
          </a:p>
        </p:txBody>
      </p:sp>
      <p:pic>
        <p:nvPicPr>
          <p:cNvPr id="17" name="Graphic 16" descr="Books">
            <a:extLst>
              <a:ext uri="{FF2B5EF4-FFF2-40B4-BE49-F238E27FC236}">
                <a16:creationId xmlns:a16="http://schemas.microsoft.com/office/drawing/2014/main" id="{6919770D-978F-4828-8CFC-B0CE6F9734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90175" y="4506836"/>
            <a:ext cx="288750" cy="288750"/>
          </a:xfrm>
          <a:prstGeom prst="rect">
            <a:avLst/>
          </a:prstGeom>
        </p:spPr>
      </p:pic>
      <p:pic>
        <p:nvPicPr>
          <p:cNvPr id="12" name="Image 152">
            <a:extLst>
              <a:ext uri="{FF2B5EF4-FFF2-40B4-BE49-F238E27FC236}">
                <a16:creationId xmlns:a16="http://schemas.microsoft.com/office/drawing/2014/main" id="{A6753AA6-903D-4328-A39C-E071FBD0ADEC}"/>
              </a:ext>
            </a:extLst>
          </p:cNvPr>
          <p:cNvPicPr>
            <a:picLocks/>
          </p:cNvPicPr>
          <p:nvPr/>
        </p:nvPicPr>
        <p:blipFill>
          <a:blip r:embed="rId4" cstate="print"/>
          <a:stretch>
            <a:fillRect/>
          </a:stretch>
        </p:blipFill>
        <p:spPr>
          <a:xfrm>
            <a:off x="408305" y="1776282"/>
            <a:ext cx="4163695" cy="2730554"/>
          </a:xfrm>
          <a:prstGeom prst="rect">
            <a:avLst/>
          </a:prstGeom>
        </p:spPr>
      </p:pic>
      <p:pic>
        <p:nvPicPr>
          <p:cNvPr id="16" name="Image 154">
            <a:extLst>
              <a:ext uri="{FF2B5EF4-FFF2-40B4-BE49-F238E27FC236}">
                <a16:creationId xmlns:a16="http://schemas.microsoft.com/office/drawing/2014/main" id="{FFDEA8E6-44E5-4037-AFD1-D6573AB5E6E4}"/>
              </a:ext>
            </a:extLst>
          </p:cNvPr>
          <p:cNvPicPr>
            <a:picLocks/>
          </p:cNvPicPr>
          <p:nvPr/>
        </p:nvPicPr>
        <p:blipFill>
          <a:blip r:embed="rId5" cstate="print"/>
          <a:stretch>
            <a:fillRect/>
          </a:stretch>
        </p:blipFill>
        <p:spPr>
          <a:xfrm>
            <a:off x="4835525" y="1776282"/>
            <a:ext cx="4163695" cy="2730554"/>
          </a:xfrm>
          <a:prstGeom prst="rect">
            <a:avLst/>
          </a:prstGeom>
        </p:spPr>
      </p:pic>
    </p:spTree>
    <p:extLst>
      <p:ext uri="{BB962C8B-B14F-4D97-AF65-F5344CB8AC3E}">
        <p14:creationId xmlns:p14="http://schemas.microsoft.com/office/powerpoint/2010/main" val="268369591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Google Shape;443;p10">
            <a:extLst>
              <a:ext uri="{FF2B5EF4-FFF2-40B4-BE49-F238E27FC236}">
                <a16:creationId xmlns:a16="http://schemas.microsoft.com/office/drawing/2014/main" id="{152AD390-C5C0-449B-883D-A5F3D963EA0B}"/>
              </a:ext>
            </a:extLst>
          </p:cNvPr>
          <p:cNvCxnSpPr/>
          <p:nvPr/>
        </p:nvCxnSpPr>
        <p:spPr>
          <a:xfrm>
            <a:off x="918450" y="896700"/>
            <a:ext cx="7307100" cy="0"/>
          </a:xfrm>
          <a:prstGeom prst="straightConnector1">
            <a:avLst/>
          </a:prstGeom>
          <a:noFill/>
          <a:ln w="19050" cap="flat" cmpd="sng">
            <a:solidFill>
              <a:schemeClr val="dk1"/>
            </a:solidFill>
            <a:prstDash val="solid"/>
            <a:round/>
            <a:headEnd type="none" w="sm" len="sm"/>
            <a:tailEnd type="none" w="sm" len="sm"/>
          </a:ln>
        </p:spPr>
      </p:cxnSp>
      <p:sp>
        <p:nvSpPr>
          <p:cNvPr id="6" name="Google Shape;440;p10">
            <a:extLst>
              <a:ext uri="{FF2B5EF4-FFF2-40B4-BE49-F238E27FC236}">
                <a16:creationId xmlns:a16="http://schemas.microsoft.com/office/drawing/2014/main" id="{40889748-947F-4574-8B9A-F6DD6DCCEB94}"/>
              </a:ext>
            </a:extLst>
          </p:cNvPr>
          <p:cNvSpPr txBox="1">
            <a:spLocks noGrp="1"/>
          </p:cNvSpPr>
          <p:nvPr>
            <p:ph type="title"/>
          </p:nvPr>
        </p:nvSpPr>
        <p:spPr>
          <a:xfrm>
            <a:off x="899900" y="326287"/>
            <a:ext cx="73443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dirty="0"/>
              <a:t>PROJECT SCREENSHOT</a:t>
            </a:r>
            <a:endParaRPr dirty="0"/>
          </a:p>
        </p:txBody>
      </p:sp>
      <p:sp>
        <p:nvSpPr>
          <p:cNvPr id="7" name="Google Shape;444;p10">
            <a:extLst>
              <a:ext uri="{FF2B5EF4-FFF2-40B4-BE49-F238E27FC236}">
                <a16:creationId xmlns:a16="http://schemas.microsoft.com/office/drawing/2014/main" id="{9C3E0E1F-7463-472C-A78C-8EA4542255F3}"/>
              </a:ext>
            </a:extLst>
          </p:cNvPr>
          <p:cNvSpPr/>
          <p:nvPr/>
        </p:nvSpPr>
        <p:spPr>
          <a:xfrm>
            <a:off x="320525" y="259713"/>
            <a:ext cx="1041600" cy="1041600"/>
          </a:xfrm>
          <a:prstGeom prst="ellipse">
            <a:avLst/>
          </a:prstGeom>
          <a:solidFill>
            <a:schemeClr val="accent1"/>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441;p10">
            <a:extLst>
              <a:ext uri="{FF2B5EF4-FFF2-40B4-BE49-F238E27FC236}">
                <a16:creationId xmlns:a16="http://schemas.microsoft.com/office/drawing/2014/main" id="{B163D7DF-68EC-4395-B3EF-1B1C033A978D}"/>
              </a:ext>
            </a:extLst>
          </p:cNvPr>
          <p:cNvSpPr/>
          <p:nvPr/>
        </p:nvSpPr>
        <p:spPr>
          <a:xfrm>
            <a:off x="8225550" y="4342211"/>
            <a:ext cx="618000" cy="618000"/>
          </a:xfrm>
          <a:prstGeom prst="ellipse">
            <a:avLst/>
          </a:prstGeom>
          <a:solidFill>
            <a:schemeClr val="accen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440;p10">
            <a:extLst>
              <a:ext uri="{FF2B5EF4-FFF2-40B4-BE49-F238E27FC236}">
                <a16:creationId xmlns:a16="http://schemas.microsoft.com/office/drawing/2014/main" id="{0CE58AB7-3417-4B06-AFA1-803E93C9FC25}"/>
              </a:ext>
            </a:extLst>
          </p:cNvPr>
          <p:cNvSpPr txBox="1">
            <a:spLocks/>
          </p:cNvSpPr>
          <p:nvPr/>
        </p:nvSpPr>
        <p:spPr>
          <a:xfrm>
            <a:off x="1202624" y="1014963"/>
            <a:ext cx="1753936" cy="4521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1pPr>
            <a:lvl2pPr marR="0" lvl="1"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2pPr>
            <a:lvl3pPr marR="0" lvl="2"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3pPr>
            <a:lvl4pPr marR="0" lvl="3"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4pPr>
            <a:lvl5pPr marR="0" lvl="4"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5pPr>
            <a:lvl6pPr marR="0" lvl="5"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6pPr>
            <a:lvl7pPr marR="0" lvl="6"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7pPr>
            <a:lvl8pPr marR="0" lvl="7"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8pPr>
            <a:lvl9pPr marR="0" lvl="8"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9pPr>
          </a:lstStyle>
          <a:p>
            <a:r>
              <a:rPr lang="en-US" sz="1600" b="1" dirty="0">
                <a:latin typeface="Inter" panose="020B0604020202020204" charset="0"/>
                <a:ea typeface="Inter" panose="020B0604020202020204" charset="0"/>
              </a:rPr>
              <a:t>Shopping Cart </a:t>
            </a:r>
          </a:p>
        </p:txBody>
      </p:sp>
      <p:sp>
        <p:nvSpPr>
          <p:cNvPr id="15" name="Google Shape;440;p10">
            <a:extLst>
              <a:ext uri="{FF2B5EF4-FFF2-40B4-BE49-F238E27FC236}">
                <a16:creationId xmlns:a16="http://schemas.microsoft.com/office/drawing/2014/main" id="{C15A8377-5E7A-4C3C-B39D-ACFD901EC7E8}"/>
              </a:ext>
            </a:extLst>
          </p:cNvPr>
          <p:cNvSpPr txBox="1">
            <a:spLocks/>
          </p:cNvSpPr>
          <p:nvPr/>
        </p:nvSpPr>
        <p:spPr>
          <a:xfrm>
            <a:off x="6365083" y="965561"/>
            <a:ext cx="1576295" cy="4521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1pPr>
            <a:lvl2pPr marR="0" lvl="1"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2pPr>
            <a:lvl3pPr marR="0" lvl="2"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3pPr>
            <a:lvl4pPr marR="0" lvl="3"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4pPr>
            <a:lvl5pPr marR="0" lvl="4"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5pPr>
            <a:lvl6pPr marR="0" lvl="5"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6pPr>
            <a:lvl7pPr marR="0" lvl="6"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7pPr>
            <a:lvl8pPr marR="0" lvl="7"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8pPr>
            <a:lvl9pPr marR="0" lvl="8"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9pPr>
          </a:lstStyle>
          <a:p>
            <a:r>
              <a:rPr lang="en-US" sz="1600" b="1" dirty="0">
                <a:latin typeface="Inter" panose="020B0604020202020204" charset="0"/>
                <a:ea typeface="Inter" panose="020B0604020202020204" charset="0"/>
              </a:rPr>
              <a:t>Your Wishlist</a:t>
            </a:r>
          </a:p>
        </p:txBody>
      </p:sp>
      <p:pic>
        <p:nvPicPr>
          <p:cNvPr id="17" name="Graphic 16" descr="Books">
            <a:extLst>
              <a:ext uri="{FF2B5EF4-FFF2-40B4-BE49-F238E27FC236}">
                <a16:creationId xmlns:a16="http://schemas.microsoft.com/office/drawing/2014/main" id="{6919770D-978F-4828-8CFC-B0CE6F9734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90175" y="4506836"/>
            <a:ext cx="288750" cy="288750"/>
          </a:xfrm>
          <a:prstGeom prst="rect">
            <a:avLst/>
          </a:prstGeom>
        </p:spPr>
      </p:pic>
      <p:pic>
        <p:nvPicPr>
          <p:cNvPr id="18" name="Image 163">
            <a:extLst>
              <a:ext uri="{FF2B5EF4-FFF2-40B4-BE49-F238E27FC236}">
                <a16:creationId xmlns:a16="http://schemas.microsoft.com/office/drawing/2014/main" id="{69645E65-67FF-4C3F-BD0F-1C3E5585492A}"/>
              </a:ext>
            </a:extLst>
          </p:cNvPr>
          <p:cNvPicPr>
            <a:picLocks/>
          </p:cNvPicPr>
          <p:nvPr/>
        </p:nvPicPr>
        <p:blipFill>
          <a:blip r:embed="rId4" cstate="print"/>
          <a:stretch>
            <a:fillRect/>
          </a:stretch>
        </p:blipFill>
        <p:spPr>
          <a:xfrm>
            <a:off x="404177" y="1582338"/>
            <a:ext cx="3741103" cy="2430659"/>
          </a:xfrm>
          <a:prstGeom prst="rect">
            <a:avLst/>
          </a:prstGeom>
        </p:spPr>
      </p:pic>
      <p:pic>
        <p:nvPicPr>
          <p:cNvPr id="19" name="Image 165">
            <a:extLst>
              <a:ext uri="{FF2B5EF4-FFF2-40B4-BE49-F238E27FC236}">
                <a16:creationId xmlns:a16="http://schemas.microsoft.com/office/drawing/2014/main" id="{3680CBE5-EAEE-4DF8-9D70-AEC7113D9014}"/>
              </a:ext>
            </a:extLst>
          </p:cNvPr>
          <p:cNvPicPr>
            <a:picLocks/>
          </p:cNvPicPr>
          <p:nvPr/>
        </p:nvPicPr>
        <p:blipFill>
          <a:blip r:embed="rId5" cstate="print"/>
          <a:stretch>
            <a:fillRect/>
          </a:stretch>
        </p:blipFill>
        <p:spPr>
          <a:xfrm>
            <a:off x="5141884" y="1582337"/>
            <a:ext cx="3741104" cy="2430660"/>
          </a:xfrm>
          <a:prstGeom prst="rect">
            <a:avLst/>
          </a:prstGeom>
        </p:spPr>
      </p:pic>
    </p:spTree>
    <p:extLst>
      <p:ext uri="{BB962C8B-B14F-4D97-AF65-F5344CB8AC3E}">
        <p14:creationId xmlns:p14="http://schemas.microsoft.com/office/powerpoint/2010/main" val="42917013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Google Shape;443;p10">
            <a:extLst>
              <a:ext uri="{FF2B5EF4-FFF2-40B4-BE49-F238E27FC236}">
                <a16:creationId xmlns:a16="http://schemas.microsoft.com/office/drawing/2014/main" id="{152AD390-C5C0-449B-883D-A5F3D963EA0B}"/>
              </a:ext>
            </a:extLst>
          </p:cNvPr>
          <p:cNvCxnSpPr/>
          <p:nvPr/>
        </p:nvCxnSpPr>
        <p:spPr>
          <a:xfrm>
            <a:off x="918450" y="896700"/>
            <a:ext cx="7307100" cy="0"/>
          </a:xfrm>
          <a:prstGeom prst="straightConnector1">
            <a:avLst/>
          </a:prstGeom>
          <a:noFill/>
          <a:ln w="19050" cap="flat" cmpd="sng">
            <a:solidFill>
              <a:schemeClr val="dk1"/>
            </a:solidFill>
            <a:prstDash val="solid"/>
            <a:round/>
            <a:headEnd type="none" w="sm" len="sm"/>
            <a:tailEnd type="none" w="sm" len="sm"/>
          </a:ln>
        </p:spPr>
      </p:cxnSp>
      <p:sp>
        <p:nvSpPr>
          <p:cNvPr id="6" name="Google Shape;440;p10">
            <a:extLst>
              <a:ext uri="{FF2B5EF4-FFF2-40B4-BE49-F238E27FC236}">
                <a16:creationId xmlns:a16="http://schemas.microsoft.com/office/drawing/2014/main" id="{40889748-947F-4574-8B9A-F6DD6DCCEB94}"/>
              </a:ext>
            </a:extLst>
          </p:cNvPr>
          <p:cNvSpPr txBox="1">
            <a:spLocks noGrp="1"/>
          </p:cNvSpPr>
          <p:nvPr>
            <p:ph type="title"/>
          </p:nvPr>
        </p:nvSpPr>
        <p:spPr>
          <a:xfrm>
            <a:off x="899900" y="326287"/>
            <a:ext cx="73443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dirty="0"/>
              <a:t>PROJECT SCREENSHOT</a:t>
            </a:r>
            <a:endParaRPr dirty="0"/>
          </a:p>
        </p:txBody>
      </p:sp>
      <p:sp>
        <p:nvSpPr>
          <p:cNvPr id="7" name="Google Shape;444;p10">
            <a:extLst>
              <a:ext uri="{FF2B5EF4-FFF2-40B4-BE49-F238E27FC236}">
                <a16:creationId xmlns:a16="http://schemas.microsoft.com/office/drawing/2014/main" id="{9C3E0E1F-7463-472C-A78C-8EA4542255F3}"/>
              </a:ext>
            </a:extLst>
          </p:cNvPr>
          <p:cNvSpPr/>
          <p:nvPr/>
        </p:nvSpPr>
        <p:spPr>
          <a:xfrm>
            <a:off x="320525" y="259713"/>
            <a:ext cx="1041600" cy="1041600"/>
          </a:xfrm>
          <a:prstGeom prst="ellipse">
            <a:avLst/>
          </a:prstGeom>
          <a:solidFill>
            <a:schemeClr val="accen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441;p10">
            <a:extLst>
              <a:ext uri="{FF2B5EF4-FFF2-40B4-BE49-F238E27FC236}">
                <a16:creationId xmlns:a16="http://schemas.microsoft.com/office/drawing/2014/main" id="{B163D7DF-68EC-4395-B3EF-1B1C033A978D}"/>
              </a:ext>
            </a:extLst>
          </p:cNvPr>
          <p:cNvSpPr/>
          <p:nvPr/>
        </p:nvSpPr>
        <p:spPr>
          <a:xfrm>
            <a:off x="8225550" y="4342211"/>
            <a:ext cx="618000" cy="618000"/>
          </a:xfrm>
          <a:prstGeom prst="ellipse">
            <a:avLst/>
          </a:prstGeom>
          <a:solidFill>
            <a:schemeClr val="accen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440;p10">
            <a:extLst>
              <a:ext uri="{FF2B5EF4-FFF2-40B4-BE49-F238E27FC236}">
                <a16:creationId xmlns:a16="http://schemas.microsoft.com/office/drawing/2014/main" id="{0CE58AB7-3417-4B06-AFA1-803E93C9FC25}"/>
              </a:ext>
            </a:extLst>
          </p:cNvPr>
          <p:cNvSpPr txBox="1">
            <a:spLocks/>
          </p:cNvSpPr>
          <p:nvPr/>
        </p:nvSpPr>
        <p:spPr>
          <a:xfrm>
            <a:off x="1359786" y="1011615"/>
            <a:ext cx="1783466" cy="4066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1pPr>
            <a:lvl2pPr marR="0" lvl="1"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2pPr>
            <a:lvl3pPr marR="0" lvl="2"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3pPr>
            <a:lvl4pPr marR="0" lvl="3"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4pPr>
            <a:lvl5pPr marR="0" lvl="4"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5pPr>
            <a:lvl6pPr marR="0" lvl="5"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6pPr>
            <a:lvl7pPr marR="0" lvl="6"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7pPr>
            <a:lvl8pPr marR="0" lvl="7"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8pPr>
            <a:lvl9pPr marR="0" lvl="8"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9pPr>
          </a:lstStyle>
          <a:p>
            <a:r>
              <a:rPr lang="en-US" sz="1600" b="1" dirty="0">
                <a:latin typeface="Inter" panose="020B0604020202020204" charset="0"/>
                <a:ea typeface="Inter" panose="020B0604020202020204" charset="0"/>
              </a:rPr>
              <a:t> Place Order</a:t>
            </a:r>
          </a:p>
        </p:txBody>
      </p:sp>
      <p:sp>
        <p:nvSpPr>
          <p:cNvPr id="15" name="Google Shape;440;p10">
            <a:extLst>
              <a:ext uri="{FF2B5EF4-FFF2-40B4-BE49-F238E27FC236}">
                <a16:creationId xmlns:a16="http://schemas.microsoft.com/office/drawing/2014/main" id="{C15A8377-5E7A-4C3C-B39D-ACFD901EC7E8}"/>
              </a:ext>
            </a:extLst>
          </p:cNvPr>
          <p:cNvSpPr txBox="1">
            <a:spLocks/>
          </p:cNvSpPr>
          <p:nvPr/>
        </p:nvSpPr>
        <p:spPr>
          <a:xfrm>
            <a:off x="5822152" y="965561"/>
            <a:ext cx="1576295" cy="4521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1pPr>
            <a:lvl2pPr marR="0" lvl="1"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2pPr>
            <a:lvl3pPr marR="0" lvl="2"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3pPr>
            <a:lvl4pPr marR="0" lvl="3"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4pPr>
            <a:lvl5pPr marR="0" lvl="4"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5pPr>
            <a:lvl6pPr marR="0" lvl="5"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6pPr>
            <a:lvl7pPr marR="0" lvl="6"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7pPr>
            <a:lvl8pPr marR="0" lvl="7"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8pPr>
            <a:lvl9pPr marR="0" lvl="8"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9pPr>
          </a:lstStyle>
          <a:p>
            <a:r>
              <a:rPr lang="en-US" sz="1600" b="1" dirty="0">
                <a:latin typeface="Inter" panose="020B0604020202020204" charset="0"/>
                <a:ea typeface="Inter" panose="020B0604020202020204" charset="0"/>
              </a:rPr>
              <a:t>Your Order</a:t>
            </a:r>
          </a:p>
        </p:txBody>
      </p:sp>
      <p:pic>
        <p:nvPicPr>
          <p:cNvPr id="17" name="Graphic 16" descr="Books">
            <a:extLst>
              <a:ext uri="{FF2B5EF4-FFF2-40B4-BE49-F238E27FC236}">
                <a16:creationId xmlns:a16="http://schemas.microsoft.com/office/drawing/2014/main" id="{6919770D-978F-4828-8CFC-B0CE6F9734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90175" y="4506836"/>
            <a:ext cx="288750" cy="288750"/>
          </a:xfrm>
          <a:prstGeom prst="rect">
            <a:avLst/>
          </a:prstGeom>
        </p:spPr>
      </p:pic>
      <p:pic>
        <p:nvPicPr>
          <p:cNvPr id="11" name="Image 168">
            <a:extLst>
              <a:ext uri="{FF2B5EF4-FFF2-40B4-BE49-F238E27FC236}">
                <a16:creationId xmlns:a16="http://schemas.microsoft.com/office/drawing/2014/main" id="{37E1489C-9542-47BB-9C03-FEAE883CB128}"/>
              </a:ext>
            </a:extLst>
          </p:cNvPr>
          <p:cNvPicPr>
            <a:picLocks/>
          </p:cNvPicPr>
          <p:nvPr/>
        </p:nvPicPr>
        <p:blipFill>
          <a:blip r:embed="rId4" cstate="print"/>
          <a:stretch>
            <a:fillRect/>
          </a:stretch>
        </p:blipFill>
        <p:spPr>
          <a:xfrm>
            <a:off x="609450" y="1770776"/>
            <a:ext cx="3710700" cy="2476024"/>
          </a:xfrm>
          <a:prstGeom prst="rect">
            <a:avLst/>
          </a:prstGeom>
        </p:spPr>
      </p:pic>
      <p:pic>
        <p:nvPicPr>
          <p:cNvPr id="12" name="Image 172">
            <a:extLst>
              <a:ext uri="{FF2B5EF4-FFF2-40B4-BE49-F238E27FC236}">
                <a16:creationId xmlns:a16="http://schemas.microsoft.com/office/drawing/2014/main" id="{97CF6290-751F-4085-866C-4E4F36D290AB}"/>
              </a:ext>
            </a:extLst>
          </p:cNvPr>
          <p:cNvPicPr>
            <a:picLocks/>
          </p:cNvPicPr>
          <p:nvPr/>
        </p:nvPicPr>
        <p:blipFill>
          <a:blip r:embed="rId5" cstate="print"/>
          <a:stretch>
            <a:fillRect/>
          </a:stretch>
        </p:blipFill>
        <p:spPr>
          <a:xfrm>
            <a:off x="4823850" y="1783875"/>
            <a:ext cx="3710700" cy="2476024"/>
          </a:xfrm>
          <a:prstGeom prst="rect">
            <a:avLst/>
          </a:prstGeom>
        </p:spPr>
      </p:pic>
    </p:spTree>
    <p:extLst>
      <p:ext uri="{BB962C8B-B14F-4D97-AF65-F5344CB8AC3E}">
        <p14:creationId xmlns:p14="http://schemas.microsoft.com/office/powerpoint/2010/main" val="210062573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1"/>
          <p:cNvSpPr txBox="1">
            <a:spLocks noGrp="1"/>
          </p:cNvSpPr>
          <p:nvPr>
            <p:ph type="ctrTitle"/>
          </p:nvPr>
        </p:nvSpPr>
        <p:spPr>
          <a:xfrm>
            <a:off x="1329150" y="1028050"/>
            <a:ext cx="6485700" cy="2348100"/>
          </a:xfrm>
          <a:prstGeom prst="rect">
            <a:avLst/>
          </a:prstGeom>
          <a:noFill/>
          <a:ln>
            <a:noFill/>
          </a:ln>
        </p:spPr>
        <p:txBody>
          <a:bodyPr spcFirstLastPara="1" wrap="square" lIns="91425" tIns="91425" rIns="91425" bIns="91425" anchor="ctr" anchorCtr="0">
            <a:noAutofit/>
          </a:bodyPr>
          <a:lstStyle/>
          <a:p>
            <a:pPr marL="0" lvl="0" indent="0" algn="ctr" rtl="0">
              <a:lnSpc>
                <a:spcPct val="90000"/>
              </a:lnSpc>
              <a:spcBef>
                <a:spcPts val="0"/>
              </a:spcBef>
              <a:spcAft>
                <a:spcPts val="0"/>
              </a:spcAft>
              <a:buSzPts val="5200"/>
              <a:buNone/>
            </a:pPr>
            <a:r>
              <a:rPr lang="en-US" sz="5400" dirty="0"/>
              <a:t>ONLINE BOOK STORE</a:t>
            </a:r>
            <a:endParaRPr sz="4000" dirty="0"/>
          </a:p>
        </p:txBody>
      </p:sp>
      <p:sp>
        <p:nvSpPr>
          <p:cNvPr id="331" name="Google Shape;331;p1"/>
          <p:cNvSpPr txBox="1">
            <a:spLocks noGrp="1"/>
          </p:cNvSpPr>
          <p:nvPr>
            <p:ph type="subTitle" idx="1"/>
          </p:nvPr>
        </p:nvSpPr>
        <p:spPr>
          <a:xfrm>
            <a:off x="1638750" y="3705146"/>
            <a:ext cx="5866500" cy="4095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US" dirty="0">
                <a:latin typeface="Play"/>
                <a:ea typeface="Play"/>
                <a:cs typeface="Play"/>
                <a:sym typeface="Play"/>
              </a:rPr>
              <a:t>Presentation </a:t>
            </a:r>
            <a:r>
              <a:rPr lang="en-US" b="1" dirty="0">
                <a:latin typeface="Play"/>
                <a:ea typeface="Play"/>
                <a:cs typeface="Play"/>
                <a:sym typeface="Play"/>
              </a:rPr>
              <a:t>Dnyandip Nehete</a:t>
            </a:r>
            <a:endParaRPr sz="1800" b="1" dirty="0">
              <a:latin typeface="Play"/>
              <a:ea typeface="Play"/>
              <a:cs typeface="Play"/>
              <a:sym typeface="Play"/>
            </a:endParaRPr>
          </a:p>
        </p:txBody>
      </p:sp>
      <p:sp>
        <p:nvSpPr>
          <p:cNvPr id="332" name="Google Shape;332;p1"/>
          <p:cNvSpPr/>
          <p:nvPr/>
        </p:nvSpPr>
        <p:spPr>
          <a:xfrm>
            <a:off x="571463" y="1047163"/>
            <a:ext cx="222600" cy="222600"/>
          </a:xfrm>
          <a:prstGeom prst="ellipse">
            <a:avLst/>
          </a:prstGeom>
          <a:solidFill>
            <a:schemeClr val="l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3" name="Google Shape;333;p1"/>
          <p:cNvSpPr/>
          <p:nvPr/>
        </p:nvSpPr>
        <p:spPr>
          <a:xfrm flipH="1">
            <a:off x="7994050" y="3676750"/>
            <a:ext cx="123300" cy="123300"/>
          </a:xfrm>
          <a:prstGeom prst="ellipse">
            <a:avLst/>
          </a:prstGeom>
          <a:solidFill>
            <a:schemeClr val="l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Google Shape;334;p1"/>
          <p:cNvSpPr/>
          <p:nvPr/>
        </p:nvSpPr>
        <p:spPr>
          <a:xfrm>
            <a:off x="897725" y="1445150"/>
            <a:ext cx="260700" cy="260700"/>
          </a:xfrm>
          <a:prstGeom prst="ellipse">
            <a:avLst/>
          </a:prstGeom>
          <a:solidFill>
            <a:schemeClr val="accent1"/>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Google Shape;335;p1"/>
          <p:cNvSpPr/>
          <p:nvPr/>
        </p:nvSpPr>
        <p:spPr>
          <a:xfrm>
            <a:off x="7265850" y="292375"/>
            <a:ext cx="1041600" cy="1041600"/>
          </a:xfrm>
          <a:prstGeom prst="ellipse">
            <a:avLst/>
          </a:prstGeom>
          <a:solidFill>
            <a:schemeClr val="l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1"/>
          <p:cNvSpPr/>
          <p:nvPr/>
        </p:nvSpPr>
        <p:spPr>
          <a:xfrm>
            <a:off x="7803937" y="1125587"/>
            <a:ext cx="1041600" cy="1041600"/>
          </a:xfrm>
          <a:prstGeom prst="ellipse">
            <a:avLst/>
          </a:prstGeom>
          <a:solidFill>
            <a:schemeClr val="dk2"/>
          </a:solidFill>
          <a:ln>
            <a:noFill/>
          </a:ln>
          <a:effectLst>
            <a:outerShdw dist="38100" dir="2880000" algn="bl" rotWithShape="0">
              <a:schemeClr val="dk1">
                <a:alpha val="1882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Google Shape;337;p1"/>
          <p:cNvSpPr/>
          <p:nvPr/>
        </p:nvSpPr>
        <p:spPr>
          <a:xfrm>
            <a:off x="7416813" y="1931863"/>
            <a:ext cx="1041600" cy="1041600"/>
          </a:xfrm>
          <a:prstGeom prst="ellipse">
            <a:avLst/>
          </a:prstGeom>
          <a:solidFill>
            <a:schemeClr val="accent1"/>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Google Shape;338;p1"/>
          <p:cNvSpPr/>
          <p:nvPr/>
        </p:nvSpPr>
        <p:spPr>
          <a:xfrm>
            <a:off x="668875" y="3438200"/>
            <a:ext cx="1041600" cy="1041600"/>
          </a:xfrm>
          <a:prstGeom prst="ellipse">
            <a:avLst/>
          </a:prstGeom>
          <a:solidFill>
            <a:schemeClr val="l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Google Shape;339;p1"/>
          <p:cNvSpPr/>
          <p:nvPr/>
        </p:nvSpPr>
        <p:spPr>
          <a:xfrm>
            <a:off x="620175" y="3058750"/>
            <a:ext cx="618000" cy="618000"/>
          </a:xfrm>
          <a:prstGeom prst="ellipse">
            <a:avLst/>
          </a:prstGeom>
          <a:solidFill>
            <a:schemeClr val="accen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40" name="Google Shape;340;p1"/>
          <p:cNvCxnSpPr/>
          <p:nvPr/>
        </p:nvCxnSpPr>
        <p:spPr>
          <a:xfrm>
            <a:off x="1982550" y="3524475"/>
            <a:ext cx="5178900" cy="0"/>
          </a:xfrm>
          <a:prstGeom prst="straightConnector1">
            <a:avLst/>
          </a:prstGeom>
          <a:noFill/>
          <a:ln w="19050" cap="flat" cmpd="sng">
            <a:solidFill>
              <a:schemeClr val="dk1"/>
            </a:solidFill>
            <a:prstDash val="solid"/>
            <a:round/>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Google Shape;443;p10">
            <a:extLst>
              <a:ext uri="{FF2B5EF4-FFF2-40B4-BE49-F238E27FC236}">
                <a16:creationId xmlns:a16="http://schemas.microsoft.com/office/drawing/2014/main" id="{152AD390-C5C0-449B-883D-A5F3D963EA0B}"/>
              </a:ext>
            </a:extLst>
          </p:cNvPr>
          <p:cNvCxnSpPr/>
          <p:nvPr/>
        </p:nvCxnSpPr>
        <p:spPr>
          <a:xfrm>
            <a:off x="918450" y="896700"/>
            <a:ext cx="7307100" cy="0"/>
          </a:xfrm>
          <a:prstGeom prst="straightConnector1">
            <a:avLst/>
          </a:prstGeom>
          <a:noFill/>
          <a:ln w="19050" cap="flat" cmpd="sng">
            <a:solidFill>
              <a:schemeClr val="dk1"/>
            </a:solidFill>
            <a:prstDash val="solid"/>
            <a:round/>
            <a:headEnd type="none" w="sm" len="sm"/>
            <a:tailEnd type="none" w="sm" len="sm"/>
          </a:ln>
        </p:spPr>
      </p:cxnSp>
      <p:sp>
        <p:nvSpPr>
          <p:cNvPr id="6" name="Google Shape;440;p10">
            <a:extLst>
              <a:ext uri="{FF2B5EF4-FFF2-40B4-BE49-F238E27FC236}">
                <a16:creationId xmlns:a16="http://schemas.microsoft.com/office/drawing/2014/main" id="{40889748-947F-4574-8B9A-F6DD6DCCEB94}"/>
              </a:ext>
            </a:extLst>
          </p:cNvPr>
          <p:cNvSpPr txBox="1">
            <a:spLocks noGrp="1"/>
          </p:cNvSpPr>
          <p:nvPr>
            <p:ph type="title"/>
          </p:nvPr>
        </p:nvSpPr>
        <p:spPr>
          <a:xfrm>
            <a:off x="899900" y="326287"/>
            <a:ext cx="73443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dirty="0"/>
              <a:t>PROJECT SCREENSHOT</a:t>
            </a:r>
            <a:endParaRPr dirty="0"/>
          </a:p>
        </p:txBody>
      </p:sp>
      <p:sp>
        <p:nvSpPr>
          <p:cNvPr id="7" name="Google Shape;444;p10">
            <a:extLst>
              <a:ext uri="{FF2B5EF4-FFF2-40B4-BE49-F238E27FC236}">
                <a16:creationId xmlns:a16="http://schemas.microsoft.com/office/drawing/2014/main" id="{9C3E0E1F-7463-472C-A78C-8EA4542255F3}"/>
              </a:ext>
            </a:extLst>
          </p:cNvPr>
          <p:cNvSpPr/>
          <p:nvPr/>
        </p:nvSpPr>
        <p:spPr>
          <a:xfrm>
            <a:off x="320525" y="259713"/>
            <a:ext cx="1041600" cy="1041600"/>
          </a:xfrm>
          <a:prstGeom prst="ellipse">
            <a:avLst/>
          </a:prstGeom>
          <a:solidFill>
            <a:schemeClr val="accent1"/>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441;p10">
            <a:extLst>
              <a:ext uri="{FF2B5EF4-FFF2-40B4-BE49-F238E27FC236}">
                <a16:creationId xmlns:a16="http://schemas.microsoft.com/office/drawing/2014/main" id="{B163D7DF-68EC-4395-B3EF-1B1C033A978D}"/>
              </a:ext>
            </a:extLst>
          </p:cNvPr>
          <p:cNvSpPr/>
          <p:nvPr/>
        </p:nvSpPr>
        <p:spPr>
          <a:xfrm>
            <a:off x="8225550" y="4342211"/>
            <a:ext cx="618000" cy="618000"/>
          </a:xfrm>
          <a:prstGeom prst="ellipse">
            <a:avLst/>
          </a:prstGeom>
          <a:solidFill>
            <a:schemeClr val="accen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 name="Graphic 16" descr="Books">
            <a:extLst>
              <a:ext uri="{FF2B5EF4-FFF2-40B4-BE49-F238E27FC236}">
                <a16:creationId xmlns:a16="http://schemas.microsoft.com/office/drawing/2014/main" id="{6919770D-978F-4828-8CFC-B0CE6F9734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90175" y="4506836"/>
            <a:ext cx="288750" cy="288750"/>
          </a:xfrm>
          <a:prstGeom prst="rect">
            <a:avLst/>
          </a:prstGeom>
        </p:spPr>
      </p:pic>
      <p:pic>
        <p:nvPicPr>
          <p:cNvPr id="11" name="Picture 10">
            <a:extLst>
              <a:ext uri="{FF2B5EF4-FFF2-40B4-BE49-F238E27FC236}">
                <a16:creationId xmlns:a16="http://schemas.microsoft.com/office/drawing/2014/main" id="{FFCA48BA-87E6-44CB-8D8D-A1A6F43832A0}"/>
              </a:ext>
            </a:extLst>
          </p:cNvPr>
          <p:cNvPicPr>
            <a:picLocks noChangeAspect="1"/>
          </p:cNvPicPr>
          <p:nvPr/>
        </p:nvPicPr>
        <p:blipFill>
          <a:blip r:embed="rId4"/>
          <a:stretch>
            <a:fillRect/>
          </a:stretch>
        </p:blipFill>
        <p:spPr>
          <a:xfrm>
            <a:off x="1522651" y="1431610"/>
            <a:ext cx="6206888" cy="3218505"/>
          </a:xfrm>
          <a:prstGeom prst="rect">
            <a:avLst/>
          </a:prstGeom>
        </p:spPr>
      </p:pic>
      <p:sp>
        <p:nvSpPr>
          <p:cNvPr id="12" name="Google Shape;440;p10">
            <a:extLst>
              <a:ext uri="{FF2B5EF4-FFF2-40B4-BE49-F238E27FC236}">
                <a16:creationId xmlns:a16="http://schemas.microsoft.com/office/drawing/2014/main" id="{E1032F45-B090-4FBE-9E37-CCACB996F4C8}"/>
              </a:ext>
            </a:extLst>
          </p:cNvPr>
          <p:cNvSpPr txBox="1">
            <a:spLocks/>
          </p:cNvSpPr>
          <p:nvPr/>
        </p:nvSpPr>
        <p:spPr>
          <a:xfrm>
            <a:off x="1202624" y="1014963"/>
            <a:ext cx="1576295" cy="4521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1pPr>
            <a:lvl2pPr marR="0" lvl="1"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2pPr>
            <a:lvl3pPr marR="0" lvl="2"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3pPr>
            <a:lvl4pPr marR="0" lvl="3"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4pPr>
            <a:lvl5pPr marR="0" lvl="4"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5pPr>
            <a:lvl6pPr marR="0" lvl="5"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6pPr>
            <a:lvl7pPr marR="0" lvl="6"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7pPr>
            <a:lvl8pPr marR="0" lvl="7"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8pPr>
            <a:lvl9pPr marR="0" lvl="8"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9pPr>
          </a:lstStyle>
          <a:p>
            <a:r>
              <a:rPr lang="en-US" sz="1600" b="1" dirty="0">
                <a:latin typeface="Inter" panose="020B0604020202020204" charset="0"/>
                <a:ea typeface="Inter" panose="020B0604020202020204" charset="0"/>
              </a:rPr>
              <a:t>Admin panel</a:t>
            </a:r>
          </a:p>
        </p:txBody>
      </p:sp>
    </p:spTree>
    <p:extLst>
      <p:ext uri="{BB962C8B-B14F-4D97-AF65-F5344CB8AC3E}">
        <p14:creationId xmlns:p14="http://schemas.microsoft.com/office/powerpoint/2010/main" val="371196105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Google Shape;443;p10">
            <a:extLst>
              <a:ext uri="{FF2B5EF4-FFF2-40B4-BE49-F238E27FC236}">
                <a16:creationId xmlns:a16="http://schemas.microsoft.com/office/drawing/2014/main" id="{152AD390-C5C0-449B-883D-A5F3D963EA0B}"/>
              </a:ext>
            </a:extLst>
          </p:cNvPr>
          <p:cNvCxnSpPr/>
          <p:nvPr/>
        </p:nvCxnSpPr>
        <p:spPr>
          <a:xfrm>
            <a:off x="918450" y="896700"/>
            <a:ext cx="7307100" cy="0"/>
          </a:xfrm>
          <a:prstGeom prst="straightConnector1">
            <a:avLst/>
          </a:prstGeom>
          <a:noFill/>
          <a:ln w="19050" cap="flat" cmpd="sng">
            <a:solidFill>
              <a:schemeClr val="dk1"/>
            </a:solidFill>
            <a:prstDash val="solid"/>
            <a:round/>
            <a:headEnd type="none" w="sm" len="sm"/>
            <a:tailEnd type="none" w="sm" len="sm"/>
          </a:ln>
        </p:spPr>
      </p:cxnSp>
      <p:sp>
        <p:nvSpPr>
          <p:cNvPr id="6" name="Google Shape;440;p10">
            <a:extLst>
              <a:ext uri="{FF2B5EF4-FFF2-40B4-BE49-F238E27FC236}">
                <a16:creationId xmlns:a16="http://schemas.microsoft.com/office/drawing/2014/main" id="{40889748-947F-4574-8B9A-F6DD6DCCEB94}"/>
              </a:ext>
            </a:extLst>
          </p:cNvPr>
          <p:cNvSpPr txBox="1">
            <a:spLocks noGrp="1"/>
          </p:cNvSpPr>
          <p:nvPr>
            <p:ph type="title"/>
          </p:nvPr>
        </p:nvSpPr>
        <p:spPr>
          <a:xfrm>
            <a:off x="899900" y="326287"/>
            <a:ext cx="73443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dirty="0"/>
              <a:t>PROJECT SCREENSHOT</a:t>
            </a:r>
            <a:endParaRPr dirty="0"/>
          </a:p>
        </p:txBody>
      </p:sp>
      <p:sp>
        <p:nvSpPr>
          <p:cNvPr id="7" name="Google Shape;444;p10">
            <a:extLst>
              <a:ext uri="{FF2B5EF4-FFF2-40B4-BE49-F238E27FC236}">
                <a16:creationId xmlns:a16="http://schemas.microsoft.com/office/drawing/2014/main" id="{9C3E0E1F-7463-472C-A78C-8EA4542255F3}"/>
              </a:ext>
            </a:extLst>
          </p:cNvPr>
          <p:cNvSpPr/>
          <p:nvPr/>
        </p:nvSpPr>
        <p:spPr>
          <a:xfrm>
            <a:off x="320525" y="259713"/>
            <a:ext cx="1041600" cy="1041600"/>
          </a:xfrm>
          <a:prstGeom prst="ellipse">
            <a:avLst/>
          </a:prstGeom>
          <a:solidFill>
            <a:schemeClr val="accen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441;p10">
            <a:extLst>
              <a:ext uri="{FF2B5EF4-FFF2-40B4-BE49-F238E27FC236}">
                <a16:creationId xmlns:a16="http://schemas.microsoft.com/office/drawing/2014/main" id="{B163D7DF-68EC-4395-B3EF-1B1C033A978D}"/>
              </a:ext>
            </a:extLst>
          </p:cNvPr>
          <p:cNvSpPr/>
          <p:nvPr/>
        </p:nvSpPr>
        <p:spPr>
          <a:xfrm>
            <a:off x="8225550" y="4342211"/>
            <a:ext cx="618000" cy="618000"/>
          </a:xfrm>
          <a:prstGeom prst="ellipse">
            <a:avLst/>
          </a:prstGeom>
          <a:solidFill>
            <a:schemeClr val="accen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 name="Graphic 16" descr="Books">
            <a:extLst>
              <a:ext uri="{FF2B5EF4-FFF2-40B4-BE49-F238E27FC236}">
                <a16:creationId xmlns:a16="http://schemas.microsoft.com/office/drawing/2014/main" id="{6919770D-978F-4828-8CFC-B0CE6F9734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90175" y="4506836"/>
            <a:ext cx="288750" cy="288750"/>
          </a:xfrm>
          <a:prstGeom prst="rect">
            <a:avLst/>
          </a:prstGeom>
        </p:spPr>
      </p:pic>
      <p:pic>
        <p:nvPicPr>
          <p:cNvPr id="13" name="Image 180">
            <a:extLst>
              <a:ext uri="{FF2B5EF4-FFF2-40B4-BE49-F238E27FC236}">
                <a16:creationId xmlns:a16="http://schemas.microsoft.com/office/drawing/2014/main" id="{304C53C4-B4E0-4CDA-B364-ADB021D23895}"/>
              </a:ext>
            </a:extLst>
          </p:cNvPr>
          <p:cNvPicPr>
            <a:picLocks/>
          </p:cNvPicPr>
          <p:nvPr/>
        </p:nvPicPr>
        <p:blipFill>
          <a:blip r:embed="rId4" cstate="print"/>
          <a:stretch>
            <a:fillRect/>
          </a:stretch>
        </p:blipFill>
        <p:spPr>
          <a:xfrm>
            <a:off x="705644" y="1676718"/>
            <a:ext cx="3487737" cy="2438082"/>
          </a:xfrm>
          <a:prstGeom prst="rect">
            <a:avLst/>
          </a:prstGeom>
        </p:spPr>
      </p:pic>
      <p:pic>
        <p:nvPicPr>
          <p:cNvPr id="16" name="Image 182">
            <a:extLst>
              <a:ext uri="{FF2B5EF4-FFF2-40B4-BE49-F238E27FC236}">
                <a16:creationId xmlns:a16="http://schemas.microsoft.com/office/drawing/2014/main" id="{7AD0CBFC-6B9D-4B5B-ADA3-262B1C23C053}"/>
              </a:ext>
            </a:extLst>
          </p:cNvPr>
          <p:cNvPicPr>
            <a:picLocks/>
          </p:cNvPicPr>
          <p:nvPr/>
        </p:nvPicPr>
        <p:blipFill>
          <a:blip r:embed="rId5" cstate="print"/>
          <a:stretch>
            <a:fillRect/>
          </a:stretch>
        </p:blipFill>
        <p:spPr>
          <a:xfrm>
            <a:off x="4950621" y="1676718"/>
            <a:ext cx="3487737" cy="2438082"/>
          </a:xfrm>
          <a:prstGeom prst="rect">
            <a:avLst/>
          </a:prstGeom>
        </p:spPr>
      </p:pic>
    </p:spTree>
    <p:extLst>
      <p:ext uri="{BB962C8B-B14F-4D97-AF65-F5344CB8AC3E}">
        <p14:creationId xmlns:p14="http://schemas.microsoft.com/office/powerpoint/2010/main" val="145315906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Google Shape;443;p10">
            <a:extLst>
              <a:ext uri="{FF2B5EF4-FFF2-40B4-BE49-F238E27FC236}">
                <a16:creationId xmlns:a16="http://schemas.microsoft.com/office/drawing/2014/main" id="{152AD390-C5C0-449B-883D-A5F3D963EA0B}"/>
              </a:ext>
            </a:extLst>
          </p:cNvPr>
          <p:cNvCxnSpPr/>
          <p:nvPr/>
        </p:nvCxnSpPr>
        <p:spPr>
          <a:xfrm>
            <a:off x="918450" y="896700"/>
            <a:ext cx="7307100" cy="0"/>
          </a:xfrm>
          <a:prstGeom prst="straightConnector1">
            <a:avLst/>
          </a:prstGeom>
          <a:noFill/>
          <a:ln w="19050" cap="flat" cmpd="sng">
            <a:solidFill>
              <a:schemeClr val="dk1"/>
            </a:solidFill>
            <a:prstDash val="solid"/>
            <a:round/>
            <a:headEnd type="none" w="sm" len="sm"/>
            <a:tailEnd type="none" w="sm" len="sm"/>
          </a:ln>
        </p:spPr>
      </p:cxnSp>
      <p:sp>
        <p:nvSpPr>
          <p:cNvPr id="6" name="Google Shape;440;p10">
            <a:extLst>
              <a:ext uri="{FF2B5EF4-FFF2-40B4-BE49-F238E27FC236}">
                <a16:creationId xmlns:a16="http://schemas.microsoft.com/office/drawing/2014/main" id="{40889748-947F-4574-8B9A-F6DD6DCCEB94}"/>
              </a:ext>
            </a:extLst>
          </p:cNvPr>
          <p:cNvSpPr txBox="1">
            <a:spLocks noGrp="1"/>
          </p:cNvSpPr>
          <p:nvPr>
            <p:ph type="title"/>
          </p:nvPr>
        </p:nvSpPr>
        <p:spPr>
          <a:xfrm>
            <a:off x="899900" y="326287"/>
            <a:ext cx="73443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dirty="0"/>
              <a:t>PROJECT SCREENSHOT</a:t>
            </a:r>
            <a:endParaRPr dirty="0"/>
          </a:p>
        </p:txBody>
      </p:sp>
      <p:sp>
        <p:nvSpPr>
          <p:cNvPr id="7" name="Google Shape;444;p10">
            <a:extLst>
              <a:ext uri="{FF2B5EF4-FFF2-40B4-BE49-F238E27FC236}">
                <a16:creationId xmlns:a16="http://schemas.microsoft.com/office/drawing/2014/main" id="{9C3E0E1F-7463-472C-A78C-8EA4542255F3}"/>
              </a:ext>
            </a:extLst>
          </p:cNvPr>
          <p:cNvSpPr/>
          <p:nvPr/>
        </p:nvSpPr>
        <p:spPr>
          <a:xfrm>
            <a:off x="320525" y="259713"/>
            <a:ext cx="1041600" cy="1041600"/>
          </a:xfrm>
          <a:prstGeom prst="ellipse">
            <a:avLst/>
          </a:prstGeom>
          <a:solidFill>
            <a:schemeClr val="accent1"/>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Google Shape;441;p10">
            <a:extLst>
              <a:ext uri="{FF2B5EF4-FFF2-40B4-BE49-F238E27FC236}">
                <a16:creationId xmlns:a16="http://schemas.microsoft.com/office/drawing/2014/main" id="{B163D7DF-68EC-4395-B3EF-1B1C033A978D}"/>
              </a:ext>
            </a:extLst>
          </p:cNvPr>
          <p:cNvSpPr/>
          <p:nvPr/>
        </p:nvSpPr>
        <p:spPr>
          <a:xfrm>
            <a:off x="8225550" y="4342211"/>
            <a:ext cx="618000" cy="618000"/>
          </a:xfrm>
          <a:prstGeom prst="ellipse">
            <a:avLst/>
          </a:prstGeom>
          <a:solidFill>
            <a:schemeClr val="accen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7" name="Graphic 16" descr="Books">
            <a:extLst>
              <a:ext uri="{FF2B5EF4-FFF2-40B4-BE49-F238E27FC236}">
                <a16:creationId xmlns:a16="http://schemas.microsoft.com/office/drawing/2014/main" id="{6919770D-978F-4828-8CFC-B0CE6F9734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90175" y="4506836"/>
            <a:ext cx="288750" cy="288750"/>
          </a:xfrm>
          <a:prstGeom prst="rect">
            <a:avLst/>
          </a:prstGeom>
        </p:spPr>
      </p:pic>
      <p:pic>
        <p:nvPicPr>
          <p:cNvPr id="9" name="Image 183">
            <a:extLst>
              <a:ext uri="{FF2B5EF4-FFF2-40B4-BE49-F238E27FC236}">
                <a16:creationId xmlns:a16="http://schemas.microsoft.com/office/drawing/2014/main" id="{7504D222-D40F-4F89-985B-6B15D88DE3F4}"/>
              </a:ext>
            </a:extLst>
          </p:cNvPr>
          <p:cNvPicPr>
            <a:picLocks/>
          </p:cNvPicPr>
          <p:nvPr/>
        </p:nvPicPr>
        <p:blipFill>
          <a:blip r:embed="rId4" cstate="print"/>
          <a:stretch>
            <a:fillRect/>
          </a:stretch>
        </p:blipFill>
        <p:spPr>
          <a:xfrm>
            <a:off x="659607" y="1706482"/>
            <a:ext cx="3705226" cy="2540317"/>
          </a:xfrm>
          <a:prstGeom prst="rect">
            <a:avLst/>
          </a:prstGeom>
        </p:spPr>
      </p:pic>
      <p:pic>
        <p:nvPicPr>
          <p:cNvPr id="10" name="Image 185">
            <a:extLst>
              <a:ext uri="{FF2B5EF4-FFF2-40B4-BE49-F238E27FC236}">
                <a16:creationId xmlns:a16="http://schemas.microsoft.com/office/drawing/2014/main" id="{526B74C1-5C6C-4429-9A74-8973F801C0BE}"/>
              </a:ext>
            </a:extLst>
          </p:cNvPr>
          <p:cNvPicPr>
            <a:picLocks/>
          </p:cNvPicPr>
          <p:nvPr/>
        </p:nvPicPr>
        <p:blipFill>
          <a:blip r:embed="rId5" cstate="print"/>
          <a:stretch>
            <a:fillRect/>
          </a:stretch>
        </p:blipFill>
        <p:spPr>
          <a:xfrm>
            <a:off x="4829324" y="1706483"/>
            <a:ext cx="3705226" cy="2540317"/>
          </a:xfrm>
          <a:prstGeom prst="rect">
            <a:avLst/>
          </a:prstGeom>
        </p:spPr>
      </p:pic>
    </p:spTree>
    <p:extLst>
      <p:ext uri="{BB962C8B-B14F-4D97-AF65-F5344CB8AC3E}">
        <p14:creationId xmlns:p14="http://schemas.microsoft.com/office/powerpoint/2010/main" val="55363916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Google Shape;443;p10">
            <a:extLst>
              <a:ext uri="{FF2B5EF4-FFF2-40B4-BE49-F238E27FC236}">
                <a16:creationId xmlns:a16="http://schemas.microsoft.com/office/drawing/2014/main" id="{588790E3-CDB9-4B9D-B7C2-914AE58852F5}"/>
              </a:ext>
            </a:extLst>
          </p:cNvPr>
          <p:cNvCxnSpPr/>
          <p:nvPr/>
        </p:nvCxnSpPr>
        <p:spPr>
          <a:xfrm>
            <a:off x="918450" y="896700"/>
            <a:ext cx="7307100" cy="0"/>
          </a:xfrm>
          <a:prstGeom prst="straightConnector1">
            <a:avLst/>
          </a:prstGeom>
          <a:noFill/>
          <a:ln w="19050" cap="flat" cmpd="sng">
            <a:solidFill>
              <a:schemeClr val="dk1"/>
            </a:solidFill>
            <a:prstDash val="solid"/>
            <a:round/>
            <a:headEnd type="none" w="sm" len="sm"/>
            <a:tailEnd type="none" w="sm" len="sm"/>
          </a:ln>
        </p:spPr>
      </p:cxnSp>
      <p:sp>
        <p:nvSpPr>
          <p:cNvPr id="4" name="Google Shape;440;p10">
            <a:extLst>
              <a:ext uri="{FF2B5EF4-FFF2-40B4-BE49-F238E27FC236}">
                <a16:creationId xmlns:a16="http://schemas.microsoft.com/office/drawing/2014/main" id="{0F785E36-C56C-4DF9-A972-0D4B3E09307A}"/>
              </a:ext>
            </a:extLst>
          </p:cNvPr>
          <p:cNvSpPr txBox="1">
            <a:spLocks/>
          </p:cNvSpPr>
          <p:nvPr/>
        </p:nvSpPr>
        <p:spPr>
          <a:xfrm>
            <a:off x="881250" y="271364"/>
            <a:ext cx="73443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1pPr>
            <a:lvl2pPr marR="0" lvl="1"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2pPr>
            <a:lvl3pPr marR="0" lvl="2"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3pPr>
            <a:lvl4pPr marR="0" lvl="3"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4pPr>
            <a:lvl5pPr marR="0" lvl="4"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5pPr>
            <a:lvl6pPr marR="0" lvl="5"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6pPr>
            <a:lvl7pPr marR="0" lvl="6"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7pPr>
            <a:lvl8pPr marR="0" lvl="7"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8pPr>
            <a:lvl9pPr marR="0" lvl="8"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9pPr>
          </a:lstStyle>
          <a:p>
            <a:r>
              <a:rPr lang="en-US" dirty="0"/>
              <a:t>CONCLUSION</a:t>
            </a:r>
          </a:p>
        </p:txBody>
      </p:sp>
      <p:sp>
        <p:nvSpPr>
          <p:cNvPr id="8" name="TextBox 7">
            <a:extLst>
              <a:ext uri="{FF2B5EF4-FFF2-40B4-BE49-F238E27FC236}">
                <a16:creationId xmlns:a16="http://schemas.microsoft.com/office/drawing/2014/main" id="{2C055D60-0860-4B39-89CF-77F0CFEB3113}"/>
              </a:ext>
            </a:extLst>
          </p:cNvPr>
          <p:cNvSpPr txBox="1"/>
          <p:nvPr/>
        </p:nvSpPr>
        <p:spPr>
          <a:xfrm>
            <a:off x="971550" y="1064423"/>
            <a:ext cx="6931223" cy="1444947"/>
          </a:xfrm>
          <a:prstGeom prst="rect">
            <a:avLst/>
          </a:prstGeom>
          <a:noFill/>
        </p:spPr>
        <p:txBody>
          <a:bodyPr wrap="square">
            <a:spAutoFit/>
          </a:bodyPr>
          <a:lstStyle/>
          <a:p>
            <a:pPr marL="171450" indent="-171450">
              <a:lnSpc>
                <a:spcPct val="150000"/>
              </a:lnSpc>
              <a:buFont typeface="Arial" panose="020B0604020202020204" pitchFamily="34" charset="0"/>
              <a:buChar char="•"/>
            </a:pPr>
            <a:r>
              <a:rPr lang="en-US" sz="1200" dirty="0">
                <a:latin typeface="Inter" panose="020B0604020202020204" charset="0"/>
                <a:ea typeface="Inter" panose="020B0604020202020204" charset="0"/>
              </a:rPr>
              <a:t>Online bookstore has many advantages compared to its counterparts such as physical book store, the online bookstore allows it's user to shop at one place where in physical store the books are scattered at the different places which consumes a lot of time and online bookstore helps in saving that time and it also avoids the problem of unavailability of books at physical store as numerous vendors from different places sell their books at one place.</a:t>
            </a:r>
            <a:endParaRPr lang="en-IN" sz="1200" dirty="0">
              <a:latin typeface="Inter" panose="020B0604020202020204" charset="0"/>
              <a:ea typeface="Inter" panose="020B0604020202020204" charset="0"/>
            </a:endParaRPr>
          </a:p>
        </p:txBody>
      </p:sp>
      <p:sp>
        <p:nvSpPr>
          <p:cNvPr id="6" name="Google Shape;441;p10">
            <a:extLst>
              <a:ext uri="{FF2B5EF4-FFF2-40B4-BE49-F238E27FC236}">
                <a16:creationId xmlns:a16="http://schemas.microsoft.com/office/drawing/2014/main" id="{4ACF54F3-E0F5-2047-B1ED-DCADFFE0ACBA}"/>
              </a:ext>
            </a:extLst>
          </p:cNvPr>
          <p:cNvSpPr/>
          <p:nvPr/>
        </p:nvSpPr>
        <p:spPr>
          <a:xfrm>
            <a:off x="8123286" y="4198604"/>
            <a:ext cx="618000" cy="618000"/>
          </a:xfrm>
          <a:prstGeom prst="ellipse">
            <a:avLst/>
          </a:prstGeom>
          <a:solidFill>
            <a:schemeClr val="accen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403;p6">
            <a:extLst>
              <a:ext uri="{FF2B5EF4-FFF2-40B4-BE49-F238E27FC236}">
                <a16:creationId xmlns:a16="http://schemas.microsoft.com/office/drawing/2014/main" id="{4B4D651F-1A1F-934F-9CDB-0AA14A727966}"/>
              </a:ext>
            </a:extLst>
          </p:cNvPr>
          <p:cNvSpPr/>
          <p:nvPr/>
        </p:nvSpPr>
        <p:spPr>
          <a:xfrm>
            <a:off x="263250" y="557714"/>
            <a:ext cx="618000" cy="618000"/>
          </a:xfrm>
          <a:prstGeom prst="ellipse">
            <a:avLst/>
          </a:prstGeom>
          <a:solidFill>
            <a:schemeClr val="accen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 name="Graphic 10" descr="Books">
            <a:extLst>
              <a:ext uri="{FF2B5EF4-FFF2-40B4-BE49-F238E27FC236}">
                <a16:creationId xmlns:a16="http://schemas.microsoft.com/office/drawing/2014/main" id="{F65F8238-8F0A-432F-AAF3-E9D5012FC2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287911" y="4363229"/>
            <a:ext cx="288750" cy="288750"/>
          </a:xfrm>
          <a:prstGeom prst="rect">
            <a:avLst/>
          </a:prstGeom>
        </p:spPr>
      </p:pic>
    </p:spTree>
    <p:extLst>
      <p:ext uri="{BB962C8B-B14F-4D97-AF65-F5344CB8AC3E}">
        <p14:creationId xmlns:p14="http://schemas.microsoft.com/office/powerpoint/2010/main" val="356188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11"/>
          <p:cNvSpPr txBox="1"/>
          <p:nvPr/>
        </p:nvSpPr>
        <p:spPr>
          <a:xfrm>
            <a:off x="2430000" y="1256080"/>
            <a:ext cx="4284000" cy="997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000"/>
              <a:buFont typeface="Secular One"/>
              <a:buNone/>
            </a:pPr>
            <a:r>
              <a:rPr lang="en-US" sz="4800" b="0" i="0" u="none" strike="noStrike" cap="none">
                <a:solidFill>
                  <a:schemeClr val="dk1"/>
                </a:solidFill>
                <a:latin typeface="Secular One"/>
                <a:ea typeface="Secular One"/>
                <a:cs typeface="Secular One"/>
                <a:sym typeface="Secular One"/>
              </a:rPr>
              <a:t>THANK YOU!</a:t>
            </a:r>
            <a:endParaRPr/>
          </a:p>
        </p:txBody>
      </p:sp>
      <p:cxnSp>
        <p:nvCxnSpPr>
          <p:cNvPr id="451" name="Google Shape;451;p11"/>
          <p:cNvCxnSpPr/>
          <p:nvPr/>
        </p:nvCxnSpPr>
        <p:spPr>
          <a:xfrm>
            <a:off x="2427750" y="2422153"/>
            <a:ext cx="4288500" cy="0"/>
          </a:xfrm>
          <a:prstGeom prst="straightConnector1">
            <a:avLst/>
          </a:prstGeom>
          <a:noFill/>
          <a:ln w="19050" cap="flat" cmpd="sng">
            <a:solidFill>
              <a:schemeClr val="dk1"/>
            </a:solidFill>
            <a:prstDash val="solid"/>
            <a:round/>
            <a:headEnd type="none" w="sm" len="sm"/>
            <a:tailEnd type="none" w="sm" len="sm"/>
          </a:ln>
        </p:spPr>
      </p:cxnSp>
      <p:sp>
        <p:nvSpPr>
          <p:cNvPr id="452" name="Google Shape;452;p11"/>
          <p:cNvSpPr/>
          <p:nvPr/>
        </p:nvSpPr>
        <p:spPr>
          <a:xfrm>
            <a:off x="4738690" y="2847872"/>
            <a:ext cx="642000" cy="642000"/>
          </a:xfrm>
          <a:prstGeom prst="ellipse">
            <a:avLst/>
          </a:prstGeom>
          <a:solidFill>
            <a:schemeClr val="accent2"/>
          </a:solidFill>
          <a:ln>
            <a:noFill/>
          </a:ln>
          <a:effectLst>
            <a:outerShdw dist="38100" dir="2880000" algn="bl" rotWithShape="0">
              <a:schemeClr val="dk1">
                <a:alpha val="1882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1"/>
          <p:cNvSpPr/>
          <p:nvPr/>
        </p:nvSpPr>
        <p:spPr>
          <a:xfrm>
            <a:off x="2787931" y="2847874"/>
            <a:ext cx="642000" cy="642000"/>
          </a:xfrm>
          <a:prstGeom prst="ellipse">
            <a:avLst/>
          </a:prstGeom>
          <a:solidFill>
            <a:schemeClr val="lt2"/>
          </a:solidFill>
          <a:ln>
            <a:noFill/>
          </a:ln>
          <a:effectLst>
            <a:outerShdw dist="38100" dir="2880000" algn="bl" rotWithShape="0">
              <a:schemeClr val="dk1">
                <a:alpha val="1882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11"/>
          <p:cNvSpPr/>
          <p:nvPr/>
        </p:nvSpPr>
        <p:spPr>
          <a:xfrm>
            <a:off x="3763310" y="2847876"/>
            <a:ext cx="642000" cy="642000"/>
          </a:xfrm>
          <a:prstGeom prst="ellipse">
            <a:avLst/>
          </a:prstGeom>
          <a:solidFill>
            <a:schemeClr val="accent1"/>
          </a:solidFill>
          <a:ln>
            <a:noFill/>
          </a:ln>
          <a:effectLst>
            <a:outerShdw dist="38100" dir="2880000" algn="bl" rotWithShape="0">
              <a:schemeClr val="dk1">
                <a:alpha val="1882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11"/>
          <p:cNvSpPr/>
          <p:nvPr/>
        </p:nvSpPr>
        <p:spPr>
          <a:xfrm>
            <a:off x="5714069" y="2826104"/>
            <a:ext cx="642000" cy="642000"/>
          </a:xfrm>
          <a:prstGeom prst="ellipse">
            <a:avLst/>
          </a:prstGeom>
          <a:solidFill>
            <a:schemeClr val="dk2"/>
          </a:solidFill>
          <a:ln>
            <a:noFill/>
          </a:ln>
          <a:effectLst>
            <a:outerShdw dist="38100" dir="2880000" algn="bl" rotWithShape="0">
              <a:schemeClr val="dk1">
                <a:alpha val="1882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11"/>
          <p:cNvSpPr/>
          <p:nvPr/>
        </p:nvSpPr>
        <p:spPr>
          <a:xfrm>
            <a:off x="813813" y="1647800"/>
            <a:ext cx="1041600" cy="1041600"/>
          </a:xfrm>
          <a:prstGeom prst="ellipse">
            <a:avLst/>
          </a:prstGeom>
          <a:solidFill>
            <a:schemeClr val="dk2"/>
          </a:solidFill>
          <a:ln>
            <a:noFill/>
          </a:ln>
          <a:effectLst>
            <a:outerShdw dist="38100" dir="2880000" algn="bl" rotWithShape="0">
              <a:schemeClr val="dk1">
                <a:alpha val="1882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11"/>
          <p:cNvSpPr/>
          <p:nvPr/>
        </p:nvSpPr>
        <p:spPr>
          <a:xfrm>
            <a:off x="426688" y="2454075"/>
            <a:ext cx="1041600" cy="1041600"/>
          </a:xfrm>
          <a:prstGeom prst="ellipse">
            <a:avLst/>
          </a:prstGeom>
          <a:solidFill>
            <a:schemeClr val="accent1"/>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11"/>
          <p:cNvSpPr/>
          <p:nvPr/>
        </p:nvSpPr>
        <p:spPr>
          <a:xfrm>
            <a:off x="8119888" y="3355950"/>
            <a:ext cx="618000" cy="618000"/>
          </a:xfrm>
          <a:prstGeom prst="ellipse">
            <a:avLst/>
          </a:prstGeom>
          <a:solidFill>
            <a:schemeClr val="accen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Graphic 2" descr="Books">
            <a:extLst>
              <a:ext uri="{FF2B5EF4-FFF2-40B4-BE49-F238E27FC236}">
                <a16:creationId xmlns:a16="http://schemas.microsoft.com/office/drawing/2014/main" id="{31CA5FF7-6AC7-49CE-883B-A9E1BA09FBF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84513" y="3520575"/>
            <a:ext cx="288750" cy="288750"/>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11"/>
          <p:cNvSpPr txBox="1"/>
          <p:nvPr/>
        </p:nvSpPr>
        <p:spPr>
          <a:xfrm>
            <a:off x="2430000" y="1256080"/>
            <a:ext cx="4284000" cy="997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000"/>
              <a:buFont typeface="Secular One"/>
              <a:buNone/>
            </a:pPr>
            <a:r>
              <a:rPr lang="en-US" sz="4800" b="0" i="0" u="none" strike="noStrike" cap="none">
                <a:solidFill>
                  <a:schemeClr val="dk1"/>
                </a:solidFill>
                <a:latin typeface="Secular One"/>
                <a:ea typeface="Secular One"/>
                <a:cs typeface="Secular One"/>
                <a:sym typeface="Secular One"/>
              </a:rPr>
              <a:t>THANK YOU!</a:t>
            </a:r>
            <a:endParaRPr/>
          </a:p>
        </p:txBody>
      </p:sp>
      <p:cxnSp>
        <p:nvCxnSpPr>
          <p:cNvPr id="451" name="Google Shape;451;p11"/>
          <p:cNvCxnSpPr/>
          <p:nvPr/>
        </p:nvCxnSpPr>
        <p:spPr>
          <a:xfrm>
            <a:off x="2427750" y="2422153"/>
            <a:ext cx="4288500" cy="0"/>
          </a:xfrm>
          <a:prstGeom prst="straightConnector1">
            <a:avLst/>
          </a:prstGeom>
          <a:noFill/>
          <a:ln w="19050" cap="flat" cmpd="sng">
            <a:solidFill>
              <a:schemeClr val="dk1"/>
            </a:solidFill>
            <a:prstDash val="solid"/>
            <a:round/>
            <a:headEnd type="none" w="sm" len="sm"/>
            <a:tailEnd type="none" w="sm" len="sm"/>
          </a:ln>
        </p:spPr>
      </p:cxnSp>
      <p:sp>
        <p:nvSpPr>
          <p:cNvPr id="452" name="Google Shape;452;p11"/>
          <p:cNvSpPr/>
          <p:nvPr/>
        </p:nvSpPr>
        <p:spPr>
          <a:xfrm>
            <a:off x="4738690" y="2847872"/>
            <a:ext cx="642000" cy="642000"/>
          </a:xfrm>
          <a:prstGeom prst="ellipse">
            <a:avLst/>
          </a:prstGeom>
          <a:solidFill>
            <a:schemeClr val="accent2"/>
          </a:solidFill>
          <a:ln>
            <a:noFill/>
          </a:ln>
          <a:effectLst>
            <a:outerShdw dist="38100" dir="2880000" algn="bl" rotWithShape="0">
              <a:schemeClr val="dk1">
                <a:alpha val="1882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3" name="Google Shape;453;p11"/>
          <p:cNvSpPr/>
          <p:nvPr/>
        </p:nvSpPr>
        <p:spPr>
          <a:xfrm>
            <a:off x="2787931" y="2847874"/>
            <a:ext cx="642000" cy="642000"/>
          </a:xfrm>
          <a:prstGeom prst="ellipse">
            <a:avLst/>
          </a:prstGeom>
          <a:solidFill>
            <a:schemeClr val="lt2"/>
          </a:solidFill>
          <a:ln>
            <a:noFill/>
          </a:ln>
          <a:effectLst>
            <a:outerShdw dist="38100" dir="2880000" algn="bl" rotWithShape="0">
              <a:schemeClr val="dk1">
                <a:alpha val="1882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4" name="Google Shape;454;p11"/>
          <p:cNvSpPr/>
          <p:nvPr/>
        </p:nvSpPr>
        <p:spPr>
          <a:xfrm>
            <a:off x="3763310" y="2847876"/>
            <a:ext cx="642000" cy="642000"/>
          </a:xfrm>
          <a:prstGeom prst="ellipse">
            <a:avLst/>
          </a:prstGeom>
          <a:solidFill>
            <a:schemeClr val="accent1"/>
          </a:solidFill>
          <a:ln>
            <a:noFill/>
          </a:ln>
          <a:effectLst>
            <a:outerShdw dist="38100" dir="2880000" algn="bl" rotWithShape="0">
              <a:schemeClr val="dk1">
                <a:alpha val="1882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5" name="Google Shape;455;p11"/>
          <p:cNvSpPr/>
          <p:nvPr/>
        </p:nvSpPr>
        <p:spPr>
          <a:xfrm>
            <a:off x="5714069" y="2826104"/>
            <a:ext cx="642000" cy="642000"/>
          </a:xfrm>
          <a:prstGeom prst="ellipse">
            <a:avLst/>
          </a:prstGeom>
          <a:solidFill>
            <a:schemeClr val="dk2"/>
          </a:solidFill>
          <a:ln>
            <a:noFill/>
          </a:ln>
          <a:effectLst>
            <a:outerShdw dist="38100" dir="2880000" algn="bl" rotWithShape="0">
              <a:schemeClr val="dk1">
                <a:alpha val="1882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11"/>
          <p:cNvSpPr/>
          <p:nvPr/>
        </p:nvSpPr>
        <p:spPr>
          <a:xfrm>
            <a:off x="813813" y="1647800"/>
            <a:ext cx="1041600" cy="1041600"/>
          </a:xfrm>
          <a:prstGeom prst="ellipse">
            <a:avLst/>
          </a:prstGeom>
          <a:solidFill>
            <a:schemeClr val="dk2"/>
          </a:solidFill>
          <a:ln>
            <a:noFill/>
          </a:ln>
          <a:effectLst>
            <a:outerShdw dist="38100" dir="2880000" algn="bl" rotWithShape="0">
              <a:schemeClr val="dk1">
                <a:alpha val="1882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11"/>
          <p:cNvSpPr/>
          <p:nvPr/>
        </p:nvSpPr>
        <p:spPr>
          <a:xfrm>
            <a:off x="426688" y="2454075"/>
            <a:ext cx="1041600" cy="1041600"/>
          </a:xfrm>
          <a:prstGeom prst="ellipse">
            <a:avLst/>
          </a:prstGeom>
          <a:solidFill>
            <a:schemeClr val="accent1"/>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11"/>
          <p:cNvSpPr/>
          <p:nvPr/>
        </p:nvSpPr>
        <p:spPr>
          <a:xfrm>
            <a:off x="8119888" y="3355950"/>
            <a:ext cx="618000" cy="618000"/>
          </a:xfrm>
          <a:prstGeom prst="ellipse">
            <a:avLst/>
          </a:prstGeom>
          <a:solidFill>
            <a:schemeClr val="accen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 name="Graphic 2" descr="Books">
            <a:extLst>
              <a:ext uri="{FF2B5EF4-FFF2-40B4-BE49-F238E27FC236}">
                <a16:creationId xmlns:a16="http://schemas.microsoft.com/office/drawing/2014/main" id="{31CA5FF7-6AC7-49CE-883B-A9E1BA09FBF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84513" y="3520575"/>
            <a:ext cx="288750" cy="288750"/>
          </a:xfrm>
          <a:prstGeom prst="rect">
            <a:avLst/>
          </a:prstGeom>
        </p:spPr>
      </p:pic>
    </p:spTree>
    <p:extLst>
      <p:ext uri="{BB962C8B-B14F-4D97-AF65-F5344CB8AC3E}">
        <p14:creationId xmlns:p14="http://schemas.microsoft.com/office/powerpoint/2010/main" val="30689892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
          <p:cNvSpPr/>
          <p:nvPr/>
        </p:nvSpPr>
        <p:spPr>
          <a:xfrm>
            <a:off x="974225" y="1085658"/>
            <a:ext cx="618000" cy="618000"/>
          </a:xfrm>
          <a:prstGeom prst="ellipse">
            <a:avLst/>
          </a:prstGeom>
          <a:solidFill>
            <a:schemeClr val="accen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346" name="Google Shape;346;p2"/>
          <p:cNvSpPr/>
          <p:nvPr/>
        </p:nvSpPr>
        <p:spPr>
          <a:xfrm>
            <a:off x="3591285" y="1085658"/>
            <a:ext cx="618000" cy="618000"/>
          </a:xfrm>
          <a:prstGeom prst="ellipse">
            <a:avLst/>
          </a:prstGeom>
          <a:solidFill>
            <a:schemeClr val="l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lt1"/>
              </a:solidFill>
              <a:latin typeface="Arial"/>
              <a:ea typeface="Arial"/>
              <a:cs typeface="Arial"/>
              <a:sym typeface="Arial"/>
            </a:endParaRPr>
          </a:p>
        </p:txBody>
      </p:sp>
      <p:sp>
        <p:nvSpPr>
          <p:cNvPr id="347" name="Google Shape;347;p2"/>
          <p:cNvSpPr/>
          <p:nvPr/>
        </p:nvSpPr>
        <p:spPr>
          <a:xfrm>
            <a:off x="6199163" y="1085658"/>
            <a:ext cx="618000" cy="618000"/>
          </a:xfrm>
          <a:prstGeom prst="ellipse">
            <a:avLst/>
          </a:prstGeom>
          <a:solidFill>
            <a:schemeClr val="accent1"/>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348" name="Google Shape;348;p2"/>
          <p:cNvSpPr/>
          <p:nvPr/>
        </p:nvSpPr>
        <p:spPr>
          <a:xfrm>
            <a:off x="974235" y="2369183"/>
            <a:ext cx="618000" cy="618000"/>
          </a:xfrm>
          <a:prstGeom prst="ellipse">
            <a:avLst/>
          </a:prstGeom>
          <a:solidFill>
            <a:schemeClr val="dk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chemeClr val="dk2"/>
              </a:solidFill>
              <a:latin typeface="Arial"/>
              <a:ea typeface="Arial"/>
              <a:cs typeface="Arial"/>
              <a:sym typeface="Arial"/>
            </a:endParaRPr>
          </a:p>
        </p:txBody>
      </p:sp>
      <p:sp>
        <p:nvSpPr>
          <p:cNvPr id="349" name="Google Shape;349;p2"/>
          <p:cNvSpPr/>
          <p:nvPr/>
        </p:nvSpPr>
        <p:spPr>
          <a:xfrm>
            <a:off x="3591285" y="2410331"/>
            <a:ext cx="618000" cy="618000"/>
          </a:xfrm>
          <a:prstGeom prst="ellipse">
            <a:avLst/>
          </a:prstGeom>
          <a:solidFill>
            <a:schemeClr val="accen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350" name="Google Shape;350;p2"/>
          <p:cNvSpPr/>
          <p:nvPr/>
        </p:nvSpPr>
        <p:spPr>
          <a:xfrm>
            <a:off x="6199163" y="2390523"/>
            <a:ext cx="618000" cy="618000"/>
          </a:xfrm>
          <a:prstGeom prst="ellipse">
            <a:avLst/>
          </a:prstGeom>
          <a:solidFill>
            <a:schemeClr val="l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351" name="Google Shape;351;p2"/>
          <p:cNvSpPr txBox="1">
            <a:spLocks noGrp="1"/>
          </p:cNvSpPr>
          <p:nvPr>
            <p:ph type="subTitle" idx="15"/>
          </p:nvPr>
        </p:nvSpPr>
        <p:spPr>
          <a:xfrm>
            <a:off x="879203" y="1618078"/>
            <a:ext cx="2336400" cy="485562"/>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sz="1400"/>
              <a:t>INTODUCTION</a:t>
            </a:r>
            <a:endParaRPr sz="1400"/>
          </a:p>
        </p:txBody>
      </p:sp>
      <p:sp>
        <p:nvSpPr>
          <p:cNvPr id="352" name="Google Shape;352;p2"/>
          <p:cNvSpPr txBox="1">
            <a:spLocks noGrp="1"/>
          </p:cNvSpPr>
          <p:nvPr>
            <p:ph type="title"/>
          </p:nvPr>
        </p:nvSpPr>
        <p:spPr>
          <a:xfrm>
            <a:off x="974225" y="1197975"/>
            <a:ext cx="618000" cy="393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2400" dirty="0"/>
              <a:t>01</a:t>
            </a:r>
            <a:endParaRPr sz="2400" dirty="0"/>
          </a:p>
        </p:txBody>
      </p:sp>
      <p:sp>
        <p:nvSpPr>
          <p:cNvPr id="353" name="Google Shape;353;p2"/>
          <p:cNvSpPr txBox="1">
            <a:spLocks noGrp="1"/>
          </p:cNvSpPr>
          <p:nvPr>
            <p:ph type="title" idx="2"/>
          </p:nvPr>
        </p:nvSpPr>
        <p:spPr>
          <a:xfrm>
            <a:off x="3591290" y="1197975"/>
            <a:ext cx="618000" cy="393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2400"/>
              <a:t>02</a:t>
            </a:r>
            <a:endParaRPr sz="2400"/>
          </a:p>
        </p:txBody>
      </p:sp>
      <p:sp>
        <p:nvSpPr>
          <p:cNvPr id="354" name="Google Shape;354;p2"/>
          <p:cNvSpPr txBox="1">
            <a:spLocks noGrp="1"/>
          </p:cNvSpPr>
          <p:nvPr>
            <p:ph type="title" idx="4"/>
          </p:nvPr>
        </p:nvSpPr>
        <p:spPr>
          <a:xfrm>
            <a:off x="6199173" y="1197975"/>
            <a:ext cx="618000" cy="393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2400"/>
              <a:t>03</a:t>
            </a:r>
            <a:endParaRPr sz="2400"/>
          </a:p>
        </p:txBody>
      </p:sp>
      <p:sp>
        <p:nvSpPr>
          <p:cNvPr id="355" name="Google Shape;355;p2"/>
          <p:cNvSpPr txBox="1">
            <a:spLocks noGrp="1"/>
          </p:cNvSpPr>
          <p:nvPr>
            <p:ph type="title" idx="6"/>
          </p:nvPr>
        </p:nvSpPr>
        <p:spPr>
          <a:xfrm>
            <a:off x="979584" y="2481533"/>
            <a:ext cx="618000" cy="393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2400" dirty="0"/>
              <a:t>04</a:t>
            </a:r>
            <a:endParaRPr sz="2400" dirty="0"/>
          </a:p>
        </p:txBody>
      </p:sp>
      <p:sp>
        <p:nvSpPr>
          <p:cNvPr id="356" name="Google Shape;356;p2"/>
          <p:cNvSpPr txBox="1">
            <a:spLocks noGrp="1"/>
          </p:cNvSpPr>
          <p:nvPr>
            <p:ph type="title" idx="8"/>
          </p:nvPr>
        </p:nvSpPr>
        <p:spPr>
          <a:xfrm>
            <a:off x="3591290" y="2571453"/>
            <a:ext cx="618000" cy="393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2400"/>
              <a:t>05</a:t>
            </a:r>
            <a:endParaRPr sz="2400"/>
          </a:p>
        </p:txBody>
      </p:sp>
      <p:sp>
        <p:nvSpPr>
          <p:cNvPr id="357" name="Google Shape;357;p2"/>
          <p:cNvSpPr txBox="1">
            <a:spLocks noGrp="1"/>
          </p:cNvSpPr>
          <p:nvPr>
            <p:ph type="title" idx="13"/>
          </p:nvPr>
        </p:nvSpPr>
        <p:spPr>
          <a:xfrm>
            <a:off x="6199163" y="2537257"/>
            <a:ext cx="618000" cy="3933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000"/>
              <a:buNone/>
            </a:pPr>
            <a:r>
              <a:rPr lang="en-US" sz="2400" dirty="0"/>
              <a:t>06</a:t>
            </a:r>
            <a:endParaRPr sz="2400" dirty="0"/>
          </a:p>
        </p:txBody>
      </p:sp>
      <p:sp>
        <p:nvSpPr>
          <p:cNvPr id="358" name="Google Shape;358;p2"/>
          <p:cNvSpPr txBox="1">
            <a:spLocks noGrp="1"/>
          </p:cNvSpPr>
          <p:nvPr>
            <p:ph type="subTitle" idx="16"/>
          </p:nvPr>
        </p:nvSpPr>
        <p:spPr>
          <a:xfrm>
            <a:off x="6087600" y="1525934"/>
            <a:ext cx="2336400" cy="713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sz="1400" dirty="0"/>
              <a:t>SCOPE OF THE PROJECT</a:t>
            </a:r>
            <a:endParaRPr dirty="0"/>
          </a:p>
        </p:txBody>
      </p:sp>
      <p:sp>
        <p:nvSpPr>
          <p:cNvPr id="359" name="Google Shape;359;p2"/>
          <p:cNvSpPr txBox="1">
            <a:spLocks noGrp="1"/>
          </p:cNvSpPr>
          <p:nvPr>
            <p:ph type="subTitle" idx="17"/>
          </p:nvPr>
        </p:nvSpPr>
        <p:spPr>
          <a:xfrm>
            <a:off x="3480563" y="1529349"/>
            <a:ext cx="1719975" cy="550244"/>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sz="1400"/>
              <a:t>OBJECTIVES</a:t>
            </a:r>
            <a:endParaRPr sz="1400"/>
          </a:p>
        </p:txBody>
      </p:sp>
      <p:sp>
        <p:nvSpPr>
          <p:cNvPr id="360" name="Google Shape;360;p2"/>
          <p:cNvSpPr txBox="1">
            <a:spLocks noGrp="1"/>
          </p:cNvSpPr>
          <p:nvPr>
            <p:ph type="subTitle" idx="18"/>
          </p:nvPr>
        </p:nvSpPr>
        <p:spPr>
          <a:xfrm>
            <a:off x="863963" y="3103381"/>
            <a:ext cx="2110844" cy="48556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sz="1400" dirty="0"/>
              <a:t>TECHNOLOGY REQUIREMENTS</a:t>
            </a:r>
            <a:endParaRPr sz="1400" dirty="0"/>
          </a:p>
        </p:txBody>
      </p:sp>
      <p:sp>
        <p:nvSpPr>
          <p:cNvPr id="361" name="Google Shape;361;p2"/>
          <p:cNvSpPr txBox="1">
            <a:spLocks noGrp="1"/>
          </p:cNvSpPr>
          <p:nvPr>
            <p:ph type="subTitle" idx="19"/>
          </p:nvPr>
        </p:nvSpPr>
        <p:spPr>
          <a:xfrm>
            <a:off x="3536685" y="2799108"/>
            <a:ext cx="1345200" cy="7134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2400"/>
              <a:buNone/>
            </a:pPr>
            <a:r>
              <a:rPr lang="en-US" sz="1400" dirty="0"/>
              <a:t>DFD DIAGRAMS</a:t>
            </a:r>
            <a:endParaRPr sz="1400" dirty="0"/>
          </a:p>
        </p:txBody>
      </p:sp>
      <p:sp>
        <p:nvSpPr>
          <p:cNvPr id="362" name="Google Shape;362;p2"/>
          <p:cNvSpPr txBox="1">
            <a:spLocks noGrp="1"/>
          </p:cNvSpPr>
          <p:nvPr>
            <p:ph type="subTitle" idx="20"/>
          </p:nvPr>
        </p:nvSpPr>
        <p:spPr>
          <a:xfrm>
            <a:off x="6207549" y="2857772"/>
            <a:ext cx="1828762" cy="713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2400"/>
              <a:buFont typeface="Bebas Neue"/>
              <a:buNone/>
            </a:pPr>
            <a:r>
              <a:rPr lang="en-US" sz="1400" b="0" i="0" u="none" strike="noStrike" cap="none" dirty="0">
                <a:solidFill>
                  <a:schemeClr val="dk1"/>
                </a:solidFill>
                <a:latin typeface="Secular One"/>
                <a:ea typeface="Secular One"/>
                <a:cs typeface="Secular One"/>
                <a:sym typeface="Secular One"/>
              </a:rPr>
              <a:t>ERD </a:t>
            </a:r>
          </a:p>
          <a:p>
            <a:pPr marL="0" marR="0" lvl="0" indent="0" algn="l" rtl="0">
              <a:lnSpc>
                <a:spcPct val="100000"/>
              </a:lnSpc>
              <a:spcBef>
                <a:spcPts val="0"/>
              </a:spcBef>
              <a:spcAft>
                <a:spcPts val="0"/>
              </a:spcAft>
              <a:buClr>
                <a:schemeClr val="dk1"/>
              </a:buClr>
              <a:buSzPts val="2400"/>
              <a:buFont typeface="Bebas Neue"/>
              <a:buNone/>
            </a:pPr>
            <a:r>
              <a:rPr lang="en-US" sz="1400" b="0" i="0" u="none" strike="noStrike" cap="none" dirty="0">
                <a:solidFill>
                  <a:schemeClr val="dk1"/>
                </a:solidFill>
                <a:latin typeface="Secular One"/>
                <a:ea typeface="Secular One"/>
                <a:cs typeface="Secular One"/>
                <a:sym typeface="Secular One"/>
              </a:rPr>
              <a:t>DIAGRAM</a:t>
            </a:r>
            <a:endParaRPr lang="en-US" sz="1050" dirty="0"/>
          </a:p>
        </p:txBody>
      </p:sp>
      <p:cxnSp>
        <p:nvCxnSpPr>
          <p:cNvPr id="363" name="Google Shape;363;p2"/>
          <p:cNvCxnSpPr/>
          <p:nvPr/>
        </p:nvCxnSpPr>
        <p:spPr>
          <a:xfrm>
            <a:off x="918450" y="896700"/>
            <a:ext cx="7307100" cy="0"/>
          </a:xfrm>
          <a:prstGeom prst="straightConnector1">
            <a:avLst/>
          </a:prstGeom>
          <a:noFill/>
          <a:ln w="19050" cap="flat" cmpd="sng">
            <a:solidFill>
              <a:schemeClr val="dk1"/>
            </a:solidFill>
            <a:prstDash val="solid"/>
            <a:round/>
            <a:headEnd type="none" w="sm" len="sm"/>
            <a:tailEnd type="none" w="sm" len="sm"/>
          </a:ln>
        </p:spPr>
      </p:cxnSp>
      <p:sp>
        <p:nvSpPr>
          <p:cNvPr id="364" name="Google Shape;364;p2"/>
          <p:cNvSpPr txBox="1">
            <a:spLocks noGrp="1"/>
          </p:cNvSpPr>
          <p:nvPr>
            <p:ph type="title" idx="21"/>
          </p:nvPr>
        </p:nvSpPr>
        <p:spPr>
          <a:xfrm>
            <a:off x="720000" y="328939"/>
            <a:ext cx="77040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a:t>TABLE OF CONTENTS</a:t>
            </a:r>
            <a:endParaRPr/>
          </a:p>
        </p:txBody>
      </p:sp>
      <p:sp>
        <p:nvSpPr>
          <p:cNvPr id="366" name="Google Shape;366;p2"/>
          <p:cNvSpPr txBox="1"/>
          <p:nvPr/>
        </p:nvSpPr>
        <p:spPr>
          <a:xfrm>
            <a:off x="900103" y="3794576"/>
            <a:ext cx="618000" cy="393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000"/>
              <a:buFont typeface="Secular One"/>
              <a:buNone/>
            </a:pPr>
            <a:r>
              <a:rPr lang="en-US" sz="2400" b="0" i="0" u="none" strike="noStrike" cap="none" dirty="0">
                <a:solidFill>
                  <a:schemeClr val="lt1"/>
                </a:solidFill>
                <a:latin typeface="Secular One"/>
                <a:ea typeface="Secular One"/>
                <a:cs typeface="Secular One"/>
                <a:sym typeface="Secular One"/>
              </a:rPr>
              <a:t>0</a:t>
            </a:r>
            <a:endParaRPr dirty="0"/>
          </a:p>
        </p:txBody>
      </p:sp>
      <p:sp>
        <p:nvSpPr>
          <p:cNvPr id="367" name="Google Shape;367;p2"/>
          <p:cNvSpPr txBox="1"/>
          <p:nvPr/>
        </p:nvSpPr>
        <p:spPr>
          <a:xfrm>
            <a:off x="3591285" y="3847846"/>
            <a:ext cx="618000" cy="3933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3000"/>
              <a:buFont typeface="Secular One"/>
              <a:buNone/>
            </a:pPr>
            <a:r>
              <a:rPr lang="en-US" sz="2400" b="0" i="0" u="none" strike="noStrike" cap="none" dirty="0">
                <a:solidFill>
                  <a:schemeClr val="lt1"/>
                </a:solidFill>
                <a:latin typeface="Secular One"/>
                <a:ea typeface="Secular One"/>
                <a:cs typeface="Secular One"/>
                <a:sym typeface="Secular One"/>
              </a:rPr>
              <a:t>08</a:t>
            </a:r>
            <a:endParaRPr dirty="0"/>
          </a:p>
        </p:txBody>
      </p:sp>
      <p:sp>
        <p:nvSpPr>
          <p:cNvPr id="27" name="Google Shape;347;p2">
            <a:extLst>
              <a:ext uri="{FF2B5EF4-FFF2-40B4-BE49-F238E27FC236}">
                <a16:creationId xmlns:a16="http://schemas.microsoft.com/office/drawing/2014/main" id="{409BF99F-F1C1-4119-8B5D-3E27C0363E2A}"/>
              </a:ext>
            </a:extLst>
          </p:cNvPr>
          <p:cNvSpPr/>
          <p:nvPr/>
        </p:nvSpPr>
        <p:spPr>
          <a:xfrm>
            <a:off x="1048347" y="3705296"/>
            <a:ext cx="618000" cy="618000"/>
          </a:xfrm>
          <a:prstGeom prst="ellipse">
            <a:avLst/>
          </a:prstGeom>
          <a:solidFill>
            <a:schemeClr val="accent1"/>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26" name="Google Shape;357;p2">
            <a:extLst>
              <a:ext uri="{FF2B5EF4-FFF2-40B4-BE49-F238E27FC236}">
                <a16:creationId xmlns:a16="http://schemas.microsoft.com/office/drawing/2014/main" id="{548F3D4C-A713-4F5C-AB94-D78FE46CA365}"/>
              </a:ext>
            </a:extLst>
          </p:cNvPr>
          <p:cNvSpPr txBox="1">
            <a:spLocks/>
          </p:cNvSpPr>
          <p:nvPr/>
        </p:nvSpPr>
        <p:spPr>
          <a:xfrm>
            <a:off x="1048347" y="3817646"/>
            <a:ext cx="618000" cy="39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ecular One"/>
              <a:buNone/>
              <a:defRPr sz="25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2pPr>
            <a:lvl3pPr marR="0" lvl="2"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3pPr>
            <a:lvl4pPr marR="0" lvl="3"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4pPr>
            <a:lvl5pPr marR="0" lvl="4"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5pPr>
            <a:lvl6pPr marR="0" lvl="5"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6pPr>
            <a:lvl7pPr marR="0" lvl="6"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7pPr>
            <a:lvl8pPr marR="0" lvl="7"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8pPr>
            <a:lvl9pPr marR="0" lvl="8"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9pPr>
          </a:lstStyle>
          <a:p>
            <a:r>
              <a:rPr lang="en-US" sz="2400" dirty="0">
                <a:solidFill>
                  <a:schemeClr val="bg1"/>
                </a:solidFill>
              </a:rPr>
              <a:t>07</a:t>
            </a:r>
          </a:p>
        </p:txBody>
      </p:sp>
      <p:sp>
        <p:nvSpPr>
          <p:cNvPr id="28" name="Google Shape;360;p2">
            <a:extLst>
              <a:ext uri="{FF2B5EF4-FFF2-40B4-BE49-F238E27FC236}">
                <a16:creationId xmlns:a16="http://schemas.microsoft.com/office/drawing/2014/main" id="{FC4A7EB4-2069-4783-AD9D-857AE6CD240F}"/>
              </a:ext>
            </a:extLst>
          </p:cNvPr>
          <p:cNvSpPr txBox="1">
            <a:spLocks/>
          </p:cNvSpPr>
          <p:nvPr/>
        </p:nvSpPr>
        <p:spPr>
          <a:xfrm>
            <a:off x="632750" y="4361954"/>
            <a:ext cx="1918949" cy="33394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000" b="0" i="0" u="none" strike="noStrike" cap="none">
                <a:solidFill>
                  <a:schemeClr val="dk1"/>
                </a:solidFill>
                <a:latin typeface="Secular One"/>
                <a:ea typeface="Secular One"/>
                <a:cs typeface="Secular One"/>
                <a:sym typeface="Secular One"/>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a:t>DATABASE DESIGN</a:t>
            </a:r>
            <a:endParaRPr lang="en-US" sz="1050" dirty="0">
              <a:latin typeface="Secular One" panose="020B0604020202020204" pitchFamily="2" charset="-79"/>
              <a:ea typeface="Inter" panose="020B0604020202020204" charset="0"/>
              <a:cs typeface="Secular One" panose="020B0604020202020204" pitchFamily="2" charset="-79"/>
            </a:endParaRPr>
          </a:p>
        </p:txBody>
      </p:sp>
      <p:sp>
        <p:nvSpPr>
          <p:cNvPr id="32" name="Google Shape;350;p2">
            <a:extLst>
              <a:ext uri="{FF2B5EF4-FFF2-40B4-BE49-F238E27FC236}">
                <a16:creationId xmlns:a16="http://schemas.microsoft.com/office/drawing/2014/main" id="{3B33131A-53DC-40B5-B242-54FBDAAD5215}"/>
              </a:ext>
            </a:extLst>
          </p:cNvPr>
          <p:cNvSpPr/>
          <p:nvPr/>
        </p:nvSpPr>
        <p:spPr>
          <a:xfrm>
            <a:off x="3614510" y="3704984"/>
            <a:ext cx="618000" cy="618000"/>
          </a:xfrm>
          <a:prstGeom prst="ellipse">
            <a:avLst/>
          </a:prstGeom>
          <a:solidFill>
            <a:schemeClr val="l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33" name="Google Shape;357;p2">
            <a:extLst>
              <a:ext uri="{FF2B5EF4-FFF2-40B4-BE49-F238E27FC236}">
                <a16:creationId xmlns:a16="http://schemas.microsoft.com/office/drawing/2014/main" id="{1F0FCCA2-B52B-487D-950E-8AB2632D98BF}"/>
              </a:ext>
            </a:extLst>
          </p:cNvPr>
          <p:cNvSpPr txBox="1">
            <a:spLocks/>
          </p:cNvSpPr>
          <p:nvPr/>
        </p:nvSpPr>
        <p:spPr>
          <a:xfrm>
            <a:off x="3602898" y="3817646"/>
            <a:ext cx="618000" cy="39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ecular One"/>
              <a:buNone/>
              <a:defRPr sz="2500" b="0" i="0" u="none" strike="noStrike" cap="none">
                <a:solidFill>
                  <a:schemeClr val="lt1"/>
                </a:solidFill>
                <a:latin typeface="Secular One"/>
                <a:ea typeface="Secular One"/>
                <a:cs typeface="Secular One"/>
                <a:sym typeface="Secular One"/>
              </a:defRPr>
            </a:lvl1pPr>
            <a:lvl2pPr marR="0" lvl="1"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2pPr>
            <a:lvl3pPr marR="0" lvl="2"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3pPr>
            <a:lvl4pPr marR="0" lvl="3"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4pPr>
            <a:lvl5pPr marR="0" lvl="4"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5pPr>
            <a:lvl6pPr marR="0" lvl="5"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6pPr>
            <a:lvl7pPr marR="0" lvl="6"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7pPr>
            <a:lvl8pPr marR="0" lvl="7"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8pPr>
            <a:lvl9pPr marR="0" lvl="8"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9pPr>
          </a:lstStyle>
          <a:p>
            <a:r>
              <a:rPr lang="en-US" sz="2400" dirty="0">
                <a:solidFill>
                  <a:schemeClr val="bg1"/>
                </a:solidFill>
              </a:rPr>
              <a:t>08</a:t>
            </a:r>
          </a:p>
        </p:txBody>
      </p:sp>
      <p:sp>
        <p:nvSpPr>
          <p:cNvPr id="34" name="Google Shape;360;p2">
            <a:extLst>
              <a:ext uri="{FF2B5EF4-FFF2-40B4-BE49-F238E27FC236}">
                <a16:creationId xmlns:a16="http://schemas.microsoft.com/office/drawing/2014/main" id="{EF207E21-D5BC-4926-89F8-6B25E7E1E446}"/>
              </a:ext>
            </a:extLst>
          </p:cNvPr>
          <p:cNvSpPr txBox="1">
            <a:spLocks/>
          </p:cNvSpPr>
          <p:nvPr/>
        </p:nvSpPr>
        <p:spPr>
          <a:xfrm>
            <a:off x="3480563" y="4412407"/>
            <a:ext cx="1918949" cy="4855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000" b="0" i="0" u="none" strike="noStrike" cap="none">
                <a:solidFill>
                  <a:schemeClr val="dk1"/>
                </a:solidFill>
                <a:latin typeface="Secular One"/>
                <a:ea typeface="Secular One"/>
                <a:cs typeface="Secular One"/>
                <a:sym typeface="Secular One"/>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a:t>PROJECT SCREENSHOT</a:t>
            </a:r>
            <a:endParaRPr lang="en-US" sz="1050" dirty="0">
              <a:latin typeface="Secular One" panose="020B0604020202020204" pitchFamily="2" charset="-79"/>
              <a:ea typeface="Inter" panose="020B0604020202020204" charset="0"/>
              <a:cs typeface="Secular One" panose="020B0604020202020204" pitchFamily="2" charset="-79"/>
            </a:endParaRPr>
          </a:p>
        </p:txBody>
      </p:sp>
      <p:sp>
        <p:nvSpPr>
          <p:cNvPr id="35" name="Google Shape;345;p2">
            <a:extLst>
              <a:ext uri="{FF2B5EF4-FFF2-40B4-BE49-F238E27FC236}">
                <a16:creationId xmlns:a16="http://schemas.microsoft.com/office/drawing/2014/main" id="{595FF6F3-418D-4DB7-B15B-AA493D0625EB}"/>
              </a:ext>
            </a:extLst>
          </p:cNvPr>
          <p:cNvSpPr/>
          <p:nvPr/>
        </p:nvSpPr>
        <p:spPr>
          <a:xfrm>
            <a:off x="6207549" y="3682226"/>
            <a:ext cx="618000" cy="618000"/>
          </a:xfrm>
          <a:prstGeom prst="ellipse">
            <a:avLst/>
          </a:prstGeom>
          <a:solidFill>
            <a:schemeClr val="accen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p:txBody>
      </p:sp>
      <p:sp>
        <p:nvSpPr>
          <p:cNvPr id="36" name="Google Shape;352;p2">
            <a:extLst>
              <a:ext uri="{FF2B5EF4-FFF2-40B4-BE49-F238E27FC236}">
                <a16:creationId xmlns:a16="http://schemas.microsoft.com/office/drawing/2014/main" id="{118E390B-C854-451D-9D95-3BB392F30245}"/>
              </a:ext>
            </a:extLst>
          </p:cNvPr>
          <p:cNvSpPr txBox="1">
            <a:spLocks/>
          </p:cNvSpPr>
          <p:nvPr/>
        </p:nvSpPr>
        <p:spPr>
          <a:xfrm>
            <a:off x="6207549" y="3817334"/>
            <a:ext cx="618000" cy="393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Secular One"/>
              <a:buNone/>
              <a:defRPr sz="2500" b="0" i="0" u="none" strike="noStrike" cap="none">
                <a:solidFill>
                  <a:schemeClr val="dk1"/>
                </a:solidFill>
                <a:latin typeface="Secular One"/>
                <a:ea typeface="Secular One"/>
                <a:cs typeface="Secular One"/>
                <a:sym typeface="Secular One"/>
              </a:defRPr>
            </a:lvl1pPr>
            <a:lvl2pPr marR="0" lvl="1"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2pPr>
            <a:lvl3pPr marR="0" lvl="2"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3pPr>
            <a:lvl4pPr marR="0" lvl="3"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4pPr>
            <a:lvl5pPr marR="0" lvl="4"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5pPr>
            <a:lvl6pPr marR="0" lvl="5"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6pPr>
            <a:lvl7pPr marR="0" lvl="6"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7pPr>
            <a:lvl8pPr marR="0" lvl="7"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8pPr>
            <a:lvl9pPr marR="0" lvl="8" algn="l" rtl="0">
              <a:lnSpc>
                <a:spcPct val="100000"/>
              </a:lnSpc>
              <a:spcBef>
                <a:spcPts val="0"/>
              </a:spcBef>
              <a:spcAft>
                <a:spcPts val="0"/>
              </a:spcAft>
              <a:buClr>
                <a:schemeClr val="dk1"/>
              </a:buClr>
              <a:buSzPts val="3000"/>
              <a:buFont typeface="Secular One"/>
              <a:buNone/>
              <a:defRPr sz="3000" b="0" i="0" u="none" strike="noStrike" cap="none">
                <a:solidFill>
                  <a:schemeClr val="dk1"/>
                </a:solidFill>
                <a:latin typeface="Secular One"/>
                <a:ea typeface="Secular One"/>
                <a:cs typeface="Secular One"/>
                <a:sym typeface="Secular One"/>
              </a:defRPr>
            </a:lvl9pPr>
          </a:lstStyle>
          <a:p>
            <a:r>
              <a:rPr lang="en-US" sz="2400" dirty="0"/>
              <a:t>09</a:t>
            </a:r>
          </a:p>
        </p:txBody>
      </p:sp>
      <p:sp>
        <p:nvSpPr>
          <p:cNvPr id="37" name="Google Shape;360;p2">
            <a:extLst>
              <a:ext uri="{FF2B5EF4-FFF2-40B4-BE49-F238E27FC236}">
                <a16:creationId xmlns:a16="http://schemas.microsoft.com/office/drawing/2014/main" id="{59F603CE-1E0B-4901-9669-5397AB15204A}"/>
              </a:ext>
            </a:extLst>
          </p:cNvPr>
          <p:cNvSpPr txBox="1">
            <a:spLocks/>
          </p:cNvSpPr>
          <p:nvPr/>
        </p:nvSpPr>
        <p:spPr>
          <a:xfrm>
            <a:off x="6005851" y="4244875"/>
            <a:ext cx="1918949" cy="485563"/>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2000" b="0" i="0" u="none" strike="noStrike" cap="none">
                <a:solidFill>
                  <a:schemeClr val="dk1"/>
                </a:solidFill>
                <a:latin typeface="Secular One"/>
                <a:ea typeface="Secular One"/>
                <a:cs typeface="Secular One"/>
                <a:sym typeface="Secular One"/>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sz="1400" dirty="0">
                <a:latin typeface="Secular One" panose="020B0604020202020204" pitchFamily="2" charset="-79"/>
                <a:ea typeface="Inter" panose="020B0604020202020204" charset="0"/>
                <a:cs typeface="Secular One" panose="020B0604020202020204" pitchFamily="2" charset="-79"/>
              </a:rPr>
              <a:t>CONCLUSION</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3"/>
          <p:cNvSpPr txBox="1">
            <a:spLocks noGrp="1"/>
          </p:cNvSpPr>
          <p:nvPr>
            <p:ph type="title"/>
          </p:nvPr>
        </p:nvSpPr>
        <p:spPr>
          <a:xfrm>
            <a:off x="899900" y="326287"/>
            <a:ext cx="73443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a:t>INTRODUCTION</a:t>
            </a:r>
            <a:endParaRPr/>
          </a:p>
        </p:txBody>
      </p:sp>
      <p:sp>
        <p:nvSpPr>
          <p:cNvPr id="374" name="Google Shape;374;p3"/>
          <p:cNvSpPr txBox="1">
            <a:spLocks noGrp="1"/>
          </p:cNvSpPr>
          <p:nvPr>
            <p:ph type="subTitle" idx="1"/>
          </p:nvPr>
        </p:nvSpPr>
        <p:spPr>
          <a:xfrm>
            <a:off x="720038" y="1184340"/>
            <a:ext cx="7505512" cy="3075240"/>
          </a:xfrm>
          <a:prstGeom prst="rect">
            <a:avLst/>
          </a:prstGeom>
          <a:noFill/>
          <a:ln>
            <a:noFill/>
          </a:ln>
        </p:spPr>
        <p:txBody>
          <a:bodyPr spcFirstLastPara="1" wrap="square" lIns="91425" tIns="91425" rIns="91425" bIns="91425" anchor="t" anchorCtr="0">
            <a:noAutofit/>
          </a:bodyPr>
          <a:lstStyle/>
          <a:p>
            <a:pPr marL="171450" lvl="0" indent="-171450" algn="l" rtl="0">
              <a:spcBef>
                <a:spcPts val="0"/>
              </a:spcBef>
              <a:spcAft>
                <a:spcPts val="0"/>
              </a:spcAft>
              <a:buSzPts val="1400"/>
              <a:buFont typeface="Arial"/>
              <a:buChar char="•"/>
            </a:pPr>
            <a:r>
              <a:rPr lang="en-US" sz="1200" dirty="0"/>
              <a:t>An online bookstore software projects that acts as a central database containing various books in stock along with their title, author, and cost</a:t>
            </a:r>
            <a:r>
              <a:rPr lang="en-US" sz="1600" dirty="0"/>
              <a:t>. </a:t>
            </a:r>
            <a:endParaRPr lang="en-US" sz="1200" dirty="0"/>
          </a:p>
          <a:p>
            <a:pPr marL="171450" lvl="0" indent="-171450" algn="l" rtl="0">
              <a:lnSpc>
                <a:spcPct val="150000"/>
              </a:lnSpc>
              <a:spcBef>
                <a:spcPts val="0"/>
              </a:spcBef>
              <a:spcAft>
                <a:spcPts val="0"/>
              </a:spcAft>
              <a:buSzPts val="1400"/>
              <a:buFont typeface="Arial"/>
              <a:buChar char="•"/>
            </a:pPr>
            <a:r>
              <a:rPr lang="en-US" sz="1200" dirty="0"/>
              <a:t>This project is a website that acts as a central bookstore. </a:t>
            </a:r>
          </a:p>
          <a:p>
            <a:pPr marL="171450" indent="-171450" algn="l">
              <a:lnSpc>
                <a:spcPct val="150000"/>
              </a:lnSpc>
              <a:buFont typeface="Arial"/>
              <a:buChar char="•"/>
            </a:pPr>
            <a:r>
              <a:rPr lang="en-US" sz="1200" dirty="0"/>
              <a:t>This web project is developed using PHP as the front end and SQL as a back-end. </a:t>
            </a:r>
          </a:p>
          <a:p>
            <a:pPr marL="171450" indent="-171450" algn="l">
              <a:lnSpc>
                <a:spcPct val="150000"/>
              </a:lnSpc>
              <a:buFont typeface="Arial"/>
              <a:buChar char="•"/>
            </a:pPr>
            <a:r>
              <a:rPr lang="en-US" sz="1200" dirty="0"/>
              <a:t>The SQL database stores various book related details. A user visiting the website can see a wide range of books arranged in respective categories. </a:t>
            </a:r>
          </a:p>
          <a:p>
            <a:pPr marL="171450" indent="-171450" algn="l">
              <a:lnSpc>
                <a:spcPct val="150000"/>
              </a:lnSpc>
              <a:buFont typeface="Arial"/>
              <a:buChar char="•"/>
            </a:pPr>
            <a:r>
              <a:rPr lang="en-US" sz="1200" dirty="0"/>
              <a:t>The user may select desired book and view its price. The user may even search for specific books on the website. Once the user selects a book, he then has to fill in a form and the book is booked for the user</a:t>
            </a:r>
          </a:p>
        </p:txBody>
      </p:sp>
      <p:sp>
        <p:nvSpPr>
          <p:cNvPr id="375" name="Google Shape;375;p3"/>
          <p:cNvSpPr/>
          <p:nvPr/>
        </p:nvSpPr>
        <p:spPr>
          <a:xfrm>
            <a:off x="8119888" y="4198600"/>
            <a:ext cx="618000" cy="618000"/>
          </a:xfrm>
          <a:prstGeom prst="ellipse">
            <a:avLst/>
          </a:prstGeom>
          <a:solidFill>
            <a:schemeClr val="accen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77" name="Google Shape;377;p3"/>
          <p:cNvCxnSpPr/>
          <p:nvPr/>
        </p:nvCxnSpPr>
        <p:spPr>
          <a:xfrm>
            <a:off x="918450" y="896700"/>
            <a:ext cx="7307100" cy="0"/>
          </a:xfrm>
          <a:prstGeom prst="straightConnector1">
            <a:avLst/>
          </a:prstGeom>
          <a:noFill/>
          <a:ln w="19050" cap="flat" cmpd="sng">
            <a:solidFill>
              <a:schemeClr val="dk1"/>
            </a:solidFill>
            <a:prstDash val="solid"/>
            <a:round/>
            <a:headEnd type="none" w="sm" len="sm"/>
            <a:tailEnd type="none" w="sm" len="sm"/>
          </a:ln>
        </p:spPr>
      </p:cxnSp>
      <p:sp>
        <p:nvSpPr>
          <p:cNvPr id="378" name="Google Shape;378;p3"/>
          <p:cNvSpPr/>
          <p:nvPr/>
        </p:nvSpPr>
        <p:spPr>
          <a:xfrm>
            <a:off x="320525" y="259713"/>
            <a:ext cx="1041600" cy="1041600"/>
          </a:xfrm>
          <a:prstGeom prst="ellipse">
            <a:avLst/>
          </a:prstGeom>
          <a:solidFill>
            <a:schemeClr val="accent1"/>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 name="Graphic 7" descr="Books">
            <a:extLst>
              <a:ext uri="{FF2B5EF4-FFF2-40B4-BE49-F238E27FC236}">
                <a16:creationId xmlns:a16="http://schemas.microsoft.com/office/drawing/2014/main" id="{B77A6EA9-86DB-4A1B-A54A-03A91FB96A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84513" y="4363225"/>
            <a:ext cx="288750" cy="2887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
          <p:cNvSpPr txBox="1">
            <a:spLocks noGrp="1"/>
          </p:cNvSpPr>
          <p:nvPr>
            <p:ph type="title"/>
          </p:nvPr>
        </p:nvSpPr>
        <p:spPr>
          <a:xfrm>
            <a:off x="1024608" y="577297"/>
            <a:ext cx="7344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sz="2400"/>
              <a:t>INTRODUCTION</a:t>
            </a:r>
            <a:endParaRPr sz="2400"/>
          </a:p>
        </p:txBody>
      </p:sp>
      <p:sp>
        <p:nvSpPr>
          <p:cNvPr id="384" name="Google Shape;384;p4"/>
          <p:cNvSpPr txBox="1">
            <a:spLocks noGrp="1"/>
          </p:cNvSpPr>
          <p:nvPr>
            <p:ph type="subTitle" idx="1"/>
          </p:nvPr>
        </p:nvSpPr>
        <p:spPr>
          <a:xfrm>
            <a:off x="720038" y="850960"/>
            <a:ext cx="7245402" cy="3526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1400"/>
              <a:buNone/>
            </a:pPr>
            <a:endParaRPr dirty="0"/>
          </a:p>
          <a:p>
            <a:pPr marL="0" lvl="0" indent="0" algn="l" rtl="0">
              <a:lnSpc>
                <a:spcPct val="150000"/>
              </a:lnSpc>
              <a:spcBef>
                <a:spcPts val="0"/>
              </a:spcBef>
              <a:spcAft>
                <a:spcPts val="0"/>
              </a:spcAft>
              <a:buSzPts val="1400"/>
              <a:buNone/>
            </a:pPr>
            <a:r>
              <a:rPr lang="en-US" dirty="0"/>
              <a:t>Key Points: </a:t>
            </a:r>
            <a:br>
              <a:rPr lang="en-US" dirty="0"/>
            </a:br>
            <a:endParaRPr sz="1200" dirty="0"/>
          </a:p>
          <a:p>
            <a:pPr marL="311150" lvl="0" indent="-171450" algn="l" rtl="0">
              <a:lnSpc>
                <a:spcPct val="150000"/>
              </a:lnSpc>
              <a:spcBef>
                <a:spcPts val="0"/>
              </a:spcBef>
              <a:spcAft>
                <a:spcPts val="0"/>
              </a:spcAft>
              <a:buSzPts val="1400"/>
              <a:buFont typeface="Wingdings" panose="05000000000000000000" pitchFamily="2" charset="2"/>
              <a:buChar char="q"/>
            </a:pPr>
            <a:r>
              <a:rPr lang="en-US" sz="1200" b="1" dirty="0"/>
              <a:t>Online book store integrates modern technologies:</a:t>
            </a:r>
            <a:endParaRPr dirty="0"/>
          </a:p>
          <a:p>
            <a:pPr marL="742950" lvl="1" indent="-285750" algn="l" rtl="0">
              <a:lnSpc>
                <a:spcPct val="150000"/>
              </a:lnSpc>
              <a:spcBef>
                <a:spcPts val="0"/>
              </a:spcBef>
              <a:spcAft>
                <a:spcPts val="0"/>
              </a:spcAft>
              <a:buSzPts val="1400"/>
              <a:buFont typeface="Arial"/>
              <a:buAutoNum type="arabicPeriod"/>
            </a:pPr>
            <a:r>
              <a:rPr lang="en-US" sz="1200" dirty="0"/>
              <a:t>HTML</a:t>
            </a:r>
            <a:endParaRPr dirty="0"/>
          </a:p>
          <a:p>
            <a:pPr marL="742950" lvl="1" indent="-285750" algn="l" rtl="0">
              <a:lnSpc>
                <a:spcPct val="150000"/>
              </a:lnSpc>
              <a:spcBef>
                <a:spcPts val="0"/>
              </a:spcBef>
              <a:spcAft>
                <a:spcPts val="0"/>
              </a:spcAft>
              <a:buSzPts val="1400"/>
              <a:buFont typeface="Arial"/>
              <a:buAutoNum type="arabicPeriod"/>
            </a:pPr>
            <a:r>
              <a:rPr lang="en-US" sz="1200" dirty="0"/>
              <a:t>CSS</a:t>
            </a:r>
            <a:endParaRPr dirty="0"/>
          </a:p>
          <a:p>
            <a:pPr marL="742950" lvl="1" indent="-285750" algn="l" rtl="0">
              <a:lnSpc>
                <a:spcPct val="150000"/>
              </a:lnSpc>
              <a:spcBef>
                <a:spcPts val="0"/>
              </a:spcBef>
              <a:spcAft>
                <a:spcPts val="0"/>
              </a:spcAft>
              <a:buSzPts val="1400"/>
              <a:buFont typeface="Arial"/>
              <a:buAutoNum type="arabicPeriod"/>
            </a:pPr>
            <a:r>
              <a:rPr lang="en-US" sz="1200" dirty="0"/>
              <a:t>JavaScript</a:t>
            </a:r>
            <a:endParaRPr dirty="0"/>
          </a:p>
          <a:p>
            <a:pPr marL="742950" lvl="1" indent="-285750" algn="l" rtl="0">
              <a:lnSpc>
                <a:spcPct val="150000"/>
              </a:lnSpc>
              <a:spcBef>
                <a:spcPts val="0"/>
              </a:spcBef>
              <a:spcAft>
                <a:spcPts val="0"/>
              </a:spcAft>
              <a:buSzPts val="1400"/>
              <a:buFont typeface="Arial"/>
              <a:buAutoNum type="arabicPeriod"/>
            </a:pPr>
            <a:r>
              <a:rPr lang="en-US" sz="1200" dirty="0"/>
              <a:t>php</a:t>
            </a:r>
            <a:endParaRPr dirty="0"/>
          </a:p>
          <a:p>
            <a:pPr marL="742950" lvl="1" indent="-285750" algn="l" rtl="0">
              <a:lnSpc>
                <a:spcPct val="150000"/>
              </a:lnSpc>
              <a:spcBef>
                <a:spcPts val="0"/>
              </a:spcBef>
              <a:spcAft>
                <a:spcPts val="0"/>
              </a:spcAft>
              <a:buSzPts val="1400"/>
              <a:buFont typeface="Arial"/>
              <a:buAutoNum type="arabicPeriod"/>
            </a:pPr>
            <a:r>
              <a:rPr lang="en-US" sz="1200" dirty="0" err="1"/>
              <a:t>mysql</a:t>
            </a:r>
            <a:endParaRPr dirty="0"/>
          </a:p>
        </p:txBody>
      </p:sp>
      <p:sp>
        <p:nvSpPr>
          <p:cNvPr id="385" name="Google Shape;385;p4"/>
          <p:cNvSpPr/>
          <p:nvPr/>
        </p:nvSpPr>
        <p:spPr>
          <a:xfrm>
            <a:off x="316570" y="560400"/>
            <a:ext cx="618000" cy="618000"/>
          </a:xfrm>
          <a:prstGeom prst="ellipse">
            <a:avLst/>
          </a:prstGeom>
          <a:solidFill>
            <a:schemeClr val="accen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86" name="Google Shape;386;p4"/>
          <p:cNvCxnSpPr/>
          <p:nvPr/>
        </p:nvCxnSpPr>
        <p:spPr>
          <a:xfrm>
            <a:off x="720038" y="1706960"/>
            <a:ext cx="7307100" cy="0"/>
          </a:xfrm>
          <a:prstGeom prst="straightConnector1">
            <a:avLst/>
          </a:prstGeom>
          <a:noFill/>
          <a:ln w="19050" cap="flat" cmpd="sng">
            <a:solidFill>
              <a:schemeClr val="dk1"/>
            </a:solidFill>
            <a:prstDash val="solid"/>
            <a:round/>
            <a:headEnd type="none" w="sm" len="sm"/>
            <a:tailEnd type="none" w="sm" len="sm"/>
          </a:ln>
        </p:spPr>
      </p:cxnSp>
      <p:sp>
        <p:nvSpPr>
          <p:cNvPr id="387" name="Google Shape;387;p4"/>
          <p:cNvSpPr/>
          <p:nvPr/>
        </p:nvSpPr>
        <p:spPr>
          <a:xfrm>
            <a:off x="7723400" y="3803867"/>
            <a:ext cx="1041600" cy="1041600"/>
          </a:xfrm>
          <a:prstGeom prst="ellipse">
            <a:avLst/>
          </a:prstGeom>
          <a:solidFill>
            <a:schemeClr val="accent1"/>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
          <p:cNvSpPr txBox="1">
            <a:spLocks noGrp="1"/>
          </p:cNvSpPr>
          <p:nvPr>
            <p:ph type="title"/>
          </p:nvPr>
        </p:nvSpPr>
        <p:spPr>
          <a:xfrm>
            <a:off x="899900" y="326287"/>
            <a:ext cx="73443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a:t>OBJECTIVES</a:t>
            </a:r>
            <a:endParaRPr/>
          </a:p>
        </p:txBody>
      </p:sp>
      <p:sp>
        <p:nvSpPr>
          <p:cNvPr id="393" name="Google Shape;393;p5"/>
          <p:cNvSpPr txBox="1">
            <a:spLocks noGrp="1"/>
          </p:cNvSpPr>
          <p:nvPr>
            <p:ph type="subTitle" idx="1"/>
          </p:nvPr>
        </p:nvSpPr>
        <p:spPr>
          <a:xfrm>
            <a:off x="923376" y="1386405"/>
            <a:ext cx="7505512" cy="3068989"/>
          </a:xfrm>
          <a:prstGeom prst="rect">
            <a:avLst/>
          </a:prstGeom>
          <a:noFill/>
          <a:ln>
            <a:noFill/>
          </a:ln>
        </p:spPr>
        <p:txBody>
          <a:bodyPr spcFirstLastPara="1" wrap="square" lIns="91425" tIns="91425" rIns="91425" bIns="91425" anchor="t" anchorCtr="0">
            <a:noAutofit/>
          </a:bodyPr>
          <a:lstStyle/>
          <a:p>
            <a:pPr marL="171450" lvl="0" indent="-171450" algn="l" rtl="0">
              <a:lnSpc>
                <a:spcPct val="150000"/>
              </a:lnSpc>
              <a:spcBef>
                <a:spcPts val="0"/>
              </a:spcBef>
              <a:spcAft>
                <a:spcPts val="0"/>
              </a:spcAft>
              <a:buSzPts val="1400"/>
              <a:buFont typeface="Wingdings" panose="05000000000000000000" pitchFamily="2" charset="2"/>
              <a:buChar char="q"/>
            </a:pPr>
            <a:r>
              <a:rPr lang="en-US" b="1" dirty="0"/>
              <a:t> There are certain objectives when it comes to Online Book Store :</a:t>
            </a:r>
            <a:endParaRPr lang="en-IN" b="1" dirty="0"/>
          </a:p>
          <a:p>
            <a:pPr marL="311150" lvl="0" indent="-171450" algn="l" rtl="0">
              <a:lnSpc>
                <a:spcPct val="150000"/>
              </a:lnSpc>
              <a:spcBef>
                <a:spcPts val="0"/>
              </a:spcBef>
              <a:spcAft>
                <a:spcPts val="0"/>
              </a:spcAft>
              <a:buSzPts val="1400"/>
              <a:buFont typeface="Arial" panose="020B0604020202020204" pitchFamily="34" charset="0"/>
              <a:buChar char="•"/>
            </a:pPr>
            <a:r>
              <a:rPr lang="en-US" sz="1200" dirty="0"/>
              <a:t>The main objective of “Online Book Store” is to provide an essence of online book store via a simple and yet powerful medium.</a:t>
            </a:r>
          </a:p>
          <a:p>
            <a:pPr marL="311150" lvl="0" indent="-171450" algn="l" rtl="0">
              <a:lnSpc>
                <a:spcPct val="150000"/>
              </a:lnSpc>
              <a:spcBef>
                <a:spcPts val="0"/>
              </a:spcBef>
              <a:spcAft>
                <a:spcPts val="0"/>
              </a:spcAft>
              <a:buSzPts val="1400"/>
              <a:buFont typeface="Arial" panose="020B0604020202020204" pitchFamily="34" charset="0"/>
              <a:buChar char="•"/>
            </a:pPr>
            <a:r>
              <a:rPr lang="en-US" sz="1200" dirty="0"/>
              <a:t>The project has been designed to simulate the working of an actual online book store</a:t>
            </a:r>
          </a:p>
          <a:p>
            <a:pPr marL="311150" lvl="0" indent="-171450" algn="l" rtl="0">
              <a:lnSpc>
                <a:spcPct val="150000"/>
              </a:lnSpc>
              <a:spcBef>
                <a:spcPts val="0"/>
              </a:spcBef>
              <a:spcAft>
                <a:spcPts val="0"/>
              </a:spcAft>
              <a:buSzPts val="1400"/>
              <a:buFont typeface="Arial" panose="020B0604020202020204" pitchFamily="34" charset="0"/>
              <a:buChar char="•"/>
            </a:pPr>
            <a:r>
              <a:rPr lang="en-US" sz="1200" dirty="0"/>
              <a:t>The general objective is to make information necessary, quick, inexpensive, and flexible for the user. </a:t>
            </a:r>
            <a:endParaRPr lang="en-US" sz="1050" dirty="0"/>
          </a:p>
        </p:txBody>
      </p:sp>
      <p:sp>
        <p:nvSpPr>
          <p:cNvPr id="394" name="Google Shape;394;p5"/>
          <p:cNvSpPr/>
          <p:nvPr/>
        </p:nvSpPr>
        <p:spPr>
          <a:xfrm>
            <a:off x="8119888" y="4198600"/>
            <a:ext cx="618000" cy="618000"/>
          </a:xfrm>
          <a:prstGeom prst="ellipse">
            <a:avLst/>
          </a:prstGeom>
          <a:solidFill>
            <a:schemeClr val="accen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395" name="Google Shape;395;p5"/>
          <p:cNvCxnSpPr/>
          <p:nvPr/>
        </p:nvCxnSpPr>
        <p:spPr>
          <a:xfrm>
            <a:off x="918450" y="1049100"/>
            <a:ext cx="7307100" cy="0"/>
          </a:xfrm>
          <a:prstGeom prst="straightConnector1">
            <a:avLst/>
          </a:prstGeom>
          <a:noFill/>
          <a:ln w="19050" cap="flat" cmpd="sng">
            <a:solidFill>
              <a:schemeClr val="dk1"/>
            </a:solidFill>
            <a:prstDash val="solid"/>
            <a:round/>
            <a:headEnd type="none" w="sm" len="sm"/>
            <a:tailEnd type="none" w="sm" len="sm"/>
          </a:ln>
        </p:spPr>
      </p:cxnSp>
      <p:sp>
        <p:nvSpPr>
          <p:cNvPr id="396" name="Google Shape;396;p5"/>
          <p:cNvSpPr/>
          <p:nvPr/>
        </p:nvSpPr>
        <p:spPr>
          <a:xfrm>
            <a:off x="320525" y="493393"/>
            <a:ext cx="1041600" cy="1041600"/>
          </a:xfrm>
          <a:prstGeom prst="ellipse">
            <a:avLst/>
          </a:prstGeom>
          <a:solidFill>
            <a:schemeClr val="accent1"/>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 name="Graphic 6" descr="Books">
            <a:extLst>
              <a:ext uri="{FF2B5EF4-FFF2-40B4-BE49-F238E27FC236}">
                <a16:creationId xmlns:a16="http://schemas.microsoft.com/office/drawing/2014/main" id="{AAFC38C5-C456-484B-9A6A-E4A4A32699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84513" y="4363225"/>
            <a:ext cx="288750" cy="288750"/>
          </a:xfrm>
          <a:prstGeom prst="rect">
            <a:avLst/>
          </a:prstGeom>
        </p:spPr>
      </p:pic>
    </p:spTree>
  </p:cSld>
  <p:clrMapOvr>
    <a:masterClrMapping/>
  </p:clrMapOvr>
  <p:transition spd="slow">
    <p:wipe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6"/>
          <p:cNvSpPr txBox="1">
            <a:spLocks noGrp="1"/>
          </p:cNvSpPr>
          <p:nvPr>
            <p:ph type="title"/>
          </p:nvPr>
        </p:nvSpPr>
        <p:spPr>
          <a:xfrm>
            <a:off x="1024608" y="577297"/>
            <a:ext cx="73443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US" sz="2400"/>
              <a:t>SCOPE OF THE PROJECT</a:t>
            </a:r>
            <a:endParaRPr sz="2400"/>
          </a:p>
        </p:txBody>
      </p:sp>
      <p:sp>
        <p:nvSpPr>
          <p:cNvPr id="402" name="Google Shape;402;p6"/>
          <p:cNvSpPr txBox="1">
            <a:spLocks noGrp="1"/>
          </p:cNvSpPr>
          <p:nvPr>
            <p:ph type="subTitle" idx="1"/>
          </p:nvPr>
        </p:nvSpPr>
        <p:spPr>
          <a:xfrm>
            <a:off x="849578" y="1409077"/>
            <a:ext cx="6668314" cy="3909059"/>
          </a:xfrm>
          <a:prstGeom prst="rect">
            <a:avLst/>
          </a:prstGeom>
          <a:noFill/>
          <a:ln>
            <a:noFill/>
          </a:ln>
        </p:spPr>
        <p:txBody>
          <a:bodyPr spcFirstLastPara="1" wrap="square" lIns="91425" tIns="91425" rIns="91425" bIns="91425" anchor="t" anchorCtr="0">
            <a:noAutofit/>
          </a:bodyPr>
          <a:lstStyle/>
          <a:p>
            <a:pPr marL="425450" lvl="0" indent="-285750" algn="l" rtl="0">
              <a:lnSpc>
                <a:spcPct val="150000"/>
              </a:lnSpc>
              <a:spcBef>
                <a:spcPts val="0"/>
              </a:spcBef>
              <a:spcAft>
                <a:spcPts val="0"/>
              </a:spcAft>
              <a:buSzPts val="1400"/>
              <a:buFont typeface="Wingdings" panose="05000000000000000000" pitchFamily="2" charset="2"/>
              <a:buChar char="q"/>
            </a:pPr>
            <a:r>
              <a:rPr lang="en-US" b="1" dirty="0"/>
              <a:t>The main scope and deliverables of the project would be to: </a:t>
            </a:r>
          </a:p>
          <a:p>
            <a:pPr marL="311150" lvl="0" indent="-171450" algn="l" rtl="0">
              <a:lnSpc>
                <a:spcPct val="150000"/>
              </a:lnSpc>
              <a:spcBef>
                <a:spcPts val="0"/>
              </a:spcBef>
              <a:spcAft>
                <a:spcPts val="0"/>
              </a:spcAft>
              <a:buSzPts val="1400"/>
              <a:buFont typeface="Arial" panose="020B0604020202020204" pitchFamily="34" charset="0"/>
              <a:buChar char="•"/>
            </a:pPr>
            <a:r>
              <a:rPr lang="en-US" sz="1200" dirty="0"/>
              <a:t>Understand and prepare detailed requirement and specifications. </a:t>
            </a:r>
          </a:p>
          <a:p>
            <a:pPr marL="311150" lvl="0" indent="-171450" algn="l" rtl="0">
              <a:lnSpc>
                <a:spcPct val="150000"/>
              </a:lnSpc>
              <a:spcBef>
                <a:spcPts val="0"/>
              </a:spcBef>
              <a:spcAft>
                <a:spcPts val="0"/>
              </a:spcAft>
              <a:buSzPts val="1400"/>
              <a:buFont typeface="Arial" panose="020B0604020202020204" pitchFamily="34" charset="0"/>
              <a:buChar char="•"/>
            </a:pPr>
            <a:r>
              <a:rPr lang="en-US" sz="1200" dirty="0"/>
              <a:t>Prepare high level and detailed design specifications of the system. </a:t>
            </a:r>
          </a:p>
          <a:p>
            <a:pPr marL="311150" lvl="0" indent="-171450" algn="l" rtl="0">
              <a:lnSpc>
                <a:spcPct val="150000"/>
              </a:lnSpc>
              <a:spcBef>
                <a:spcPts val="0"/>
              </a:spcBef>
              <a:spcAft>
                <a:spcPts val="0"/>
              </a:spcAft>
              <a:buSzPts val="1400"/>
              <a:buFont typeface="Arial" panose="020B0604020202020204" pitchFamily="34" charset="0"/>
              <a:buChar char="•"/>
            </a:pPr>
            <a:r>
              <a:rPr lang="en-US" sz="1200" dirty="0"/>
              <a:t>Develop the system and coding. </a:t>
            </a:r>
          </a:p>
          <a:p>
            <a:pPr marL="311150" lvl="0" indent="-171450" algn="l" rtl="0">
              <a:lnSpc>
                <a:spcPct val="150000"/>
              </a:lnSpc>
              <a:spcBef>
                <a:spcPts val="0"/>
              </a:spcBef>
              <a:spcAft>
                <a:spcPts val="0"/>
              </a:spcAft>
              <a:buSzPts val="1400"/>
              <a:buFont typeface="Arial" panose="020B0604020202020204" pitchFamily="34" charset="0"/>
              <a:buChar char="•"/>
            </a:pPr>
            <a:r>
              <a:rPr lang="en-US" sz="1200" dirty="0"/>
              <a:t>Perform unit testing, integration, and system testing. </a:t>
            </a:r>
          </a:p>
          <a:p>
            <a:pPr marL="311150" lvl="0" indent="-171450" algn="l" rtl="0">
              <a:lnSpc>
                <a:spcPct val="150000"/>
              </a:lnSpc>
              <a:spcBef>
                <a:spcPts val="0"/>
              </a:spcBef>
              <a:spcAft>
                <a:spcPts val="0"/>
              </a:spcAft>
              <a:buSzPts val="1400"/>
              <a:buFont typeface="Arial" panose="020B0604020202020204" pitchFamily="34" charset="0"/>
              <a:buChar char="•"/>
            </a:pPr>
            <a:r>
              <a:rPr lang="en-US" sz="1200" dirty="0"/>
              <a:t>Demonstrate a bug free application after suitable modification if needed</a:t>
            </a:r>
            <a:endParaRPr sz="1200" b="1" dirty="0"/>
          </a:p>
        </p:txBody>
      </p:sp>
      <p:sp>
        <p:nvSpPr>
          <p:cNvPr id="403" name="Google Shape;403;p6"/>
          <p:cNvSpPr/>
          <p:nvPr/>
        </p:nvSpPr>
        <p:spPr>
          <a:xfrm>
            <a:off x="316570" y="560400"/>
            <a:ext cx="618000" cy="618000"/>
          </a:xfrm>
          <a:prstGeom prst="ellipse">
            <a:avLst/>
          </a:prstGeom>
          <a:solidFill>
            <a:schemeClr val="accen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04" name="Google Shape;404;p6"/>
          <p:cNvCxnSpPr/>
          <p:nvPr/>
        </p:nvCxnSpPr>
        <p:spPr>
          <a:xfrm>
            <a:off x="998950" y="1181180"/>
            <a:ext cx="7307100" cy="0"/>
          </a:xfrm>
          <a:prstGeom prst="straightConnector1">
            <a:avLst/>
          </a:prstGeom>
          <a:noFill/>
          <a:ln w="19050" cap="flat" cmpd="sng">
            <a:solidFill>
              <a:schemeClr val="dk1"/>
            </a:solidFill>
            <a:prstDash val="solid"/>
            <a:round/>
            <a:headEnd type="none" w="sm" len="sm"/>
            <a:tailEnd type="none" w="sm" len="sm"/>
          </a:ln>
        </p:spPr>
      </p:cxnSp>
      <p:sp>
        <p:nvSpPr>
          <p:cNvPr id="405" name="Google Shape;405;p6"/>
          <p:cNvSpPr/>
          <p:nvPr/>
        </p:nvSpPr>
        <p:spPr>
          <a:xfrm>
            <a:off x="7723400" y="3803867"/>
            <a:ext cx="1041600" cy="1041600"/>
          </a:xfrm>
          <a:prstGeom prst="ellipse">
            <a:avLst/>
          </a:prstGeom>
          <a:solidFill>
            <a:schemeClr val="accent1"/>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slow">
    <p:pull dir="l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7"/>
          <p:cNvSpPr txBox="1">
            <a:spLocks noGrp="1"/>
          </p:cNvSpPr>
          <p:nvPr>
            <p:ph type="title"/>
          </p:nvPr>
        </p:nvSpPr>
        <p:spPr>
          <a:xfrm>
            <a:off x="899900" y="326287"/>
            <a:ext cx="73443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a:t>TECHNOLOGY REQUIREMENT</a:t>
            </a:r>
            <a:endParaRPr/>
          </a:p>
        </p:txBody>
      </p:sp>
      <p:sp>
        <p:nvSpPr>
          <p:cNvPr id="411" name="Google Shape;411;p7"/>
          <p:cNvSpPr txBox="1">
            <a:spLocks noGrp="1"/>
          </p:cNvSpPr>
          <p:nvPr>
            <p:ph type="subTitle" idx="1"/>
          </p:nvPr>
        </p:nvSpPr>
        <p:spPr>
          <a:xfrm>
            <a:off x="1200098" y="1142616"/>
            <a:ext cx="8017850" cy="3075240"/>
          </a:xfrm>
          <a:prstGeom prst="rect">
            <a:avLst/>
          </a:prstGeom>
          <a:noFill/>
          <a:ln>
            <a:noFill/>
          </a:ln>
        </p:spPr>
        <p:txBody>
          <a:bodyPr spcFirstLastPara="1" wrap="square" lIns="91425" tIns="91425" rIns="91425" bIns="91425" anchor="t" anchorCtr="0">
            <a:noAutofit/>
          </a:bodyPr>
          <a:lstStyle/>
          <a:p>
            <a:pPr marL="228600" lvl="0" indent="-228600" algn="l" rtl="0">
              <a:lnSpc>
                <a:spcPct val="150000"/>
              </a:lnSpc>
              <a:spcBef>
                <a:spcPts val="0"/>
              </a:spcBef>
              <a:spcAft>
                <a:spcPts val="0"/>
              </a:spcAft>
              <a:buSzPts val="1400"/>
              <a:buFont typeface="Arial"/>
              <a:buAutoNum type="arabicPeriod"/>
            </a:pPr>
            <a:r>
              <a:rPr lang="en-US" sz="1200" b="1" dirty="0"/>
              <a:t>Front-End:</a:t>
            </a:r>
            <a:endParaRPr dirty="0"/>
          </a:p>
          <a:p>
            <a:pPr marL="171450" lvl="0" indent="-171450" algn="l" rtl="0">
              <a:lnSpc>
                <a:spcPct val="150000"/>
              </a:lnSpc>
              <a:spcBef>
                <a:spcPts val="0"/>
              </a:spcBef>
              <a:spcAft>
                <a:spcPts val="0"/>
              </a:spcAft>
              <a:buSzPts val="1400"/>
              <a:buFont typeface="Arial"/>
              <a:buChar char="•"/>
            </a:pPr>
            <a:r>
              <a:rPr lang="en-US" sz="1200" dirty="0"/>
              <a:t>HTML: Structure the platform's content.</a:t>
            </a:r>
            <a:endParaRPr dirty="0"/>
          </a:p>
          <a:p>
            <a:pPr marL="171450" lvl="0" indent="-171450" algn="l" rtl="0">
              <a:lnSpc>
                <a:spcPct val="150000"/>
              </a:lnSpc>
              <a:spcBef>
                <a:spcPts val="0"/>
              </a:spcBef>
              <a:spcAft>
                <a:spcPts val="0"/>
              </a:spcAft>
              <a:buSzPts val="1400"/>
              <a:buFont typeface="Arial"/>
              <a:buChar char="•"/>
            </a:pPr>
            <a:r>
              <a:rPr lang="en-US" sz="1200" dirty="0"/>
              <a:t>CSS: Style and customize the design.</a:t>
            </a:r>
            <a:endParaRPr dirty="0"/>
          </a:p>
          <a:p>
            <a:pPr marL="171450" lvl="0" indent="-171450" algn="l" rtl="0">
              <a:lnSpc>
                <a:spcPct val="150000"/>
              </a:lnSpc>
              <a:spcBef>
                <a:spcPts val="0"/>
              </a:spcBef>
              <a:spcAft>
                <a:spcPts val="0"/>
              </a:spcAft>
              <a:buSzPts val="1400"/>
              <a:buFont typeface="Arial"/>
              <a:buChar char="•"/>
            </a:pPr>
            <a:r>
              <a:rPr lang="en-US" sz="1200" dirty="0"/>
              <a:t>JavaScript: Add interactivity and dynamic behavior.</a:t>
            </a:r>
            <a:endParaRPr dirty="0"/>
          </a:p>
          <a:p>
            <a:pPr marL="0" lvl="0" indent="0" algn="l" rtl="0">
              <a:lnSpc>
                <a:spcPct val="150000"/>
              </a:lnSpc>
              <a:spcBef>
                <a:spcPts val="0"/>
              </a:spcBef>
              <a:spcAft>
                <a:spcPts val="0"/>
              </a:spcAft>
              <a:buSzPts val="1400"/>
              <a:buNone/>
            </a:pPr>
            <a:endParaRPr sz="1200" dirty="0"/>
          </a:p>
          <a:p>
            <a:pPr marL="228600" lvl="0" indent="-228600" algn="l" rtl="0">
              <a:lnSpc>
                <a:spcPct val="150000"/>
              </a:lnSpc>
              <a:spcBef>
                <a:spcPts val="0"/>
              </a:spcBef>
              <a:spcAft>
                <a:spcPts val="0"/>
              </a:spcAft>
              <a:buSzPts val="1400"/>
              <a:buFont typeface="Arial"/>
              <a:buAutoNum type="arabicPeriod" startAt="2"/>
            </a:pPr>
            <a:r>
              <a:rPr lang="en-US" sz="1200" b="1" dirty="0"/>
              <a:t>Back-End:</a:t>
            </a:r>
            <a:endParaRPr dirty="0"/>
          </a:p>
          <a:p>
            <a:pPr marL="171450" lvl="0" indent="-171450" algn="l" rtl="0">
              <a:lnSpc>
                <a:spcPct val="150000"/>
              </a:lnSpc>
              <a:spcBef>
                <a:spcPts val="0"/>
              </a:spcBef>
              <a:spcAft>
                <a:spcPts val="0"/>
              </a:spcAft>
              <a:buSzPts val="1400"/>
              <a:buFont typeface="Arial"/>
              <a:buChar char="•"/>
            </a:pPr>
            <a:r>
              <a:rPr lang="en-US" sz="1200" dirty="0"/>
              <a:t>PHP: Handle server operations and processing.</a:t>
            </a:r>
            <a:endParaRPr dirty="0"/>
          </a:p>
          <a:p>
            <a:pPr marL="171450" lvl="0" indent="-171450" algn="l" rtl="0">
              <a:lnSpc>
                <a:spcPct val="150000"/>
              </a:lnSpc>
              <a:spcBef>
                <a:spcPts val="0"/>
              </a:spcBef>
              <a:spcAft>
                <a:spcPts val="0"/>
              </a:spcAft>
              <a:buSzPts val="1400"/>
              <a:buFont typeface="Arial"/>
              <a:buChar char="•"/>
            </a:pPr>
            <a:r>
              <a:rPr lang="en-US" sz="1200" dirty="0"/>
              <a:t>MySQL: Store, update and manage platform data.</a:t>
            </a:r>
            <a:r>
              <a:rPr lang="en-US" sz="1600" dirty="0"/>
              <a:t> </a:t>
            </a:r>
            <a:endParaRPr lang="en-US" sz="1200" dirty="0"/>
          </a:p>
          <a:p>
            <a:pPr marL="171450" lvl="0" indent="-171450" algn="l" rtl="0">
              <a:lnSpc>
                <a:spcPct val="150000"/>
              </a:lnSpc>
              <a:spcBef>
                <a:spcPts val="0"/>
              </a:spcBef>
              <a:spcAft>
                <a:spcPts val="0"/>
              </a:spcAft>
              <a:buSzPts val="1400"/>
              <a:buFont typeface="Arial"/>
              <a:buChar char="•"/>
            </a:pPr>
            <a:endParaRPr sz="1200" dirty="0"/>
          </a:p>
          <a:p>
            <a:pPr marL="228600" lvl="0" indent="-228600" algn="l" rtl="0">
              <a:lnSpc>
                <a:spcPct val="150000"/>
              </a:lnSpc>
              <a:spcBef>
                <a:spcPts val="0"/>
              </a:spcBef>
              <a:spcAft>
                <a:spcPts val="0"/>
              </a:spcAft>
              <a:buSzPts val="1400"/>
              <a:buFont typeface="Arial"/>
              <a:buAutoNum type="arabicPeriod" startAt="3"/>
            </a:pPr>
            <a:r>
              <a:rPr lang="en-US" sz="1200" b="1" dirty="0"/>
              <a:t>Testing:</a:t>
            </a:r>
            <a:endParaRPr dirty="0"/>
          </a:p>
          <a:p>
            <a:pPr marL="171450" lvl="0" indent="-171450" algn="l" rtl="0">
              <a:lnSpc>
                <a:spcPct val="150000"/>
              </a:lnSpc>
              <a:spcBef>
                <a:spcPts val="0"/>
              </a:spcBef>
              <a:spcAft>
                <a:spcPts val="0"/>
              </a:spcAft>
              <a:buSzPts val="1400"/>
              <a:buFont typeface="Arial"/>
              <a:buChar char="•"/>
            </a:pPr>
            <a:r>
              <a:rPr lang="en-IN" sz="1200" dirty="0"/>
              <a:t>Apache</a:t>
            </a:r>
            <a:r>
              <a:rPr lang="en-US" sz="1200" dirty="0"/>
              <a:t>.</a:t>
            </a:r>
            <a:endParaRPr sz="1200" dirty="0"/>
          </a:p>
        </p:txBody>
      </p:sp>
      <p:sp>
        <p:nvSpPr>
          <p:cNvPr id="412" name="Google Shape;412;p7"/>
          <p:cNvSpPr/>
          <p:nvPr/>
        </p:nvSpPr>
        <p:spPr>
          <a:xfrm>
            <a:off x="8119888" y="4198600"/>
            <a:ext cx="618000" cy="618000"/>
          </a:xfrm>
          <a:prstGeom prst="ellipse">
            <a:avLst/>
          </a:prstGeom>
          <a:solidFill>
            <a:schemeClr val="accen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14" name="Google Shape;414;p7"/>
          <p:cNvCxnSpPr/>
          <p:nvPr/>
        </p:nvCxnSpPr>
        <p:spPr>
          <a:xfrm>
            <a:off x="918450" y="896700"/>
            <a:ext cx="7307100" cy="0"/>
          </a:xfrm>
          <a:prstGeom prst="straightConnector1">
            <a:avLst/>
          </a:prstGeom>
          <a:noFill/>
          <a:ln w="19050" cap="flat" cmpd="sng">
            <a:solidFill>
              <a:schemeClr val="dk1"/>
            </a:solidFill>
            <a:prstDash val="solid"/>
            <a:round/>
            <a:headEnd type="none" w="sm" len="sm"/>
            <a:tailEnd type="none" w="sm" len="sm"/>
          </a:ln>
        </p:spPr>
      </p:cxnSp>
      <p:sp>
        <p:nvSpPr>
          <p:cNvPr id="415" name="Google Shape;415;p7"/>
          <p:cNvSpPr/>
          <p:nvPr/>
        </p:nvSpPr>
        <p:spPr>
          <a:xfrm>
            <a:off x="320525" y="259713"/>
            <a:ext cx="1041600" cy="1041600"/>
          </a:xfrm>
          <a:prstGeom prst="ellipse">
            <a:avLst/>
          </a:prstGeom>
          <a:solidFill>
            <a:schemeClr val="accent1"/>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 name="Graphic 7" descr="Books">
            <a:extLst>
              <a:ext uri="{FF2B5EF4-FFF2-40B4-BE49-F238E27FC236}">
                <a16:creationId xmlns:a16="http://schemas.microsoft.com/office/drawing/2014/main" id="{7A6CA62C-D7FB-4945-9984-419BDE63F4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84513" y="4363225"/>
            <a:ext cx="288750" cy="288750"/>
          </a:xfrm>
          <a:prstGeom prst="rect">
            <a:avLst/>
          </a:prstGeom>
        </p:spPr>
      </p:pic>
    </p:spTree>
  </p:cSld>
  <p:clrMapOvr>
    <a:masterClrMapping/>
  </p:clrMapOvr>
  <p:transition spd="slow">
    <p:pull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10"/>
          <p:cNvSpPr txBox="1">
            <a:spLocks noGrp="1"/>
          </p:cNvSpPr>
          <p:nvPr>
            <p:ph type="title"/>
          </p:nvPr>
        </p:nvSpPr>
        <p:spPr>
          <a:xfrm>
            <a:off x="899900" y="326287"/>
            <a:ext cx="7344300" cy="572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3000"/>
              <a:buNone/>
            </a:pPr>
            <a:r>
              <a:rPr lang="en-US" dirty="0"/>
              <a:t>DFD DIAGRAM</a:t>
            </a:r>
            <a:endParaRPr dirty="0"/>
          </a:p>
        </p:txBody>
      </p:sp>
      <p:sp>
        <p:nvSpPr>
          <p:cNvPr id="441" name="Google Shape;441;p10"/>
          <p:cNvSpPr/>
          <p:nvPr/>
        </p:nvSpPr>
        <p:spPr>
          <a:xfrm>
            <a:off x="8123286" y="4198604"/>
            <a:ext cx="618000" cy="618000"/>
          </a:xfrm>
          <a:prstGeom prst="ellipse">
            <a:avLst/>
          </a:prstGeom>
          <a:solidFill>
            <a:schemeClr val="accent2"/>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43" name="Google Shape;443;p10"/>
          <p:cNvCxnSpPr/>
          <p:nvPr/>
        </p:nvCxnSpPr>
        <p:spPr>
          <a:xfrm>
            <a:off x="925594" y="896700"/>
            <a:ext cx="7307100" cy="0"/>
          </a:xfrm>
          <a:prstGeom prst="straightConnector1">
            <a:avLst/>
          </a:prstGeom>
          <a:noFill/>
          <a:ln w="19050" cap="flat" cmpd="sng">
            <a:solidFill>
              <a:schemeClr val="dk1"/>
            </a:solidFill>
            <a:prstDash val="solid"/>
            <a:round/>
            <a:headEnd type="none" w="sm" len="sm"/>
            <a:tailEnd type="none" w="sm" len="sm"/>
          </a:ln>
        </p:spPr>
      </p:cxnSp>
      <p:grpSp>
        <p:nvGrpSpPr>
          <p:cNvPr id="8" name="Group 7">
            <a:extLst>
              <a:ext uri="{FF2B5EF4-FFF2-40B4-BE49-F238E27FC236}">
                <a16:creationId xmlns:a16="http://schemas.microsoft.com/office/drawing/2014/main" id="{4628CD2E-A904-4921-95D9-4246746F1CE6}"/>
              </a:ext>
            </a:extLst>
          </p:cNvPr>
          <p:cNvGrpSpPr>
            <a:grpSpLocks/>
          </p:cNvGrpSpPr>
          <p:nvPr/>
        </p:nvGrpSpPr>
        <p:grpSpPr>
          <a:xfrm>
            <a:off x="1658143" y="2193766"/>
            <a:ext cx="5356225" cy="1227455"/>
            <a:chOff x="4762" y="4762"/>
            <a:chExt cx="5356225" cy="1227455"/>
          </a:xfrm>
        </p:grpSpPr>
        <p:sp>
          <p:nvSpPr>
            <p:cNvPr id="9" name="Graphic 20">
              <a:extLst>
                <a:ext uri="{FF2B5EF4-FFF2-40B4-BE49-F238E27FC236}">
                  <a16:creationId xmlns:a16="http://schemas.microsoft.com/office/drawing/2014/main" id="{384A15DF-5EC6-42C9-98AB-0BDF454BB1D6}"/>
                </a:ext>
              </a:extLst>
            </p:cNvPr>
            <p:cNvSpPr/>
            <p:nvPr/>
          </p:nvSpPr>
          <p:spPr>
            <a:xfrm>
              <a:off x="1104582" y="425132"/>
              <a:ext cx="3133725" cy="90805"/>
            </a:xfrm>
            <a:custGeom>
              <a:avLst/>
              <a:gdLst/>
              <a:ahLst/>
              <a:cxnLst/>
              <a:rect l="l" t="t" r="r" b="b"/>
              <a:pathLst>
                <a:path w="3133725" h="90805">
                  <a:moveTo>
                    <a:pt x="932180" y="52705"/>
                  </a:moveTo>
                  <a:lnTo>
                    <a:pt x="922528" y="47879"/>
                  </a:lnTo>
                  <a:lnTo>
                    <a:pt x="855980" y="14605"/>
                  </a:lnTo>
                  <a:lnTo>
                    <a:pt x="855980" y="47879"/>
                  </a:lnTo>
                  <a:lnTo>
                    <a:pt x="0" y="47879"/>
                  </a:lnTo>
                  <a:lnTo>
                    <a:pt x="0" y="57404"/>
                  </a:lnTo>
                  <a:lnTo>
                    <a:pt x="855980" y="57404"/>
                  </a:lnTo>
                  <a:lnTo>
                    <a:pt x="855980" y="90805"/>
                  </a:lnTo>
                  <a:lnTo>
                    <a:pt x="922782" y="57404"/>
                  </a:lnTo>
                  <a:lnTo>
                    <a:pt x="932180" y="52705"/>
                  </a:lnTo>
                  <a:close/>
                </a:path>
                <a:path w="3133725" h="90805">
                  <a:moveTo>
                    <a:pt x="3133725" y="38100"/>
                  </a:moveTo>
                  <a:lnTo>
                    <a:pt x="3124073" y="33274"/>
                  </a:lnTo>
                  <a:lnTo>
                    <a:pt x="3057525" y="0"/>
                  </a:lnTo>
                  <a:lnTo>
                    <a:pt x="3057525" y="33274"/>
                  </a:lnTo>
                  <a:lnTo>
                    <a:pt x="2212340" y="33274"/>
                  </a:lnTo>
                  <a:lnTo>
                    <a:pt x="2212340" y="42799"/>
                  </a:lnTo>
                  <a:lnTo>
                    <a:pt x="3057525" y="42799"/>
                  </a:lnTo>
                  <a:lnTo>
                    <a:pt x="3057525" y="76200"/>
                  </a:lnTo>
                  <a:lnTo>
                    <a:pt x="3124327" y="42799"/>
                  </a:lnTo>
                  <a:lnTo>
                    <a:pt x="3133725" y="38100"/>
                  </a:lnTo>
                  <a:close/>
                </a:path>
              </a:pathLst>
            </a:custGeom>
            <a:solidFill>
              <a:srgbClr val="000000"/>
            </a:solidFill>
          </p:spPr>
          <p:txBody>
            <a:bodyPr wrap="square" lIns="0" tIns="0" rIns="0" bIns="0" rtlCol="0">
              <a:prstTxWarp prst="textNoShape">
                <a:avLst/>
              </a:prstTxWarp>
              <a:noAutofit/>
            </a:bodyPr>
            <a:lstStyle/>
            <a:p>
              <a:pPr algn="ctr"/>
              <a:endParaRPr lang="en-IN"/>
            </a:p>
          </p:txBody>
        </p:sp>
        <p:sp>
          <p:nvSpPr>
            <p:cNvPr id="10" name="Graphic 21">
              <a:extLst>
                <a:ext uri="{FF2B5EF4-FFF2-40B4-BE49-F238E27FC236}">
                  <a16:creationId xmlns:a16="http://schemas.microsoft.com/office/drawing/2014/main" id="{E64DDE79-84B2-449A-9F5D-212081C58A06}"/>
                </a:ext>
              </a:extLst>
            </p:cNvPr>
            <p:cNvSpPr/>
            <p:nvPr/>
          </p:nvSpPr>
          <p:spPr>
            <a:xfrm>
              <a:off x="2055812" y="4762"/>
              <a:ext cx="1303020" cy="1227455"/>
            </a:xfrm>
            <a:custGeom>
              <a:avLst/>
              <a:gdLst/>
              <a:ahLst/>
              <a:cxnLst/>
              <a:rect l="l" t="t" r="r" b="b"/>
              <a:pathLst>
                <a:path w="1303020" h="1227455">
                  <a:moveTo>
                    <a:pt x="651510" y="0"/>
                  </a:moveTo>
                  <a:lnTo>
                    <a:pt x="602890" y="1682"/>
                  </a:lnTo>
                  <a:lnTo>
                    <a:pt x="555240" y="6652"/>
                  </a:lnTo>
                  <a:lnTo>
                    <a:pt x="508687" y="14790"/>
                  </a:lnTo>
                  <a:lnTo>
                    <a:pt x="463355" y="25978"/>
                  </a:lnTo>
                  <a:lnTo>
                    <a:pt x="419371" y="40096"/>
                  </a:lnTo>
                  <a:lnTo>
                    <a:pt x="376861" y="57028"/>
                  </a:lnTo>
                  <a:lnTo>
                    <a:pt x="335952" y="76653"/>
                  </a:lnTo>
                  <a:lnTo>
                    <a:pt x="296768" y="98853"/>
                  </a:lnTo>
                  <a:lnTo>
                    <a:pt x="259436" y="123510"/>
                  </a:lnTo>
                  <a:lnTo>
                    <a:pt x="224082" y="150505"/>
                  </a:lnTo>
                  <a:lnTo>
                    <a:pt x="190833" y="179720"/>
                  </a:lnTo>
                  <a:lnTo>
                    <a:pt x="159813" y="211036"/>
                  </a:lnTo>
                  <a:lnTo>
                    <a:pt x="131150" y="244335"/>
                  </a:lnTo>
                  <a:lnTo>
                    <a:pt x="104969" y="279497"/>
                  </a:lnTo>
                  <a:lnTo>
                    <a:pt x="81396" y="316404"/>
                  </a:lnTo>
                  <a:lnTo>
                    <a:pt x="60557" y="354938"/>
                  </a:lnTo>
                  <a:lnTo>
                    <a:pt x="42578" y="394981"/>
                  </a:lnTo>
                  <a:lnTo>
                    <a:pt x="27586" y="436413"/>
                  </a:lnTo>
                  <a:lnTo>
                    <a:pt x="15706" y="479115"/>
                  </a:lnTo>
                  <a:lnTo>
                    <a:pt x="7064" y="522970"/>
                  </a:lnTo>
                  <a:lnTo>
                    <a:pt x="1787" y="567859"/>
                  </a:lnTo>
                  <a:lnTo>
                    <a:pt x="0" y="613663"/>
                  </a:lnTo>
                  <a:lnTo>
                    <a:pt x="1787" y="659468"/>
                  </a:lnTo>
                  <a:lnTo>
                    <a:pt x="7064" y="704360"/>
                  </a:lnTo>
                  <a:lnTo>
                    <a:pt x="15706" y="748218"/>
                  </a:lnTo>
                  <a:lnTo>
                    <a:pt x="27586" y="790926"/>
                  </a:lnTo>
                  <a:lnTo>
                    <a:pt x="42578" y="832363"/>
                  </a:lnTo>
                  <a:lnTo>
                    <a:pt x="60557" y="872412"/>
                  </a:lnTo>
                  <a:lnTo>
                    <a:pt x="81396" y="910953"/>
                  </a:lnTo>
                  <a:lnTo>
                    <a:pt x="104969" y="947868"/>
                  </a:lnTo>
                  <a:lnTo>
                    <a:pt x="131150" y="983039"/>
                  </a:lnTo>
                  <a:lnTo>
                    <a:pt x="159813" y="1016346"/>
                  </a:lnTo>
                  <a:lnTo>
                    <a:pt x="190833" y="1047670"/>
                  </a:lnTo>
                  <a:lnTo>
                    <a:pt x="224082" y="1076894"/>
                  </a:lnTo>
                  <a:lnTo>
                    <a:pt x="259436" y="1103897"/>
                  </a:lnTo>
                  <a:lnTo>
                    <a:pt x="296768" y="1128563"/>
                  </a:lnTo>
                  <a:lnTo>
                    <a:pt x="335952" y="1150771"/>
                  </a:lnTo>
                  <a:lnTo>
                    <a:pt x="376861" y="1170403"/>
                  </a:lnTo>
                  <a:lnTo>
                    <a:pt x="419371" y="1187341"/>
                  </a:lnTo>
                  <a:lnTo>
                    <a:pt x="463355" y="1201465"/>
                  </a:lnTo>
                  <a:lnTo>
                    <a:pt x="508687" y="1212657"/>
                  </a:lnTo>
                  <a:lnTo>
                    <a:pt x="555240" y="1220799"/>
                  </a:lnTo>
                  <a:lnTo>
                    <a:pt x="602890" y="1225771"/>
                  </a:lnTo>
                  <a:lnTo>
                    <a:pt x="651510" y="1227454"/>
                  </a:lnTo>
                  <a:lnTo>
                    <a:pt x="700129" y="1225771"/>
                  </a:lnTo>
                  <a:lnTo>
                    <a:pt x="747779" y="1220799"/>
                  </a:lnTo>
                  <a:lnTo>
                    <a:pt x="794332" y="1212657"/>
                  </a:lnTo>
                  <a:lnTo>
                    <a:pt x="839664" y="1201465"/>
                  </a:lnTo>
                  <a:lnTo>
                    <a:pt x="883648" y="1187341"/>
                  </a:lnTo>
                  <a:lnTo>
                    <a:pt x="926158" y="1170403"/>
                  </a:lnTo>
                  <a:lnTo>
                    <a:pt x="967067" y="1150771"/>
                  </a:lnTo>
                  <a:lnTo>
                    <a:pt x="1006251" y="1128563"/>
                  </a:lnTo>
                  <a:lnTo>
                    <a:pt x="1043583" y="1103897"/>
                  </a:lnTo>
                  <a:lnTo>
                    <a:pt x="1078937" y="1076894"/>
                  </a:lnTo>
                  <a:lnTo>
                    <a:pt x="1112186" y="1047670"/>
                  </a:lnTo>
                  <a:lnTo>
                    <a:pt x="1143206" y="1016346"/>
                  </a:lnTo>
                  <a:lnTo>
                    <a:pt x="1171869" y="983039"/>
                  </a:lnTo>
                  <a:lnTo>
                    <a:pt x="1198050" y="947868"/>
                  </a:lnTo>
                  <a:lnTo>
                    <a:pt x="1221623" y="910953"/>
                  </a:lnTo>
                  <a:lnTo>
                    <a:pt x="1242462" y="872412"/>
                  </a:lnTo>
                  <a:lnTo>
                    <a:pt x="1260441" y="832363"/>
                  </a:lnTo>
                  <a:lnTo>
                    <a:pt x="1275433" y="790926"/>
                  </a:lnTo>
                  <a:lnTo>
                    <a:pt x="1287313" y="748218"/>
                  </a:lnTo>
                  <a:lnTo>
                    <a:pt x="1295955" y="704360"/>
                  </a:lnTo>
                  <a:lnTo>
                    <a:pt x="1301232" y="659468"/>
                  </a:lnTo>
                  <a:lnTo>
                    <a:pt x="1303020" y="613663"/>
                  </a:lnTo>
                  <a:lnTo>
                    <a:pt x="1301232" y="567859"/>
                  </a:lnTo>
                  <a:lnTo>
                    <a:pt x="1295955" y="522970"/>
                  </a:lnTo>
                  <a:lnTo>
                    <a:pt x="1287313" y="479115"/>
                  </a:lnTo>
                  <a:lnTo>
                    <a:pt x="1275433" y="436413"/>
                  </a:lnTo>
                  <a:lnTo>
                    <a:pt x="1260441" y="394981"/>
                  </a:lnTo>
                  <a:lnTo>
                    <a:pt x="1242462" y="354938"/>
                  </a:lnTo>
                  <a:lnTo>
                    <a:pt x="1221623" y="316404"/>
                  </a:lnTo>
                  <a:lnTo>
                    <a:pt x="1198050" y="279497"/>
                  </a:lnTo>
                  <a:lnTo>
                    <a:pt x="1171869" y="244335"/>
                  </a:lnTo>
                  <a:lnTo>
                    <a:pt x="1143206" y="211036"/>
                  </a:lnTo>
                  <a:lnTo>
                    <a:pt x="1112186" y="179720"/>
                  </a:lnTo>
                  <a:lnTo>
                    <a:pt x="1078937" y="150505"/>
                  </a:lnTo>
                  <a:lnTo>
                    <a:pt x="1043583" y="123510"/>
                  </a:lnTo>
                  <a:lnTo>
                    <a:pt x="1006251" y="98853"/>
                  </a:lnTo>
                  <a:lnTo>
                    <a:pt x="967067" y="76653"/>
                  </a:lnTo>
                  <a:lnTo>
                    <a:pt x="926158" y="57028"/>
                  </a:lnTo>
                  <a:lnTo>
                    <a:pt x="883648" y="40096"/>
                  </a:lnTo>
                  <a:lnTo>
                    <a:pt x="839664" y="25978"/>
                  </a:lnTo>
                  <a:lnTo>
                    <a:pt x="794332" y="14790"/>
                  </a:lnTo>
                  <a:lnTo>
                    <a:pt x="747779" y="6652"/>
                  </a:lnTo>
                  <a:lnTo>
                    <a:pt x="700129" y="1682"/>
                  </a:lnTo>
                  <a:lnTo>
                    <a:pt x="651510" y="0"/>
                  </a:lnTo>
                  <a:close/>
                </a:path>
              </a:pathLst>
            </a:custGeom>
            <a:solidFill>
              <a:srgbClr val="FFFFFF"/>
            </a:solidFill>
          </p:spPr>
          <p:txBody>
            <a:bodyPr wrap="square" lIns="0" tIns="0" rIns="0" bIns="0" rtlCol="0">
              <a:prstTxWarp prst="textNoShape">
                <a:avLst/>
              </a:prstTxWarp>
              <a:noAutofit/>
            </a:bodyPr>
            <a:lstStyle/>
            <a:p>
              <a:pPr algn="ctr"/>
              <a:endParaRPr lang="en-IN"/>
            </a:p>
          </p:txBody>
        </p:sp>
        <p:sp>
          <p:nvSpPr>
            <p:cNvPr id="11" name="Graphic 22">
              <a:extLst>
                <a:ext uri="{FF2B5EF4-FFF2-40B4-BE49-F238E27FC236}">
                  <a16:creationId xmlns:a16="http://schemas.microsoft.com/office/drawing/2014/main" id="{9BFB23EF-7552-4F1B-AC0E-55A983B30DB9}"/>
                </a:ext>
              </a:extLst>
            </p:cNvPr>
            <p:cNvSpPr/>
            <p:nvPr/>
          </p:nvSpPr>
          <p:spPr>
            <a:xfrm>
              <a:off x="2055812" y="4762"/>
              <a:ext cx="1303020" cy="1227455"/>
            </a:xfrm>
            <a:custGeom>
              <a:avLst/>
              <a:gdLst/>
              <a:ahLst/>
              <a:cxnLst/>
              <a:rect l="l" t="t" r="r" b="b"/>
              <a:pathLst>
                <a:path w="1303020" h="1227455">
                  <a:moveTo>
                    <a:pt x="0" y="613663"/>
                  </a:moveTo>
                  <a:lnTo>
                    <a:pt x="1787" y="567859"/>
                  </a:lnTo>
                  <a:lnTo>
                    <a:pt x="7064" y="522970"/>
                  </a:lnTo>
                  <a:lnTo>
                    <a:pt x="15706" y="479115"/>
                  </a:lnTo>
                  <a:lnTo>
                    <a:pt x="27586" y="436413"/>
                  </a:lnTo>
                  <a:lnTo>
                    <a:pt x="42578" y="394981"/>
                  </a:lnTo>
                  <a:lnTo>
                    <a:pt x="60557" y="354938"/>
                  </a:lnTo>
                  <a:lnTo>
                    <a:pt x="81396" y="316404"/>
                  </a:lnTo>
                  <a:lnTo>
                    <a:pt x="104969" y="279497"/>
                  </a:lnTo>
                  <a:lnTo>
                    <a:pt x="131150" y="244335"/>
                  </a:lnTo>
                  <a:lnTo>
                    <a:pt x="159813" y="211036"/>
                  </a:lnTo>
                  <a:lnTo>
                    <a:pt x="190833" y="179720"/>
                  </a:lnTo>
                  <a:lnTo>
                    <a:pt x="224082" y="150505"/>
                  </a:lnTo>
                  <a:lnTo>
                    <a:pt x="259436" y="123510"/>
                  </a:lnTo>
                  <a:lnTo>
                    <a:pt x="296768" y="98853"/>
                  </a:lnTo>
                  <a:lnTo>
                    <a:pt x="335952" y="76653"/>
                  </a:lnTo>
                  <a:lnTo>
                    <a:pt x="376861" y="57028"/>
                  </a:lnTo>
                  <a:lnTo>
                    <a:pt x="419371" y="40096"/>
                  </a:lnTo>
                  <a:lnTo>
                    <a:pt x="463355" y="25978"/>
                  </a:lnTo>
                  <a:lnTo>
                    <a:pt x="508687" y="14790"/>
                  </a:lnTo>
                  <a:lnTo>
                    <a:pt x="555240" y="6652"/>
                  </a:lnTo>
                  <a:lnTo>
                    <a:pt x="602890" y="1682"/>
                  </a:lnTo>
                  <a:lnTo>
                    <a:pt x="651510" y="0"/>
                  </a:lnTo>
                  <a:lnTo>
                    <a:pt x="700129" y="1682"/>
                  </a:lnTo>
                  <a:lnTo>
                    <a:pt x="747779" y="6652"/>
                  </a:lnTo>
                  <a:lnTo>
                    <a:pt x="794332" y="14790"/>
                  </a:lnTo>
                  <a:lnTo>
                    <a:pt x="839664" y="25978"/>
                  </a:lnTo>
                  <a:lnTo>
                    <a:pt x="883648" y="40096"/>
                  </a:lnTo>
                  <a:lnTo>
                    <a:pt x="926158" y="57028"/>
                  </a:lnTo>
                  <a:lnTo>
                    <a:pt x="967067" y="76653"/>
                  </a:lnTo>
                  <a:lnTo>
                    <a:pt x="1006251" y="98853"/>
                  </a:lnTo>
                  <a:lnTo>
                    <a:pt x="1043583" y="123510"/>
                  </a:lnTo>
                  <a:lnTo>
                    <a:pt x="1078937" y="150505"/>
                  </a:lnTo>
                  <a:lnTo>
                    <a:pt x="1112186" y="179720"/>
                  </a:lnTo>
                  <a:lnTo>
                    <a:pt x="1143206" y="211036"/>
                  </a:lnTo>
                  <a:lnTo>
                    <a:pt x="1171869" y="244335"/>
                  </a:lnTo>
                  <a:lnTo>
                    <a:pt x="1198050" y="279497"/>
                  </a:lnTo>
                  <a:lnTo>
                    <a:pt x="1221623" y="316404"/>
                  </a:lnTo>
                  <a:lnTo>
                    <a:pt x="1242462" y="354938"/>
                  </a:lnTo>
                  <a:lnTo>
                    <a:pt x="1260441" y="394981"/>
                  </a:lnTo>
                  <a:lnTo>
                    <a:pt x="1275433" y="436413"/>
                  </a:lnTo>
                  <a:lnTo>
                    <a:pt x="1287313" y="479115"/>
                  </a:lnTo>
                  <a:lnTo>
                    <a:pt x="1295955" y="522970"/>
                  </a:lnTo>
                  <a:lnTo>
                    <a:pt x="1301232" y="567859"/>
                  </a:lnTo>
                  <a:lnTo>
                    <a:pt x="1303020" y="613663"/>
                  </a:lnTo>
                  <a:lnTo>
                    <a:pt x="1301232" y="659468"/>
                  </a:lnTo>
                  <a:lnTo>
                    <a:pt x="1295955" y="704360"/>
                  </a:lnTo>
                  <a:lnTo>
                    <a:pt x="1287313" y="748218"/>
                  </a:lnTo>
                  <a:lnTo>
                    <a:pt x="1275433" y="790926"/>
                  </a:lnTo>
                  <a:lnTo>
                    <a:pt x="1260441" y="832363"/>
                  </a:lnTo>
                  <a:lnTo>
                    <a:pt x="1242462" y="872412"/>
                  </a:lnTo>
                  <a:lnTo>
                    <a:pt x="1221623" y="910953"/>
                  </a:lnTo>
                  <a:lnTo>
                    <a:pt x="1198050" y="947868"/>
                  </a:lnTo>
                  <a:lnTo>
                    <a:pt x="1171869" y="983039"/>
                  </a:lnTo>
                  <a:lnTo>
                    <a:pt x="1143206" y="1016346"/>
                  </a:lnTo>
                  <a:lnTo>
                    <a:pt x="1112186" y="1047670"/>
                  </a:lnTo>
                  <a:lnTo>
                    <a:pt x="1078937" y="1076894"/>
                  </a:lnTo>
                  <a:lnTo>
                    <a:pt x="1043583" y="1103897"/>
                  </a:lnTo>
                  <a:lnTo>
                    <a:pt x="1006251" y="1128563"/>
                  </a:lnTo>
                  <a:lnTo>
                    <a:pt x="967067" y="1150771"/>
                  </a:lnTo>
                  <a:lnTo>
                    <a:pt x="926158" y="1170403"/>
                  </a:lnTo>
                  <a:lnTo>
                    <a:pt x="883648" y="1187341"/>
                  </a:lnTo>
                  <a:lnTo>
                    <a:pt x="839664" y="1201465"/>
                  </a:lnTo>
                  <a:lnTo>
                    <a:pt x="794332" y="1212657"/>
                  </a:lnTo>
                  <a:lnTo>
                    <a:pt x="747779" y="1220799"/>
                  </a:lnTo>
                  <a:lnTo>
                    <a:pt x="700129" y="1225771"/>
                  </a:lnTo>
                  <a:lnTo>
                    <a:pt x="651510" y="1227454"/>
                  </a:lnTo>
                  <a:lnTo>
                    <a:pt x="602890" y="1225771"/>
                  </a:lnTo>
                  <a:lnTo>
                    <a:pt x="555240" y="1220799"/>
                  </a:lnTo>
                  <a:lnTo>
                    <a:pt x="508687" y="1212657"/>
                  </a:lnTo>
                  <a:lnTo>
                    <a:pt x="463355" y="1201465"/>
                  </a:lnTo>
                  <a:lnTo>
                    <a:pt x="419371" y="1187341"/>
                  </a:lnTo>
                  <a:lnTo>
                    <a:pt x="376861" y="1170403"/>
                  </a:lnTo>
                  <a:lnTo>
                    <a:pt x="335952" y="1150771"/>
                  </a:lnTo>
                  <a:lnTo>
                    <a:pt x="296768" y="1128563"/>
                  </a:lnTo>
                  <a:lnTo>
                    <a:pt x="259436" y="1103897"/>
                  </a:lnTo>
                  <a:lnTo>
                    <a:pt x="224082" y="1076894"/>
                  </a:lnTo>
                  <a:lnTo>
                    <a:pt x="190833" y="1047670"/>
                  </a:lnTo>
                  <a:lnTo>
                    <a:pt x="159813" y="1016346"/>
                  </a:lnTo>
                  <a:lnTo>
                    <a:pt x="131150" y="983039"/>
                  </a:lnTo>
                  <a:lnTo>
                    <a:pt x="104969" y="947868"/>
                  </a:lnTo>
                  <a:lnTo>
                    <a:pt x="81396" y="910953"/>
                  </a:lnTo>
                  <a:lnTo>
                    <a:pt x="60557" y="872412"/>
                  </a:lnTo>
                  <a:lnTo>
                    <a:pt x="42578" y="832363"/>
                  </a:lnTo>
                  <a:lnTo>
                    <a:pt x="27586" y="790926"/>
                  </a:lnTo>
                  <a:lnTo>
                    <a:pt x="15706" y="748218"/>
                  </a:lnTo>
                  <a:lnTo>
                    <a:pt x="7064" y="704360"/>
                  </a:lnTo>
                  <a:lnTo>
                    <a:pt x="1787" y="659468"/>
                  </a:lnTo>
                  <a:lnTo>
                    <a:pt x="0" y="613663"/>
                  </a:lnTo>
                  <a:close/>
                </a:path>
              </a:pathLst>
            </a:custGeom>
            <a:ln w="9525">
              <a:solidFill>
                <a:srgbClr val="000000"/>
              </a:solidFill>
              <a:prstDash val="solid"/>
            </a:ln>
          </p:spPr>
          <p:txBody>
            <a:bodyPr wrap="square" lIns="0" tIns="0" rIns="0" bIns="0" rtlCol="0">
              <a:prstTxWarp prst="textNoShape">
                <a:avLst/>
              </a:prstTxWarp>
              <a:noAutofit/>
            </a:bodyPr>
            <a:lstStyle/>
            <a:p>
              <a:pPr algn="ctr"/>
              <a:endParaRPr lang="en-IN"/>
            </a:p>
          </p:txBody>
        </p:sp>
        <p:sp>
          <p:nvSpPr>
            <p:cNvPr id="12" name="Graphic 23">
              <a:extLst>
                <a:ext uri="{FF2B5EF4-FFF2-40B4-BE49-F238E27FC236}">
                  <a16:creationId xmlns:a16="http://schemas.microsoft.com/office/drawing/2014/main" id="{E00ECE69-DC5A-49F3-8D13-1195D4BA7036}"/>
                </a:ext>
              </a:extLst>
            </p:cNvPr>
            <p:cNvSpPr/>
            <p:nvPr/>
          </p:nvSpPr>
          <p:spPr>
            <a:xfrm>
              <a:off x="1084897" y="552767"/>
              <a:ext cx="3176270" cy="106680"/>
            </a:xfrm>
            <a:custGeom>
              <a:avLst/>
              <a:gdLst/>
              <a:ahLst/>
              <a:cxnLst/>
              <a:rect l="l" t="t" r="r" b="b"/>
              <a:pathLst>
                <a:path w="3176270" h="106680">
                  <a:moveTo>
                    <a:pt x="961390" y="33274"/>
                  </a:moveTo>
                  <a:lnTo>
                    <a:pt x="76200" y="33274"/>
                  </a:lnTo>
                  <a:lnTo>
                    <a:pt x="76200" y="0"/>
                  </a:lnTo>
                  <a:lnTo>
                    <a:pt x="0" y="38100"/>
                  </a:lnTo>
                  <a:lnTo>
                    <a:pt x="76200" y="76200"/>
                  </a:lnTo>
                  <a:lnTo>
                    <a:pt x="76200" y="42799"/>
                  </a:lnTo>
                  <a:lnTo>
                    <a:pt x="961390" y="42799"/>
                  </a:lnTo>
                  <a:lnTo>
                    <a:pt x="961390" y="33274"/>
                  </a:lnTo>
                  <a:close/>
                </a:path>
                <a:path w="3176270" h="106680">
                  <a:moveTo>
                    <a:pt x="3176270" y="63119"/>
                  </a:moveTo>
                  <a:lnTo>
                    <a:pt x="2331085" y="63119"/>
                  </a:lnTo>
                  <a:lnTo>
                    <a:pt x="2331085" y="29845"/>
                  </a:lnTo>
                  <a:lnTo>
                    <a:pt x="2254885" y="67945"/>
                  </a:lnTo>
                  <a:lnTo>
                    <a:pt x="2331085" y="106057"/>
                  </a:lnTo>
                  <a:lnTo>
                    <a:pt x="2331085" y="72644"/>
                  </a:lnTo>
                  <a:lnTo>
                    <a:pt x="3176270" y="72644"/>
                  </a:lnTo>
                  <a:lnTo>
                    <a:pt x="3176270" y="63119"/>
                  </a:lnTo>
                  <a:close/>
                </a:path>
              </a:pathLst>
            </a:custGeom>
            <a:solidFill>
              <a:srgbClr val="000000"/>
            </a:solidFill>
          </p:spPr>
          <p:txBody>
            <a:bodyPr wrap="square" lIns="0" tIns="0" rIns="0" bIns="0" rtlCol="0">
              <a:prstTxWarp prst="textNoShape">
                <a:avLst/>
              </a:prstTxWarp>
              <a:noAutofit/>
            </a:bodyPr>
            <a:lstStyle/>
            <a:p>
              <a:pPr algn="ctr"/>
              <a:endParaRPr lang="en-IN"/>
            </a:p>
          </p:txBody>
        </p:sp>
        <p:sp>
          <p:nvSpPr>
            <p:cNvPr id="13" name="Textbox 24">
              <a:extLst>
                <a:ext uri="{FF2B5EF4-FFF2-40B4-BE49-F238E27FC236}">
                  <a16:creationId xmlns:a16="http://schemas.microsoft.com/office/drawing/2014/main" id="{26AB687C-BBE3-4705-BAB6-07BA4282F371}"/>
                </a:ext>
              </a:extLst>
            </p:cNvPr>
            <p:cNvSpPr txBox="1"/>
            <p:nvPr/>
          </p:nvSpPr>
          <p:spPr>
            <a:xfrm>
              <a:off x="1196784" y="175844"/>
              <a:ext cx="712470" cy="285115"/>
            </a:xfrm>
            <a:prstGeom prst="rect">
              <a:avLst/>
            </a:prstGeom>
          </p:spPr>
          <p:txBody>
            <a:bodyPr wrap="square" lIns="0" tIns="0" rIns="0" bIns="0" rtlCol="0">
              <a:noAutofit/>
            </a:bodyPr>
            <a:lstStyle/>
            <a:p>
              <a:pPr marR="11430" algn="ctr">
                <a:lnSpc>
                  <a:spcPct val="110000"/>
                </a:lnSpc>
              </a:pPr>
              <a:r>
                <a:rPr lang="en-US" sz="900">
                  <a:effectLst/>
                  <a:latin typeface="Cambria" panose="02040503050406030204" pitchFamily="18" charset="0"/>
                  <a:ea typeface="Times New Roman" panose="02020603050405020304" pitchFamily="18" charset="0"/>
                </a:rPr>
                <a:t>Books</a:t>
              </a:r>
              <a:r>
                <a:rPr lang="en-US" sz="900" spc="-50">
                  <a:effectLst/>
                  <a:latin typeface="Cambria" panose="02040503050406030204" pitchFamily="18" charset="0"/>
                  <a:ea typeface="Times New Roman" panose="02020603050405020304" pitchFamily="18" charset="0"/>
                </a:rPr>
                <a:t> </a:t>
              </a:r>
              <a:r>
                <a:rPr lang="en-US" sz="900">
                  <a:effectLst/>
                  <a:latin typeface="Cambria" panose="02040503050406030204" pitchFamily="18" charset="0"/>
                  <a:ea typeface="Times New Roman" panose="02020603050405020304" pitchFamily="18" charset="0"/>
                </a:rPr>
                <a:t>&amp;</a:t>
              </a:r>
              <a:r>
                <a:rPr lang="en-US" sz="900" spc="-45">
                  <a:effectLst/>
                  <a:latin typeface="Cambria" panose="02040503050406030204" pitchFamily="18" charset="0"/>
                  <a:ea typeface="Times New Roman" panose="02020603050405020304" pitchFamily="18" charset="0"/>
                </a:rPr>
                <a:t> </a:t>
              </a:r>
              <a:r>
                <a:rPr lang="en-US" sz="900">
                  <a:effectLst/>
                  <a:latin typeface="Cambria" panose="02040503050406030204" pitchFamily="18" charset="0"/>
                  <a:ea typeface="Times New Roman" panose="02020603050405020304" pitchFamily="18" charset="0"/>
                </a:rPr>
                <a:t>other</a:t>
              </a:r>
              <a:r>
                <a:rPr lang="en-US" sz="900" spc="200">
                  <a:effectLst/>
                  <a:latin typeface="Cambria" panose="02040503050406030204" pitchFamily="18" charset="0"/>
                  <a:ea typeface="Times New Roman" panose="02020603050405020304" pitchFamily="18" charset="0"/>
                </a:rPr>
                <a:t> </a:t>
              </a:r>
              <a:r>
                <a:rPr lang="en-US" sz="900" spc="-10">
                  <a:effectLst/>
                  <a:latin typeface="Cambria" panose="02040503050406030204" pitchFamily="18" charset="0"/>
                  <a:ea typeface="Times New Roman" panose="02020603050405020304" pitchFamily="18" charset="0"/>
                </a:rPr>
                <a:t>details</a:t>
              </a:r>
              <a:endParaRPr lang="en-IN" sz="1100">
                <a:effectLst/>
                <a:latin typeface="Times New Roman" panose="02020603050405020304" pitchFamily="18" charset="0"/>
                <a:ea typeface="Times New Roman" panose="02020603050405020304" pitchFamily="18" charset="0"/>
              </a:endParaRPr>
            </a:p>
          </p:txBody>
        </p:sp>
        <p:sp>
          <p:nvSpPr>
            <p:cNvPr id="14" name="Textbox 25">
              <a:extLst>
                <a:ext uri="{FF2B5EF4-FFF2-40B4-BE49-F238E27FC236}">
                  <a16:creationId xmlns:a16="http://schemas.microsoft.com/office/drawing/2014/main" id="{78AB765C-F9F3-40B2-8E38-FF960D621E95}"/>
                </a:ext>
              </a:extLst>
            </p:cNvPr>
            <p:cNvSpPr txBox="1"/>
            <p:nvPr/>
          </p:nvSpPr>
          <p:spPr>
            <a:xfrm>
              <a:off x="3408743" y="154508"/>
              <a:ext cx="748030" cy="285115"/>
            </a:xfrm>
            <a:prstGeom prst="rect">
              <a:avLst/>
            </a:prstGeom>
          </p:spPr>
          <p:txBody>
            <a:bodyPr wrap="square" lIns="0" tIns="0" rIns="0" bIns="0" rtlCol="0">
              <a:noAutofit/>
            </a:bodyPr>
            <a:lstStyle/>
            <a:p>
              <a:pPr marR="11430" algn="ctr">
                <a:lnSpc>
                  <a:spcPct val="110000"/>
                </a:lnSpc>
              </a:pPr>
              <a:r>
                <a:rPr lang="en-US" sz="900">
                  <a:effectLst/>
                  <a:latin typeface="Cambria" panose="02040503050406030204" pitchFamily="18" charset="0"/>
                  <a:ea typeface="Times New Roman" panose="02020603050405020304" pitchFamily="18" charset="0"/>
                </a:rPr>
                <a:t>Order receipt</a:t>
              </a:r>
              <a:r>
                <a:rPr lang="en-US" sz="900" spc="200">
                  <a:effectLst/>
                  <a:latin typeface="Cambria" panose="02040503050406030204" pitchFamily="18" charset="0"/>
                  <a:ea typeface="Times New Roman" panose="02020603050405020304" pitchFamily="18" charset="0"/>
                </a:rPr>
                <a:t> </a:t>
              </a:r>
              <a:r>
                <a:rPr lang="en-US" sz="900" spc="-10">
                  <a:effectLst/>
                  <a:latin typeface="Cambria" panose="02040503050406030204" pitchFamily="18" charset="0"/>
                  <a:ea typeface="Times New Roman" panose="02020603050405020304" pitchFamily="18" charset="0"/>
                </a:rPr>
                <a:t>&amp;</a:t>
              </a:r>
              <a:r>
                <a:rPr lang="en-US" sz="900" spc="-40">
                  <a:effectLst/>
                  <a:latin typeface="Cambria" panose="02040503050406030204" pitchFamily="18" charset="0"/>
                  <a:ea typeface="Times New Roman" panose="02020603050405020304" pitchFamily="18" charset="0"/>
                </a:rPr>
                <a:t> </a:t>
              </a:r>
              <a:r>
                <a:rPr lang="en-US" sz="900" spc="-10">
                  <a:effectLst/>
                  <a:latin typeface="Cambria" panose="02040503050406030204" pitchFamily="18" charset="0"/>
                  <a:ea typeface="Times New Roman" panose="02020603050405020304" pitchFamily="18" charset="0"/>
                </a:rPr>
                <a:t>confirmation</a:t>
              </a:r>
              <a:endParaRPr lang="en-IN" sz="1100">
                <a:effectLst/>
                <a:latin typeface="Times New Roman" panose="02020603050405020304" pitchFamily="18" charset="0"/>
                <a:ea typeface="Times New Roman" panose="02020603050405020304" pitchFamily="18" charset="0"/>
              </a:endParaRPr>
            </a:p>
          </p:txBody>
        </p:sp>
        <p:sp>
          <p:nvSpPr>
            <p:cNvPr id="15" name="Textbox 26">
              <a:extLst>
                <a:ext uri="{FF2B5EF4-FFF2-40B4-BE49-F238E27FC236}">
                  <a16:creationId xmlns:a16="http://schemas.microsoft.com/office/drawing/2014/main" id="{21F27F97-7E32-46D2-A9DD-4BF6D743CF4D}"/>
                </a:ext>
              </a:extLst>
            </p:cNvPr>
            <p:cNvSpPr txBox="1"/>
            <p:nvPr/>
          </p:nvSpPr>
          <p:spPr>
            <a:xfrm>
              <a:off x="1256220" y="637616"/>
              <a:ext cx="791845" cy="137160"/>
            </a:xfrm>
            <a:prstGeom prst="rect">
              <a:avLst/>
            </a:prstGeom>
          </p:spPr>
          <p:txBody>
            <a:bodyPr wrap="square" lIns="0" tIns="0" rIns="0" bIns="0" rtlCol="0">
              <a:noAutofit/>
            </a:bodyPr>
            <a:lstStyle/>
            <a:p>
              <a:pPr algn="ctr">
                <a:spcBef>
                  <a:spcPts val="10"/>
                </a:spcBef>
              </a:pPr>
              <a:r>
                <a:rPr lang="en-US" sz="900" dirty="0">
                  <a:effectLst/>
                  <a:latin typeface="Cambria" panose="02040503050406030204" pitchFamily="18" charset="0"/>
                  <a:ea typeface="Times New Roman" panose="02020603050405020304" pitchFamily="18" charset="0"/>
                </a:rPr>
                <a:t>Order</a:t>
              </a:r>
              <a:r>
                <a:rPr lang="en-US" sz="900" spc="30" dirty="0">
                  <a:effectLst/>
                  <a:latin typeface="Cambria" panose="02040503050406030204" pitchFamily="18" charset="0"/>
                  <a:ea typeface="Times New Roman" panose="02020603050405020304" pitchFamily="18" charset="0"/>
                </a:rPr>
                <a:t> </a:t>
              </a:r>
              <a:r>
                <a:rPr lang="en-US" sz="900" dirty="0">
                  <a:effectLst/>
                  <a:latin typeface="Cambria" panose="02040503050406030204" pitchFamily="18" charset="0"/>
                  <a:ea typeface="Times New Roman" panose="02020603050405020304" pitchFamily="18" charset="0"/>
                </a:rPr>
                <a:t>&amp;</a:t>
              </a:r>
              <a:r>
                <a:rPr lang="en-US" sz="900" spc="35" dirty="0">
                  <a:effectLst/>
                  <a:latin typeface="Cambria" panose="02040503050406030204" pitchFamily="18" charset="0"/>
                  <a:ea typeface="Times New Roman" panose="02020603050405020304" pitchFamily="18" charset="0"/>
                </a:rPr>
                <a:t> </a:t>
              </a:r>
              <a:r>
                <a:rPr lang="en-US" sz="900" spc="-10" dirty="0">
                  <a:effectLst/>
                  <a:latin typeface="Cambria" panose="02040503050406030204" pitchFamily="18" charset="0"/>
                  <a:ea typeface="Times New Roman" panose="02020603050405020304" pitchFamily="18" charset="0"/>
                </a:rPr>
                <a:t>reports</a:t>
              </a:r>
              <a:endParaRPr lang="en-IN" sz="1100" dirty="0">
                <a:effectLst/>
                <a:latin typeface="Times New Roman" panose="02020603050405020304" pitchFamily="18" charset="0"/>
                <a:ea typeface="Times New Roman" panose="02020603050405020304" pitchFamily="18" charset="0"/>
              </a:endParaRPr>
            </a:p>
          </p:txBody>
        </p:sp>
        <p:sp>
          <p:nvSpPr>
            <p:cNvPr id="16" name="Textbox 27">
              <a:extLst>
                <a:ext uri="{FF2B5EF4-FFF2-40B4-BE49-F238E27FC236}">
                  <a16:creationId xmlns:a16="http://schemas.microsoft.com/office/drawing/2014/main" id="{29B57A08-8938-4916-8C5A-76EC2584122F}"/>
                </a:ext>
              </a:extLst>
            </p:cNvPr>
            <p:cNvSpPr txBox="1"/>
            <p:nvPr/>
          </p:nvSpPr>
          <p:spPr>
            <a:xfrm>
              <a:off x="2372740" y="415607"/>
              <a:ext cx="732155" cy="381000"/>
            </a:xfrm>
            <a:prstGeom prst="rect">
              <a:avLst/>
            </a:prstGeom>
          </p:spPr>
          <p:txBody>
            <a:bodyPr wrap="square" lIns="0" tIns="0" rIns="0" bIns="0" rtlCol="0">
              <a:noAutofit/>
            </a:bodyPr>
            <a:lstStyle/>
            <a:p>
              <a:pPr marR="11430" algn="ctr">
                <a:lnSpc>
                  <a:spcPct val="110000"/>
                </a:lnSpc>
              </a:pPr>
              <a:r>
                <a:rPr lang="en-US" sz="1200" spc="-10" dirty="0">
                  <a:effectLst/>
                  <a:latin typeface="Cambria" panose="02040503050406030204" pitchFamily="18" charset="0"/>
                  <a:ea typeface="Times New Roman" panose="02020603050405020304" pitchFamily="18" charset="0"/>
                </a:rPr>
                <a:t>Online </a:t>
              </a:r>
              <a:r>
                <a:rPr lang="en-US" sz="1200" dirty="0">
                  <a:effectLst/>
                  <a:latin typeface="Cambria" panose="02040503050406030204" pitchFamily="18" charset="0"/>
                  <a:ea typeface="Times New Roman" panose="02020603050405020304" pitchFamily="18" charset="0"/>
                </a:rPr>
                <a:t>Book</a:t>
              </a:r>
              <a:r>
                <a:rPr lang="en-US" sz="1200" spc="-65" dirty="0">
                  <a:effectLst/>
                  <a:latin typeface="Cambria" panose="02040503050406030204" pitchFamily="18" charset="0"/>
                  <a:ea typeface="Times New Roman" panose="02020603050405020304" pitchFamily="18" charset="0"/>
                </a:rPr>
                <a:t> </a:t>
              </a:r>
              <a:r>
                <a:rPr lang="en-US" sz="1200" dirty="0">
                  <a:effectLst/>
                  <a:latin typeface="Cambria" panose="02040503050406030204" pitchFamily="18" charset="0"/>
                  <a:ea typeface="Times New Roman" panose="02020603050405020304" pitchFamily="18" charset="0"/>
                </a:rPr>
                <a:t>Store</a:t>
              </a:r>
              <a:endParaRPr lang="en-IN" sz="1100" dirty="0">
                <a:effectLst/>
                <a:latin typeface="Times New Roman" panose="02020603050405020304" pitchFamily="18" charset="0"/>
                <a:ea typeface="Times New Roman" panose="02020603050405020304" pitchFamily="18" charset="0"/>
              </a:endParaRPr>
            </a:p>
          </p:txBody>
        </p:sp>
        <p:sp>
          <p:nvSpPr>
            <p:cNvPr id="17" name="Textbox 28">
              <a:extLst>
                <a:ext uri="{FF2B5EF4-FFF2-40B4-BE49-F238E27FC236}">
                  <a16:creationId xmlns:a16="http://schemas.microsoft.com/office/drawing/2014/main" id="{EAF69720-E014-44DC-9695-1CFF7C46DDB3}"/>
                </a:ext>
              </a:extLst>
            </p:cNvPr>
            <p:cNvSpPr txBox="1"/>
            <p:nvPr/>
          </p:nvSpPr>
          <p:spPr>
            <a:xfrm>
              <a:off x="3431603" y="666572"/>
              <a:ext cx="852169" cy="287020"/>
            </a:xfrm>
            <a:prstGeom prst="rect">
              <a:avLst/>
            </a:prstGeom>
          </p:spPr>
          <p:txBody>
            <a:bodyPr wrap="square" lIns="0" tIns="0" rIns="0" bIns="0" rtlCol="0">
              <a:noAutofit/>
            </a:bodyPr>
            <a:lstStyle/>
            <a:p>
              <a:pPr marR="11430" algn="ctr">
                <a:lnSpc>
                  <a:spcPct val="110000"/>
                </a:lnSpc>
              </a:pPr>
              <a:r>
                <a:rPr lang="en-US" sz="900">
                  <a:effectLst/>
                  <a:latin typeface="Cambria" panose="02040503050406030204" pitchFamily="18" charset="0"/>
                  <a:ea typeface="Times New Roman" panose="02020603050405020304" pitchFamily="18" charset="0"/>
                </a:rPr>
                <a:t>Personal Details</a:t>
              </a:r>
              <a:r>
                <a:rPr lang="en-US" sz="900" spc="200">
                  <a:effectLst/>
                  <a:latin typeface="Cambria" panose="02040503050406030204" pitchFamily="18" charset="0"/>
                  <a:ea typeface="Times New Roman" panose="02020603050405020304" pitchFamily="18" charset="0"/>
                </a:rPr>
                <a:t> </a:t>
              </a:r>
              <a:r>
                <a:rPr lang="en-US" sz="900">
                  <a:effectLst/>
                  <a:latin typeface="Cambria" panose="02040503050406030204" pitchFamily="18" charset="0"/>
                  <a:ea typeface="Times New Roman" panose="02020603050405020304" pitchFamily="18" charset="0"/>
                </a:rPr>
                <a:t>&amp;</a:t>
              </a:r>
              <a:r>
                <a:rPr lang="en-US" sz="900" spc="-50">
                  <a:effectLst/>
                  <a:latin typeface="Cambria" panose="02040503050406030204" pitchFamily="18" charset="0"/>
                  <a:ea typeface="Times New Roman" panose="02020603050405020304" pitchFamily="18" charset="0"/>
                </a:rPr>
                <a:t> </a:t>
              </a:r>
              <a:r>
                <a:rPr lang="en-US" sz="900">
                  <a:effectLst/>
                  <a:latin typeface="Cambria" panose="02040503050406030204" pitchFamily="18" charset="0"/>
                  <a:ea typeface="Times New Roman" panose="02020603050405020304" pitchFamily="18" charset="0"/>
                </a:rPr>
                <a:t>Select</a:t>
              </a:r>
              <a:r>
                <a:rPr lang="en-US" sz="900" spc="-45">
                  <a:effectLst/>
                  <a:latin typeface="Cambria" panose="02040503050406030204" pitchFamily="18" charset="0"/>
                  <a:ea typeface="Times New Roman" panose="02020603050405020304" pitchFamily="18" charset="0"/>
                </a:rPr>
                <a:t> </a:t>
              </a:r>
              <a:r>
                <a:rPr lang="en-US" sz="900">
                  <a:effectLst/>
                  <a:latin typeface="Cambria" panose="02040503050406030204" pitchFamily="18" charset="0"/>
                  <a:ea typeface="Times New Roman" panose="02020603050405020304" pitchFamily="18" charset="0"/>
                </a:rPr>
                <a:t>product.</a:t>
              </a:r>
              <a:endParaRPr lang="en-IN" sz="1100">
                <a:effectLst/>
                <a:latin typeface="Times New Roman" panose="02020603050405020304" pitchFamily="18" charset="0"/>
                <a:ea typeface="Times New Roman" panose="02020603050405020304" pitchFamily="18" charset="0"/>
              </a:endParaRPr>
            </a:p>
          </p:txBody>
        </p:sp>
        <p:sp>
          <p:nvSpPr>
            <p:cNvPr id="18" name="Textbox 29">
              <a:extLst>
                <a:ext uri="{FF2B5EF4-FFF2-40B4-BE49-F238E27FC236}">
                  <a16:creationId xmlns:a16="http://schemas.microsoft.com/office/drawing/2014/main" id="{D9601FA2-B62E-4E72-BEFB-1D3909379A1C}"/>
                </a:ext>
              </a:extLst>
            </p:cNvPr>
            <p:cNvSpPr txBox="1"/>
            <p:nvPr/>
          </p:nvSpPr>
          <p:spPr>
            <a:xfrm>
              <a:off x="4762" y="401637"/>
              <a:ext cx="1099820" cy="334010"/>
            </a:xfrm>
            <a:prstGeom prst="rect">
              <a:avLst/>
            </a:prstGeom>
            <a:ln w="9525">
              <a:solidFill>
                <a:srgbClr val="000000"/>
              </a:solidFill>
              <a:prstDash val="solid"/>
            </a:ln>
          </p:spPr>
          <p:txBody>
            <a:bodyPr wrap="square" lIns="0" tIns="0" rIns="0" bIns="0" rtlCol="0">
              <a:noAutofit/>
            </a:bodyPr>
            <a:lstStyle/>
            <a:p>
              <a:pPr marL="210185" algn="ctr">
                <a:spcBef>
                  <a:spcPts val="380"/>
                </a:spcBef>
                <a:spcAft>
                  <a:spcPts val="0"/>
                </a:spcAft>
              </a:pPr>
              <a:r>
                <a:rPr lang="en-US" sz="1200" spc="-10">
                  <a:effectLst/>
                  <a:latin typeface="Cambria" panose="02040503050406030204" pitchFamily="18" charset="0"/>
                  <a:ea typeface="Times New Roman" panose="02020603050405020304" pitchFamily="18" charset="0"/>
                </a:rPr>
                <a:t>Admin</a:t>
              </a:r>
              <a:endParaRPr lang="en-IN" sz="1100">
                <a:effectLst/>
                <a:latin typeface="Times New Roman" panose="02020603050405020304" pitchFamily="18" charset="0"/>
                <a:ea typeface="Times New Roman" panose="02020603050405020304" pitchFamily="18" charset="0"/>
              </a:endParaRPr>
            </a:p>
          </p:txBody>
        </p:sp>
        <p:sp>
          <p:nvSpPr>
            <p:cNvPr id="19" name="Textbox 30">
              <a:extLst>
                <a:ext uri="{FF2B5EF4-FFF2-40B4-BE49-F238E27FC236}">
                  <a16:creationId xmlns:a16="http://schemas.microsoft.com/office/drawing/2014/main" id="{7DFEBAA3-29DA-4BDD-9CF7-99EB09F527EA}"/>
                </a:ext>
              </a:extLst>
            </p:cNvPr>
            <p:cNvSpPr txBox="1"/>
            <p:nvPr/>
          </p:nvSpPr>
          <p:spPr>
            <a:xfrm>
              <a:off x="4261167" y="377507"/>
              <a:ext cx="1099820" cy="358140"/>
            </a:xfrm>
            <a:prstGeom prst="rect">
              <a:avLst/>
            </a:prstGeom>
            <a:ln w="9525">
              <a:solidFill>
                <a:srgbClr val="000000"/>
              </a:solidFill>
              <a:prstDash val="solid"/>
            </a:ln>
          </p:spPr>
          <p:txBody>
            <a:bodyPr wrap="square" lIns="0" tIns="0" rIns="0" bIns="0" rtlCol="0">
              <a:noAutofit/>
            </a:bodyPr>
            <a:lstStyle/>
            <a:p>
              <a:pPr marR="23495" algn="ctr">
                <a:spcBef>
                  <a:spcPts val="380"/>
                </a:spcBef>
                <a:spcAft>
                  <a:spcPts val="0"/>
                </a:spcAft>
              </a:pPr>
              <a:r>
                <a:rPr lang="en-US" sz="1200" spc="-20" dirty="0">
                  <a:effectLst/>
                  <a:latin typeface="Cambria" panose="02040503050406030204" pitchFamily="18" charset="0"/>
                  <a:ea typeface="Times New Roman" panose="02020603050405020304" pitchFamily="18" charset="0"/>
                </a:rPr>
                <a:t>User</a:t>
              </a:r>
              <a:endParaRPr lang="en-IN" sz="1100" dirty="0">
                <a:effectLst/>
                <a:latin typeface="Times New Roman" panose="02020603050405020304" pitchFamily="18" charset="0"/>
                <a:ea typeface="Times New Roman" panose="02020603050405020304" pitchFamily="18" charset="0"/>
              </a:endParaRPr>
            </a:p>
          </p:txBody>
        </p:sp>
      </p:grpSp>
      <p:pic>
        <p:nvPicPr>
          <p:cNvPr id="20" name="Graphic 19" descr="Books">
            <a:extLst>
              <a:ext uri="{FF2B5EF4-FFF2-40B4-BE49-F238E27FC236}">
                <a16:creationId xmlns:a16="http://schemas.microsoft.com/office/drawing/2014/main" id="{A38D0384-E8F2-4FD0-9550-A959BA8D5E6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87911" y="4363229"/>
            <a:ext cx="288750" cy="288750"/>
          </a:xfrm>
          <a:prstGeom prst="rect">
            <a:avLst/>
          </a:prstGeom>
        </p:spPr>
      </p:pic>
      <p:sp>
        <p:nvSpPr>
          <p:cNvPr id="21" name="TextBox 20">
            <a:extLst>
              <a:ext uri="{FF2B5EF4-FFF2-40B4-BE49-F238E27FC236}">
                <a16:creationId xmlns:a16="http://schemas.microsoft.com/office/drawing/2014/main" id="{2054C97C-E2FF-455B-8FF3-C9DD4720F116}"/>
              </a:ext>
            </a:extLst>
          </p:cNvPr>
          <p:cNvSpPr txBox="1"/>
          <p:nvPr/>
        </p:nvSpPr>
        <p:spPr>
          <a:xfrm>
            <a:off x="1484754" y="3555067"/>
            <a:ext cx="5144644" cy="276999"/>
          </a:xfrm>
          <a:prstGeom prst="rect">
            <a:avLst/>
          </a:prstGeom>
          <a:noFill/>
        </p:spPr>
        <p:txBody>
          <a:bodyPr wrap="square">
            <a:spAutoFit/>
          </a:bodyPr>
          <a:lstStyle/>
          <a:p>
            <a:pPr marL="1877060"/>
            <a:r>
              <a:rPr lang="en-US" sz="1200" b="1" dirty="0">
                <a:effectLst/>
                <a:latin typeface="Cambria" panose="02040503050406030204" pitchFamily="18" charset="0"/>
                <a:ea typeface="Times New Roman" panose="02020603050405020304" pitchFamily="18" charset="0"/>
              </a:rPr>
              <a:t>Fig: 1</a:t>
            </a:r>
            <a:r>
              <a:rPr lang="en-US" sz="1200" b="1" spc="5" dirty="0">
                <a:effectLst/>
                <a:latin typeface="Cambria" panose="02040503050406030204" pitchFamily="18" charset="0"/>
                <a:ea typeface="Times New Roman" panose="02020603050405020304" pitchFamily="18" charset="0"/>
              </a:rPr>
              <a:t> </a:t>
            </a:r>
            <a:r>
              <a:rPr lang="en-US" sz="1200" b="1" dirty="0">
                <a:effectLst/>
                <a:latin typeface="Cambria" panose="02040503050406030204" pitchFamily="18" charset="0"/>
                <a:ea typeface="Times New Roman" panose="02020603050405020304" pitchFamily="18" charset="0"/>
              </a:rPr>
              <a:t>CONTEXT </a:t>
            </a:r>
            <a:r>
              <a:rPr lang="en-US" sz="1200" b="1" spc="-10" dirty="0">
                <a:effectLst/>
                <a:latin typeface="Cambria" panose="02040503050406030204" pitchFamily="18" charset="0"/>
                <a:ea typeface="Times New Roman" panose="02020603050405020304" pitchFamily="18" charset="0"/>
              </a:rPr>
              <a:t>DIAGRAM</a:t>
            </a:r>
            <a:endParaRPr lang="en-IN" sz="1200" dirty="0">
              <a:effectLst/>
              <a:latin typeface="Times New Roman" panose="02020603050405020304" pitchFamily="18" charset="0"/>
              <a:ea typeface="Times New Roman" panose="02020603050405020304" pitchFamily="18" charset="0"/>
            </a:endParaRPr>
          </a:p>
        </p:txBody>
      </p:sp>
      <p:sp>
        <p:nvSpPr>
          <p:cNvPr id="24" name="Google Shape;444;p10">
            <a:extLst>
              <a:ext uri="{FF2B5EF4-FFF2-40B4-BE49-F238E27FC236}">
                <a16:creationId xmlns:a16="http://schemas.microsoft.com/office/drawing/2014/main" id="{75A3E33B-4000-450C-9860-852540BD8DB0}"/>
              </a:ext>
            </a:extLst>
          </p:cNvPr>
          <p:cNvSpPr/>
          <p:nvPr/>
        </p:nvSpPr>
        <p:spPr>
          <a:xfrm>
            <a:off x="320525" y="296828"/>
            <a:ext cx="1041600" cy="1041600"/>
          </a:xfrm>
          <a:prstGeom prst="ellipse">
            <a:avLst/>
          </a:prstGeom>
          <a:solidFill>
            <a:schemeClr val="accent1"/>
          </a:solidFill>
          <a:ln>
            <a:noFill/>
          </a:ln>
          <a:effectLst>
            <a:outerShdw dist="38100" dir="2880000" algn="bl" rotWithShape="0">
              <a:schemeClr val="dk1">
                <a:alpha val="9803"/>
              </a:scheme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C000"/>
              </a:solidFill>
              <a:latin typeface="Arial"/>
              <a:ea typeface="Arial"/>
              <a:cs typeface="Arial"/>
              <a:sym typeface="Arial"/>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Asian Crude Oil Investing Project Proposal by Slidesgo">
  <a:themeElements>
    <a:clrScheme name="Simple Light">
      <a:dk1>
        <a:srgbClr val="191919"/>
      </a:dk1>
      <a:lt1>
        <a:srgbClr val="FFFFFF"/>
      </a:lt1>
      <a:dk2>
        <a:srgbClr val="979797"/>
      </a:dk2>
      <a:lt2>
        <a:srgbClr val="498BDD"/>
      </a:lt2>
      <a:accent1>
        <a:srgbClr val="D4413C"/>
      </a:accent1>
      <a:accent2>
        <a:srgbClr val="F9A738"/>
      </a:accent2>
      <a:accent3>
        <a:srgbClr val="F8F8F8"/>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715</Words>
  <Application>Microsoft Office PowerPoint</Application>
  <PresentationFormat>On-screen Show (16:9)</PresentationFormat>
  <Paragraphs>195</Paragraphs>
  <Slides>25</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Wingdings</vt:lpstr>
      <vt:lpstr>Calibri</vt:lpstr>
      <vt:lpstr>Cambria</vt:lpstr>
      <vt:lpstr>Arial</vt:lpstr>
      <vt:lpstr>Inter</vt:lpstr>
      <vt:lpstr>Bebas Neue</vt:lpstr>
      <vt:lpstr>Play</vt:lpstr>
      <vt:lpstr>Secular One</vt:lpstr>
      <vt:lpstr>Times New Roman</vt:lpstr>
      <vt:lpstr>Asian Crude Oil Investing Project Proposal by Slidesgo</vt:lpstr>
      <vt:lpstr>WELCOME</vt:lpstr>
      <vt:lpstr>ONLINE BOOK STORE</vt:lpstr>
      <vt:lpstr>01</vt:lpstr>
      <vt:lpstr>INTRODUCTION</vt:lpstr>
      <vt:lpstr>INTRODUCTION</vt:lpstr>
      <vt:lpstr>OBJECTIVES</vt:lpstr>
      <vt:lpstr>SCOPE OF THE PROJECT</vt:lpstr>
      <vt:lpstr>TECHNOLOGY REQUIREMENT</vt:lpstr>
      <vt:lpstr>DFD DIAGRAM</vt:lpstr>
      <vt:lpstr> DFD DIAGRAM</vt:lpstr>
      <vt:lpstr> DFD DIAGRAM</vt:lpstr>
      <vt:lpstr>ERD DIAGRAM</vt:lpstr>
      <vt:lpstr>USE CASE DIAGRAM</vt:lpstr>
      <vt:lpstr>DATABASE DESIGN</vt:lpstr>
      <vt:lpstr>DATABASE DESIGN</vt:lpstr>
      <vt:lpstr>PROJECT SCREENSHOT</vt:lpstr>
      <vt:lpstr>PROJECT SCREENSHOT</vt:lpstr>
      <vt:lpstr>PROJECT SCREENSHOT</vt:lpstr>
      <vt:lpstr>PROJECT SCREENSHOT</vt:lpstr>
      <vt:lpstr>PROJECT SCREENSHOT</vt:lpstr>
      <vt:lpstr>PROJECT SCREENSHOT</vt:lpstr>
      <vt:lpstr>PROJECT SCREENSHOT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BOOK STORE</dc:title>
  <dc:creator>V A I B H A V</dc:creator>
  <cp:lastModifiedBy>Dnyandip Nehete</cp:lastModifiedBy>
  <cp:revision>13</cp:revision>
  <dcterms:modified xsi:type="dcterms:W3CDTF">2024-04-13T04:28:35Z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2022-11-18T16:12:51Z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5a6aa0e5-13ed-44f2-81e8-b01d608cb33c</vt:lpwstr>
  </property>
  <property fmtid="{D5CDD505-2E9C-101B-9397-08002B2CF9AE}" pid="7" name="MSIP_Label_defa4170-0d19-0005-0004-bc88714345d2_ActionId">
    <vt:lpwstr>77e5dc79-ebb8-4db1-b6d9-cbfbd161d967</vt:lpwstr>
  </property>
  <property fmtid="{D5CDD505-2E9C-101B-9397-08002B2CF9AE}" pid="8" name="MSIP_Label_defa4170-0d19-0005-0004-bc88714345d2_ContentBits">
    <vt:lpwstr>0</vt:lpwstr>
  </property>
</Properties>
</file>