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Arial Rounded MT Bold" panose="020F0704030504030204" pitchFamily="34" charset="0"/>
      <p:regular r:id="rId14"/>
    </p:embeddedFont>
    <p:embeddedFont>
      <p:font typeface="Clear Sans Regular Bold" panose="020B0604020202020204" charset="0"/>
      <p:regular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Graphik Regular" panose="020B0503030202060203" pitchFamily="34" charset="0"/>
      <p:regular r:id="rId20"/>
    </p:embeddedFont>
    <p:embeddedFont>
      <p:font typeface="Microsoft YaHei Light" panose="020B0502040204020203" pitchFamily="34" charset="-122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00FF"/>
    <a:srgbClr val="AEC87A"/>
    <a:srgbClr val="F8A15A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279" autoAdjust="0"/>
    <p:restoredTop sz="96106" autoAdjust="0"/>
  </p:normalViewPr>
  <p:slideViewPr>
    <p:cSldViewPr>
      <p:cViewPr>
        <p:scale>
          <a:sx n="50" d="100"/>
          <a:sy n="50" d="100"/>
        </p:scale>
        <p:origin x="1074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nyaneeshwar Koradiya" userId="424e2ec5a6905aa8" providerId="LiveId" clId="{5D142898-7B01-40A8-8F9B-5CDDCFFB049C}"/>
    <pc:docChg chg="undo custSel modSld">
      <pc:chgData name="Dnyaneeshwar Koradiya" userId="424e2ec5a6905aa8" providerId="LiveId" clId="{5D142898-7B01-40A8-8F9B-5CDDCFFB049C}" dt="2024-07-01T15:09:20.496" v="5122" actId="1076"/>
      <pc:docMkLst>
        <pc:docMk/>
      </pc:docMkLst>
      <pc:sldChg chg="modSp mod">
        <pc:chgData name="Dnyaneeshwar Koradiya" userId="424e2ec5a6905aa8" providerId="LiveId" clId="{5D142898-7B01-40A8-8F9B-5CDDCFFB049C}" dt="2024-07-01T14:54:22.143" v="5119" actId="1076"/>
        <pc:sldMkLst>
          <pc:docMk/>
          <pc:sldMk cId="0" sldId="256"/>
        </pc:sldMkLst>
        <pc:spChg chg="mod">
          <ac:chgData name="Dnyaneeshwar Koradiya" userId="424e2ec5a6905aa8" providerId="LiveId" clId="{5D142898-7B01-40A8-8F9B-5CDDCFFB049C}" dt="2024-07-01T14:54:22.143" v="5119" actId="1076"/>
          <ac:spMkLst>
            <pc:docMk/>
            <pc:sldMk cId="0" sldId="256"/>
            <ac:spMk id="24" creationId="{00000000-0000-0000-0000-000000000000}"/>
          </ac:spMkLst>
        </pc:spChg>
        <pc:grpChg chg="mod">
          <ac:chgData name="Dnyaneeshwar Koradiya" userId="424e2ec5a6905aa8" providerId="LiveId" clId="{5D142898-7B01-40A8-8F9B-5CDDCFFB049C}" dt="2024-07-01T14:53:24.105" v="5115" actId="1076"/>
          <ac:grpSpMkLst>
            <pc:docMk/>
            <pc:sldMk cId="0" sldId="256"/>
            <ac:grpSpMk id="20" creationId="{00000000-0000-0000-0000-000000000000}"/>
          </ac:grpSpMkLst>
        </pc:grpChg>
      </pc:sldChg>
      <pc:sldChg chg="modSp mod">
        <pc:chgData name="Dnyaneeshwar Koradiya" userId="424e2ec5a6905aa8" providerId="LiveId" clId="{5D142898-7B01-40A8-8F9B-5CDDCFFB049C}" dt="2024-05-29T16:35:57.271" v="2261" actId="2711"/>
        <pc:sldMkLst>
          <pc:docMk/>
          <pc:sldMk cId="0" sldId="257"/>
        </pc:sldMkLst>
        <pc:spChg chg="mod">
          <ac:chgData name="Dnyaneeshwar Koradiya" userId="424e2ec5a6905aa8" providerId="LiveId" clId="{5D142898-7B01-40A8-8F9B-5CDDCFFB049C}" dt="2024-05-29T16:35:45.210" v="2260" actId="27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Dnyaneeshwar Koradiya" userId="424e2ec5a6905aa8" providerId="LiveId" clId="{5D142898-7B01-40A8-8F9B-5CDDCFFB049C}" dt="2024-05-29T16:35:57.271" v="2261" actId="2711"/>
          <ac:spMkLst>
            <pc:docMk/>
            <pc:sldMk cId="0" sldId="257"/>
            <ac:spMk id="4" creationId="{00000000-0000-0000-0000-000000000000}"/>
          </ac:spMkLst>
        </pc:spChg>
      </pc:sldChg>
      <pc:sldChg chg="addSp delSp modSp mod">
        <pc:chgData name="Dnyaneeshwar Koradiya" userId="424e2ec5a6905aa8" providerId="LiveId" clId="{5D142898-7B01-40A8-8F9B-5CDDCFFB049C}" dt="2024-05-29T16:35:30.336" v="2259" actId="2711"/>
        <pc:sldMkLst>
          <pc:docMk/>
          <pc:sldMk cId="0" sldId="258"/>
        </pc:sldMkLst>
        <pc:spChg chg="add del mod">
          <ac:chgData name="Dnyaneeshwar Koradiya" userId="424e2ec5a6905aa8" providerId="LiveId" clId="{5D142898-7B01-40A8-8F9B-5CDDCFFB049C}" dt="2024-05-29T16:35:05.907" v="2258" actId="2711"/>
          <ac:spMkLst>
            <pc:docMk/>
            <pc:sldMk cId="0" sldId="258"/>
            <ac:spMk id="31" creationId="{00000000-0000-0000-0000-000000000000}"/>
          </ac:spMkLst>
        </pc:spChg>
        <pc:spChg chg="mod">
          <ac:chgData name="Dnyaneeshwar Koradiya" userId="424e2ec5a6905aa8" providerId="LiveId" clId="{5D142898-7B01-40A8-8F9B-5CDDCFFB049C}" dt="2024-05-29T16:35:30.336" v="2259" actId="2711"/>
          <ac:spMkLst>
            <pc:docMk/>
            <pc:sldMk cId="0" sldId="258"/>
            <ac:spMk id="33" creationId="{00000000-0000-0000-0000-000000000000}"/>
          </ac:spMkLst>
        </pc:spChg>
        <pc:picChg chg="mod">
          <ac:chgData name="Dnyaneeshwar Koradiya" userId="424e2ec5a6905aa8" providerId="LiveId" clId="{5D142898-7B01-40A8-8F9B-5CDDCFFB049C}" dt="2024-05-29T16:21:20.600" v="1726" actId="1076"/>
          <ac:picMkLst>
            <pc:docMk/>
            <pc:sldMk cId="0" sldId="258"/>
            <ac:picMk id="32" creationId="{00000000-0000-0000-0000-000000000000}"/>
          </ac:picMkLst>
        </pc:picChg>
      </pc:sldChg>
      <pc:sldChg chg="addSp modSp mod">
        <pc:chgData name="Dnyaneeshwar Koradiya" userId="424e2ec5a6905aa8" providerId="LiveId" clId="{5D142898-7B01-40A8-8F9B-5CDDCFFB049C}" dt="2024-05-29T16:36:10.803" v="2262" actId="2711"/>
        <pc:sldMkLst>
          <pc:docMk/>
          <pc:sldMk cId="0" sldId="259"/>
        </pc:sldMkLst>
        <pc:spChg chg="mod">
          <ac:chgData name="Dnyaneeshwar Koradiya" userId="424e2ec5a6905aa8" providerId="LiveId" clId="{5D142898-7B01-40A8-8F9B-5CDDCFFB049C}" dt="2024-05-29T16:22:09.268" v="1728" actId="1076"/>
          <ac:spMkLst>
            <pc:docMk/>
            <pc:sldMk cId="0" sldId="259"/>
            <ac:spMk id="6" creationId="{00000000-0000-0000-0000-000000000000}"/>
          </ac:spMkLst>
        </pc:spChg>
        <pc:spChg chg="mod">
          <ac:chgData name="Dnyaneeshwar Koradiya" userId="424e2ec5a6905aa8" providerId="LiveId" clId="{5D142898-7B01-40A8-8F9B-5CDDCFFB049C}" dt="2024-05-29T16:36:10.803" v="2262" actId="2711"/>
          <ac:spMkLst>
            <pc:docMk/>
            <pc:sldMk cId="0" sldId="259"/>
            <ac:spMk id="21" creationId="{00000000-0000-0000-0000-000000000000}"/>
          </ac:spMkLst>
        </pc:spChg>
        <pc:spChg chg="add mod">
          <ac:chgData name="Dnyaneeshwar Koradiya" userId="424e2ec5a6905aa8" providerId="LiveId" clId="{5D142898-7B01-40A8-8F9B-5CDDCFFB049C}" dt="2024-05-29T16:25:30.992" v="1965" actId="115"/>
          <ac:spMkLst>
            <pc:docMk/>
            <pc:sldMk cId="0" sldId="259"/>
            <ac:spMk id="22" creationId="{320D4386-4200-0707-E630-30A0D0BF00AE}"/>
          </ac:spMkLst>
        </pc:spChg>
      </pc:sldChg>
      <pc:sldChg chg="addSp delSp modSp mod">
        <pc:chgData name="Dnyaneeshwar Koradiya" userId="424e2ec5a6905aa8" providerId="LiveId" clId="{5D142898-7B01-40A8-8F9B-5CDDCFFB049C}" dt="2024-05-29T16:41:11.100" v="2273" actId="2711"/>
        <pc:sldMkLst>
          <pc:docMk/>
          <pc:sldMk cId="0" sldId="260"/>
        </pc:sldMkLst>
        <pc:spChg chg="mod">
          <ac:chgData name="Dnyaneeshwar Koradiya" userId="424e2ec5a6905aa8" providerId="LiveId" clId="{5D142898-7B01-40A8-8F9B-5CDDCFFB049C}" dt="2024-05-29T16:41:11.100" v="2273" actId="2711"/>
          <ac:spMkLst>
            <pc:docMk/>
            <pc:sldMk cId="0" sldId="260"/>
            <ac:spMk id="31" creationId="{00000000-0000-0000-0000-000000000000}"/>
          </ac:spMkLst>
        </pc:spChg>
        <pc:spChg chg="add mod">
          <ac:chgData name="Dnyaneeshwar Koradiya" userId="424e2ec5a6905aa8" providerId="LiveId" clId="{5D142898-7B01-40A8-8F9B-5CDDCFFB049C}" dt="2024-05-29T16:27:35.749" v="2013" actId="403"/>
          <ac:spMkLst>
            <pc:docMk/>
            <pc:sldMk cId="0" sldId="260"/>
            <ac:spMk id="32" creationId="{0AE93E1A-921D-8814-77C7-87758AA50687}"/>
          </ac:spMkLst>
        </pc:spChg>
        <pc:spChg chg="add mod">
          <ac:chgData name="Dnyaneeshwar Koradiya" userId="424e2ec5a6905aa8" providerId="LiveId" clId="{5D142898-7B01-40A8-8F9B-5CDDCFFB049C}" dt="2024-05-29T16:29:49.475" v="2063" actId="1076"/>
          <ac:spMkLst>
            <pc:docMk/>
            <pc:sldMk cId="0" sldId="260"/>
            <ac:spMk id="33" creationId="{C0E14D8E-F547-C919-93F6-FF461F2F7CF9}"/>
          </ac:spMkLst>
        </pc:spChg>
        <pc:spChg chg="add del mod">
          <ac:chgData name="Dnyaneeshwar Koradiya" userId="424e2ec5a6905aa8" providerId="LiveId" clId="{5D142898-7B01-40A8-8F9B-5CDDCFFB049C}" dt="2024-05-29T16:30:13.955" v="2066" actId="478"/>
          <ac:spMkLst>
            <pc:docMk/>
            <pc:sldMk cId="0" sldId="260"/>
            <ac:spMk id="35" creationId="{3CACF10A-7216-BFFE-285B-584FBFE7DDC3}"/>
          </ac:spMkLst>
        </pc:spChg>
        <pc:spChg chg="add mod">
          <ac:chgData name="Dnyaneeshwar Koradiya" userId="424e2ec5a6905aa8" providerId="LiveId" clId="{5D142898-7B01-40A8-8F9B-5CDDCFFB049C}" dt="2024-05-29T16:31:36.882" v="2153" actId="20577"/>
          <ac:spMkLst>
            <pc:docMk/>
            <pc:sldMk cId="0" sldId="260"/>
            <ac:spMk id="36" creationId="{0E8AD5AF-8C5B-E42C-D34C-DBC0FD098CA5}"/>
          </ac:spMkLst>
        </pc:spChg>
      </pc:sldChg>
      <pc:sldChg chg="addSp modSp mod">
        <pc:chgData name="Dnyaneeshwar Koradiya" userId="424e2ec5a6905aa8" providerId="LiveId" clId="{5D142898-7B01-40A8-8F9B-5CDDCFFB049C}" dt="2024-05-29T16:36:37.033" v="2265" actId="2711"/>
        <pc:sldMkLst>
          <pc:docMk/>
          <pc:sldMk cId="0" sldId="261"/>
        </pc:sldMkLst>
        <pc:spChg chg="mod">
          <ac:chgData name="Dnyaneeshwar Koradiya" userId="424e2ec5a6905aa8" providerId="LiveId" clId="{5D142898-7B01-40A8-8F9B-5CDDCFFB049C}" dt="2024-05-29T16:36:37.033" v="2265" actId="2711"/>
          <ac:spMkLst>
            <pc:docMk/>
            <pc:sldMk cId="0" sldId="261"/>
            <ac:spMk id="33" creationId="{00000000-0000-0000-0000-000000000000}"/>
          </ac:spMkLst>
        </pc:spChg>
        <pc:spChg chg="add mod">
          <ac:chgData name="Dnyaneeshwar Koradiya" userId="424e2ec5a6905aa8" providerId="LiveId" clId="{5D142898-7B01-40A8-8F9B-5CDDCFFB049C}" dt="2024-05-29T16:32:31.953" v="2177" actId="1076"/>
          <ac:spMkLst>
            <pc:docMk/>
            <pc:sldMk cId="0" sldId="261"/>
            <ac:spMk id="39" creationId="{2F4E2A94-49B3-6ABF-F3FF-5FE51FA6E151}"/>
          </ac:spMkLst>
        </pc:spChg>
        <pc:spChg chg="add mod">
          <ac:chgData name="Dnyaneeshwar Koradiya" userId="424e2ec5a6905aa8" providerId="LiveId" clId="{5D142898-7B01-40A8-8F9B-5CDDCFFB049C}" dt="2024-05-29T16:34:17.376" v="2257" actId="20577"/>
          <ac:spMkLst>
            <pc:docMk/>
            <pc:sldMk cId="0" sldId="261"/>
            <ac:spMk id="40" creationId="{E22DF08D-BAE1-4640-9FC8-87E66082D7AE}"/>
          </ac:spMkLst>
        </pc:spChg>
        <pc:spChg chg="add mod">
          <ac:chgData name="Dnyaneeshwar Koradiya" userId="424e2ec5a6905aa8" providerId="LiveId" clId="{5D142898-7B01-40A8-8F9B-5CDDCFFB049C}" dt="2024-05-29T16:33:56.993" v="2222" actId="20577"/>
          <ac:spMkLst>
            <pc:docMk/>
            <pc:sldMk cId="0" sldId="261"/>
            <ac:spMk id="41" creationId="{E4D93C52-8CAB-63F2-4741-EA8868532961}"/>
          </ac:spMkLst>
        </pc:spChg>
        <pc:spChg chg="add mod">
          <ac:chgData name="Dnyaneeshwar Koradiya" userId="424e2ec5a6905aa8" providerId="LiveId" clId="{5D142898-7B01-40A8-8F9B-5CDDCFFB049C}" dt="2024-05-29T16:33:59.973" v="2223" actId="313"/>
          <ac:spMkLst>
            <pc:docMk/>
            <pc:sldMk cId="0" sldId="261"/>
            <ac:spMk id="42" creationId="{78886765-152D-F653-CE8B-BB46D925C1A7}"/>
          </ac:spMkLst>
        </pc:spChg>
        <pc:spChg chg="add mod">
          <ac:chgData name="Dnyaneeshwar Koradiya" userId="424e2ec5a6905aa8" providerId="LiveId" clId="{5D142898-7B01-40A8-8F9B-5CDDCFFB049C}" dt="2024-05-29T16:33:25.858" v="2193" actId="20577"/>
          <ac:spMkLst>
            <pc:docMk/>
            <pc:sldMk cId="0" sldId="261"/>
            <ac:spMk id="43" creationId="{B0402631-231E-08D1-E4B7-53B1BA30C81E}"/>
          </ac:spMkLst>
        </pc:spChg>
      </pc:sldChg>
      <pc:sldChg chg="addSp delSp modSp mod">
        <pc:chgData name="Dnyaneeshwar Koradiya" userId="424e2ec5a6905aa8" providerId="LiveId" clId="{5D142898-7B01-40A8-8F9B-5CDDCFFB049C}" dt="2024-06-05T16:16:31.032" v="4197" actId="404"/>
        <pc:sldMkLst>
          <pc:docMk/>
          <pc:sldMk cId="0" sldId="262"/>
        </pc:sldMkLst>
        <pc:spChg chg="mod">
          <ac:chgData name="Dnyaneeshwar Koradiya" userId="424e2ec5a6905aa8" providerId="LiveId" clId="{5D142898-7B01-40A8-8F9B-5CDDCFFB049C}" dt="2024-06-04T16:03:32.983" v="2652" actId="1076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Dnyaneeshwar Koradiya" userId="424e2ec5a6905aa8" providerId="LiveId" clId="{5D142898-7B01-40A8-8F9B-5CDDCFFB049C}" dt="2024-06-05T15:51:41.657" v="4044" actId="478"/>
          <ac:spMkLst>
            <pc:docMk/>
            <pc:sldMk cId="0" sldId="262"/>
            <ac:spMk id="14" creationId="{4984E96D-8B6C-95EB-B0F4-0FAC43390AC7}"/>
          </ac:spMkLst>
        </pc:spChg>
        <pc:spChg chg="add mod">
          <ac:chgData name="Dnyaneeshwar Koradiya" userId="424e2ec5a6905aa8" providerId="LiveId" clId="{5D142898-7B01-40A8-8F9B-5CDDCFFB049C}" dt="2024-06-05T16:05:35.435" v="4099" actId="1076"/>
          <ac:spMkLst>
            <pc:docMk/>
            <pc:sldMk cId="0" sldId="262"/>
            <ac:spMk id="16" creationId="{A77DFC2F-FB86-5826-4FA9-B9A26293F0C7}"/>
          </ac:spMkLst>
        </pc:spChg>
        <pc:spChg chg="add mod">
          <ac:chgData name="Dnyaneeshwar Koradiya" userId="424e2ec5a6905aa8" providerId="LiveId" clId="{5D142898-7B01-40A8-8F9B-5CDDCFFB049C}" dt="2024-06-05T15:54:47.732" v="4091" actId="1076"/>
          <ac:spMkLst>
            <pc:docMk/>
            <pc:sldMk cId="0" sldId="262"/>
            <ac:spMk id="18" creationId="{412E84E8-13FB-4BF0-5496-A7894EA86AC6}"/>
          </ac:spMkLst>
        </pc:spChg>
        <pc:spChg chg="add mod">
          <ac:chgData name="Dnyaneeshwar Koradiya" userId="424e2ec5a6905aa8" providerId="LiveId" clId="{5D142898-7B01-40A8-8F9B-5CDDCFFB049C}" dt="2024-06-05T16:09:35.005" v="4130" actId="164"/>
          <ac:spMkLst>
            <pc:docMk/>
            <pc:sldMk cId="0" sldId="262"/>
            <ac:spMk id="19" creationId="{F18EDA1E-9E4F-EF7F-BFAE-1D189C63A856}"/>
          </ac:spMkLst>
        </pc:spChg>
        <pc:spChg chg="add mod">
          <ac:chgData name="Dnyaneeshwar Koradiya" userId="424e2ec5a6905aa8" providerId="LiveId" clId="{5D142898-7B01-40A8-8F9B-5CDDCFFB049C}" dt="2024-06-05T16:14:05.233" v="4156" actId="404"/>
          <ac:spMkLst>
            <pc:docMk/>
            <pc:sldMk cId="0" sldId="262"/>
            <ac:spMk id="20" creationId="{2A788F35-0F23-5791-3CEE-A68A349798D9}"/>
          </ac:spMkLst>
        </pc:spChg>
        <pc:spChg chg="add del mod">
          <ac:chgData name="Dnyaneeshwar Koradiya" userId="424e2ec5a6905aa8" providerId="LiveId" clId="{5D142898-7B01-40A8-8F9B-5CDDCFFB049C}" dt="2024-06-05T15:48:45.803" v="4008" actId="478"/>
          <ac:spMkLst>
            <pc:docMk/>
            <pc:sldMk cId="0" sldId="262"/>
            <ac:spMk id="22" creationId="{91E02782-0330-24C9-8838-05EE26B095E5}"/>
          </ac:spMkLst>
        </pc:spChg>
        <pc:spChg chg="add mod">
          <ac:chgData name="Dnyaneeshwar Koradiya" userId="424e2ec5a6905aa8" providerId="LiveId" clId="{5D142898-7B01-40A8-8F9B-5CDDCFFB049C}" dt="2024-06-05T16:16:12.583" v="4173" actId="1076"/>
          <ac:spMkLst>
            <pc:docMk/>
            <pc:sldMk cId="0" sldId="262"/>
            <ac:spMk id="24" creationId="{B140331F-BB77-DF4E-39C1-7B277200D6F1}"/>
          </ac:spMkLst>
        </pc:spChg>
        <pc:spChg chg="add mod">
          <ac:chgData name="Dnyaneeshwar Koradiya" userId="424e2ec5a6905aa8" providerId="LiveId" clId="{5D142898-7B01-40A8-8F9B-5CDDCFFB049C}" dt="2024-06-05T16:16:31.032" v="4197" actId="404"/>
          <ac:spMkLst>
            <pc:docMk/>
            <pc:sldMk cId="0" sldId="262"/>
            <ac:spMk id="25" creationId="{80E1CDF5-F71C-FF02-BE55-567183451597}"/>
          </ac:spMkLst>
        </pc:spChg>
        <pc:grpChg chg="add mod">
          <ac:chgData name="Dnyaneeshwar Koradiya" userId="424e2ec5a6905aa8" providerId="LiveId" clId="{5D142898-7B01-40A8-8F9B-5CDDCFFB049C}" dt="2024-06-05T16:14:29.762" v="4157" actId="1076"/>
          <ac:grpSpMkLst>
            <pc:docMk/>
            <pc:sldMk cId="0" sldId="262"/>
            <ac:grpSpMk id="23" creationId="{CA7F584B-904B-3064-0714-7CEEDAD1716D}"/>
          </ac:grpSpMkLst>
        </pc:grpChg>
        <pc:picChg chg="add del mod">
          <ac:chgData name="Dnyaneeshwar Koradiya" userId="424e2ec5a6905aa8" providerId="LiveId" clId="{5D142898-7B01-40A8-8F9B-5CDDCFFB049C}" dt="2024-06-05T15:54:52.631" v="4092" actId="478"/>
          <ac:picMkLst>
            <pc:docMk/>
            <pc:sldMk cId="0" sldId="262"/>
            <ac:picMk id="15" creationId="{C2BD34BE-1309-E1CC-1753-A86E38E91F39}"/>
          </ac:picMkLst>
        </pc:picChg>
        <pc:picChg chg="add del mod modCrop">
          <ac:chgData name="Dnyaneeshwar Koradiya" userId="424e2ec5a6905aa8" providerId="LiveId" clId="{5D142898-7B01-40A8-8F9B-5CDDCFFB049C}" dt="2024-06-05T15:51:34.601" v="4042" actId="478"/>
          <ac:picMkLst>
            <pc:docMk/>
            <pc:sldMk cId="0" sldId="262"/>
            <ac:picMk id="17" creationId="{F036906E-27C0-4BE7-D3F1-5135E68B32D2}"/>
          </ac:picMkLst>
        </pc:picChg>
        <pc:picChg chg="add del mod">
          <ac:chgData name="Dnyaneeshwar Koradiya" userId="424e2ec5a6905aa8" providerId="LiveId" clId="{5D142898-7B01-40A8-8F9B-5CDDCFFB049C}" dt="2024-06-04T15:52:20.385" v="2293" actId="21"/>
          <ac:picMkLst>
            <pc:docMk/>
            <pc:sldMk cId="0" sldId="262"/>
            <ac:picMk id="19" creationId="{EF94BD51-F751-FF84-0B53-445DACD78F06}"/>
          </ac:picMkLst>
        </pc:picChg>
        <pc:picChg chg="add del mod">
          <ac:chgData name="Dnyaneeshwar Koradiya" userId="424e2ec5a6905aa8" providerId="LiveId" clId="{5D142898-7B01-40A8-8F9B-5CDDCFFB049C}" dt="2024-06-05T15:51:02.033" v="4041" actId="478"/>
          <ac:picMkLst>
            <pc:docMk/>
            <pc:sldMk cId="0" sldId="262"/>
            <ac:picMk id="21" creationId="{2083E75D-C1FA-3806-5F90-0A9A7F4B8468}"/>
          </ac:picMkLst>
        </pc:picChg>
      </pc:sldChg>
      <pc:sldChg chg="addSp delSp modSp mod">
        <pc:chgData name="Dnyaneeshwar Koradiya" userId="424e2ec5a6905aa8" providerId="LiveId" clId="{5D142898-7B01-40A8-8F9B-5CDDCFFB049C}" dt="2024-06-05T16:17:47.015" v="4205" actId="732"/>
        <pc:sldMkLst>
          <pc:docMk/>
          <pc:sldMk cId="0" sldId="263"/>
        </pc:sldMkLst>
        <pc:spChg chg="add del mod">
          <ac:chgData name="Dnyaneeshwar Koradiya" userId="424e2ec5a6905aa8" providerId="LiveId" clId="{5D142898-7B01-40A8-8F9B-5CDDCFFB049C}" dt="2024-06-05T06:01:15.470" v="2663"/>
          <ac:spMkLst>
            <pc:docMk/>
            <pc:sldMk cId="0" sldId="263"/>
            <ac:spMk id="27" creationId="{D4355448-8104-63C1-6EC2-EF9212771FD4}"/>
          </ac:spMkLst>
        </pc:spChg>
        <pc:spChg chg="add del mod">
          <ac:chgData name="Dnyaneeshwar Koradiya" userId="424e2ec5a6905aa8" providerId="LiveId" clId="{5D142898-7B01-40A8-8F9B-5CDDCFFB049C}" dt="2024-06-05T16:16:45.315" v="4198" actId="478"/>
          <ac:spMkLst>
            <pc:docMk/>
            <pc:sldMk cId="0" sldId="263"/>
            <ac:spMk id="28" creationId="{D8566D48-072E-0FB2-39A8-9FEEF5AD8AA1}"/>
          </ac:spMkLst>
        </pc:spChg>
        <pc:picChg chg="add del mod modCrop">
          <ac:chgData name="Dnyaneeshwar Koradiya" userId="424e2ec5a6905aa8" providerId="LiveId" clId="{5D142898-7B01-40A8-8F9B-5CDDCFFB049C}" dt="2024-06-04T16:04:59.075" v="2658" actId="478"/>
          <ac:picMkLst>
            <pc:docMk/>
            <pc:sldMk cId="0" sldId="263"/>
            <ac:picMk id="28" creationId="{5A966ABE-5358-7ACB-F622-6E81F521BAD5}"/>
          </ac:picMkLst>
        </pc:picChg>
        <pc:picChg chg="add mod modCrop">
          <ac:chgData name="Dnyaneeshwar Koradiya" userId="424e2ec5a6905aa8" providerId="LiveId" clId="{5D142898-7B01-40A8-8F9B-5CDDCFFB049C}" dt="2024-06-05T16:17:47.015" v="4205" actId="732"/>
          <ac:picMkLst>
            <pc:docMk/>
            <pc:sldMk cId="0" sldId="263"/>
            <ac:picMk id="30" creationId="{AB413B55-7734-BCCA-8EFB-A779E243C33E}"/>
          </ac:picMkLst>
        </pc:picChg>
      </pc:sldChg>
      <pc:sldChg chg="addSp delSp modSp mod">
        <pc:chgData name="Dnyaneeshwar Koradiya" userId="424e2ec5a6905aa8" providerId="LiveId" clId="{5D142898-7B01-40A8-8F9B-5CDDCFFB049C}" dt="2024-06-06T06:05:14.804" v="5077" actId="1076"/>
        <pc:sldMkLst>
          <pc:docMk/>
          <pc:sldMk cId="0" sldId="265"/>
        </pc:sldMkLst>
        <pc:spChg chg="mod">
          <ac:chgData name="Dnyaneeshwar Koradiya" userId="424e2ec5a6905aa8" providerId="LiveId" clId="{5D142898-7B01-40A8-8F9B-5CDDCFFB049C}" dt="2024-05-29T16:36:52.215" v="2267" actId="2711"/>
          <ac:spMkLst>
            <pc:docMk/>
            <pc:sldMk cId="0" sldId="265"/>
            <ac:spMk id="6" creationId="{00000000-0000-0000-0000-000000000000}"/>
          </ac:spMkLst>
        </pc:spChg>
        <pc:spChg chg="add del mod">
          <ac:chgData name="Dnyaneeshwar Koradiya" userId="424e2ec5a6905aa8" providerId="LiveId" clId="{5D142898-7B01-40A8-8F9B-5CDDCFFB049C}" dt="2024-06-05T15:38:37.393" v="3990"/>
          <ac:spMkLst>
            <pc:docMk/>
            <pc:sldMk cId="0" sldId="265"/>
            <ac:spMk id="17" creationId="{11790707-E687-C971-BF4C-60BB4B1A2876}"/>
          </ac:spMkLst>
        </pc:spChg>
        <pc:spChg chg="add mod">
          <ac:chgData name="Dnyaneeshwar Koradiya" userId="424e2ec5a6905aa8" providerId="LiveId" clId="{5D142898-7B01-40A8-8F9B-5CDDCFFB049C}" dt="2024-06-06T06:05:14.804" v="5077" actId="1076"/>
          <ac:spMkLst>
            <pc:docMk/>
            <pc:sldMk cId="0" sldId="265"/>
            <ac:spMk id="18" creationId="{853B0086-0BD9-A2BA-F00B-CD58EB63CD46}"/>
          </ac:spMkLst>
        </pc:spChg>
      </pc:sldChg>
      <pc:sldChg chg="modSp mod">
        <pc:chgData name="Dnyaneeshwar Koradiya" userId="424e2ec5a6905aa8" providerId="LiveId" clId="{5D142898-7B01-40A8-8F9B-5CDDCFFB049C}" dt="2024-05-29T16:37:28.996" v="2272" actId="2711"/>
        <pc:sldMkLst>
          <pc:docMk/>
          <pc:sldMk cId="0" sldId="266"/>
        </pc:sldMkLst>
        <pc:spChg chg="mod">
          <ac:chgData name="Dnyaneeshwar Koradiya" userId="424e2ec5a6905aa8" providerId="LiveId" clId="{5D142898-7B01-40A8-8F9B-5CDDCFFB049C}" dt="2024-05-29T16:37:28.996" v="2272" actId="2711"/>
          <ac:spMkLst>
            <pc:docMk/>
            <pc:sldMk cId="0" sldId="266"/>
            <ac:spMk id="2" creationId="{00000000-0000-0000-0000-000000000000}"/>
          </ac:spMkLst>
        </pc:spChg>
        <pc:spChg chg="mod">
          <ac:chgData name="Dnyaneeshwar Koradiya" userId="424e2ec5a6905aa8" providerId="LiveId" clId="{5D142898-7B01-40A8-8F9B-5CDDCFFB049C}" dt="2024-05-29T16:37:00.866" v="2268" actId="2711"/>
          <ac:spMkLst>
            <pc:docMk/>
            <pc:sldMk cId="0" sldId="266"/>
            <ac:spMk id="7" creationId="{00000000-0000-0000-0000-000000000000}"/>
          </ac:spMkLst>
        </pc:spChg>
      </pc:sldChg>
      <pc:sldChg chg="addSp delSp modSp mod">
        <pc:chgData name="Dnyaneeshwar Koradiya" userId="424e2ec5a6905aa8" providerId="LiveId" clId="{5D142898-7B01-40A8-8F9B-5CDDCFFB049C}" dt="2024-07-01T15:09:20.496" v="5122" actId="1076"/>
        <pc:sldMkLst>
          <pc:docMk/>
          <pc:sldMk cId="2453851658" sldId="267"/>
        </pc:sldMkLst>
        <pc:spChg chg="add del mod">
          <ac:chgData name="Dnyaneeshwar Koradiya" userId="424e2ec5a6905aa8" providerId="LiveId" clId="{5D142898-7B01-40A8-8F9B-5CDDCFFB049C}" dt="2024-06-05T16:18:29.082" v="4211" actId="478"/>
          <ac:spMkLst>
            <pc:docMk/>
            <pc:sldMk cId="2453851658" sldId="267"/>
            <ac:spMk id="33" creationId="{F84DAD98-D4B9-2591-B31D-2D5296A29C35}"/>
          </ac:spMkLst>
        </pc:spChg>
        <pc:picChg chg="add del mod modCrop">
          <ac:chgData name="Dnyaneeshwar Koradiya" userId="424e2ec5a6905aa8" providerId="LiveId" clId="{5D142898-7B01-40A8-8F9B-5CDDCFFB049C}" dt="2024-06-29T07:02:12.240" v="5078" actId="478"/>
          <ac:picMkLst>
            <pc:docMk/>
            <pc:sldMk cId="2453851658" sldId="267"/>
            <ac:picMk id="28" creationId="{4328C8D7-E5E6-A181-EC1D-A16AB6841675}"/>
          </ac:picMkLst>
        </pc:picChg>
        <pc:picChg chg="add del mod">
          <ac:chgData name="Dnyaneeshwar Koradiya" userId="424e2ec5a6905aa8" providerId="LiveId" clId="{5D142898-7B01-40A8-8F9B-5CDDCFFB049C}" dt="2024-06-05T15:13:09.542" v="3120" actId="478"/>
          <ac:picMkLst>
            <pc:docMk/>
            <pc:sldMk cId="2453851658" sldId="267"/>
            <ac:picMk id="28" creationId="{B738018F-F925-7DA9-FD2D-AD3EC4ED92B4}"/>
          </ac:picMkLst>
        </pc:picChg>
        <pc:picChg chg="add del mod">
          <ac:chgData name="Dnyaneeshwar Koradiya" userId="424e2ec5a6905aa8" providerId="LiveId" clId="{5D142898-7B01-40A8-8F9B-5CDDCFFB049C}" dt="2024-06-29T07:02:49.868" v="5084" actId="478"/>
          <ac:picMkLst>
            <pc:docMk/>
            <pc:sldMk cId="2453851658" sldId="267"/>
            <ac:picMk id="29" creationId="{B1B27DCC-4E1E-372D-742A-B9B833280F67}"/>
          </ac:picMkLst>
        </pc:picChg>
        <pc:picChg chg="add del mod modCrop">
          <ac:chgData name="Dnyaneeshwar Koradiya" userId="424e2ec5a6905aa8" providerId="LiveId" clId="{5D142898-7B01-40A8-8F9B-5CDDCFFB049C}" dt="2024-06-29T07:02:15.580" v="5079" actId="478"/>
          <ac:picMkLst>
            <pc:docMk/>
            <pc:sldMk cId="2453851658" sldId="267"/>
            <ac:picMk id="30" creationId="{060F1848-A210-E235-05CC-A056A3DD456B}"/>
          </ac:picMkLst>
        </pc:picChg>
        <pc:picChg chg="add del mod">
          <ac:chgData name="Dnyaneeshwar Koradiya" userId="424e2ec5a6905aa8" providerId="LiveId" clId="{5D142898-7B01-40A8-8F9B-5CDDCFFB049C}" dt="2024-07-01T14:54:37.510" v="5120" actId="478"/>
          <ac:picMkLst>
            <pc:docMk/>
            <pc:sldMk cId="2453851658" sldId="267"/>
            <ac:picMk id="32" creationId="{45381D4E-344A-ACFF-CACD-12AA8D2AE8A9}"/>
          </ac:picMkLst>
        </pc:picChg>
        <pc:picChg chg="add mod">
          <ac:chgData name="Dnyaneeshwar Koradiya" userId="424e2ec5a6905aa8" providerId="LiveId" clId="{5D142898-7B01-40A8-8F9B-5CDDCFFB049C}" dt="2024-07-01T15:09:20.496" v="5122" actId="1076"/>
          <ac:picMkLst>
            <pc:docMk/>
            <pc:sldMk cId="2453851658" sldId="267"/>
            <ac:picMk id="33" creationId="{3C19976B-4F76-856A-4069-35E13257A50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0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829338" y="3120351"/>
            <a:ext cx="6588204" cy="2846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GB" sz="9600" b="1" dirty="0">
                <a:solidFill>
                  <a:srgbClr val="F8A15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</a:p>
          <a:p>
            <a:pPr algn="ctr">
              <a:lnSpc>
                <a:spcPts val="11059"/>
              </a:lnSpc>
            </a:pPr>
            <a:r>
              <a:rPr lang="en-GB" sz="9600" b="1" spc="-105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raphik Regular" panose="020B0503030202060203" pitchFamily="34" charset="0"/>
              </a:rPr>
              <a:t>Analysis</a:t>
            </a:r>
            <a:endParaRPr lang="en-US" sz="9600" spc="-105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raphik Regular" panose="020B050303020206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8" name="Rectangle 1">
            <a:extLst>
              <a:ext uri="{FF2B5EF4-FFF2-40B4-BE49-F238E27FC236}">
                <a16:creationId xmlns:a16="http://schemas.microsoft.com/office/drawing/2014/main" id="{853B0086-0BD9-A2BA-F00B-CD58EB63C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6598" y="2019568"/>
            <a:ext cx="6727935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Analysis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Animals and science are the top 2 categories indicating that people like real life and factual content most.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As food is a common topic/category in the top 5 and healthy eating comes under it, the company can increase engagement by campaigning and working with healthy eating brands.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Similarly, technology is a branch of science and can increase engagement by collaborating with tech brands and tech influencers.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05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000" spc="-26" dirty="0">
                <a:solidFill>
                  <a:srgbClr val="FFFFFF"/>
                </a:solidFill>
                <a:latin typeface="Arial Rounded MT Bold" panose="020F070403050403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3762839"/>
            <a:chOff x="0" y="0"/>
            <a:chExt cx="11564591" cy="5017118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Georgia" panose="02040502050405020303" pitchFamily="18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7"/>
              <a:ext cx="11564591" cy="271895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Problem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The Analytics team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Insights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Georgia" panose="02040502050405020303" pitchFamily="18" charset="0"/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6248400" y="2005584"/>
            <a:ext cx="10972800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IN" dirty="0"/>
              <a:t>                                 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GB" sz="2000" dirty="0"/>
              <a:t>                                             </a:t>
            </a:r>
            <a:r>
              <a:rPr lang="en-GB" sz="3200" b="1" dirty="0"/>
              <a:t>Social Buzz is a technology unicorn that needs to 		       adapt quickly to its global scale.</a:t>
            </a:r>
          </a:p>
          <a:p>
            <a:r>
              <a:rPr lang="en-GB" sz="3200" b="1" dirty="0"/>
              <a:t>                             Accenture has begun a 3 month POC focusing on                       these tasks:</a:t>
            </a:r>
          </a:p>
          <a:p>
            <a:endParaRPr lang="en-GB" sz="2800" dirty="0"/>
          </a:p>
          <a:p>
            <a:r>
              <a:rPr lang="en-GB" sz="2800" dirty="0">
                <a:latin typeface="+mj-lt"/>
              </a:rPr>
              <a:t>                                </a:t>
            </a:r>
            <a:r>
              <a:rPr lang="en-GB" sz="2800" dirty="0">
                <a:latin typeface="+mj-lt"/>
                <a:ea typeface="Cambria Math" panose="02040503050406030204" pitchFamily="18" charset="0"/>
              </a:rPr>
              <a:t>-  An audit of their big data practice  </a:t>
            </a:r>
          </a:p>
          <a:p>
            <a:r>
              <a:rPr lang="en-GB" sz="2800" dirty="0">
                <a:latin typeface="+mj-lt"/>
                <a:ea typeface="Cambria Math" panose="02040503050406030204" pitchFamily="18" charset="0"/>
              </a:rPr>
              <a:t>                              -  Recommendations for a successful IPO </a:t>
            </a:r>
          </a:p>
          <a:p>
            <a:r>
              <a:rPr lang="en-GB" sz="2800" dirty="0">
                <a:latin typeface="+mj-lt"/>
                <a:ea typeface="Cambria Math" panose="02040503050406030204" pitchFamily="18" charset="0"/>
              </a:rPr>
              <a:t>                            -  An analysis to find the top 5 most popular                           			categories of content</a:t>
            </a:r>
          </a:p>
          <a:p>
            <a:endParaRPr lang="en-IN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2318452" y="198004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3276984" y="3984563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Project Recap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-32436" y="-43397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0D4386-4200-0707-E630-30A0D0BF00AE}"/>
              </a:ext>
            </a:extLst>
          </p:cNvPr>
          <p:cNvSpPr txBox="1"/>
          <p:nvPr/>
        </p:nvSpPr>
        <p:spPr>
          <a:xfrm>
            <a:off x="2221363" y="5143500"/>
            <a:ext cx="740569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Over </a:t>
            </a:r>
            <a:r>
              <a:rPr lang="en-IN" sz="3600" u="sng" dirty="0">
                <a:solidFill>
                  <a:schemeClr val="bg1">
                    <a:lumMod val="95000"/>
                  </a:schemeClr>
                </a:solidFill>
              </a:rPr>
              <a:t>100000</a:t>
            </a:r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 posts per day</a:t>
            </a:r>
          </a:p>
          <a:p>
            <a:endParaRPr lang="en-IN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3600" u="sng" dirty="0">
                <a:solidFill>
                  <a:schemeClr val="bg1">
                    <a:lumMod val="95000"/>
                  </a:schemeClr>
                </a:solidFill>
              </a:rPr>
              <a:t>36,500,000</a:t>
            </a:r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 pieces of content </a:t>
            </a:r>
          </a:p>
          <a:p>
            <a:r>
              <a:rPr lang="en-IN" sz="3600" dirty="0">
                <a:solidFill>
                  <a:schemeClr val="bg1">
                    <a:lumMod val="95000"/>
                  </a:schemeClr>
                </a:solidFill>
              </a:rPr>
              <a:t>Per year</a:t>
            </a:r>
          </a:p>
          <a:p>
            <a:endParaRPr lang="en-IN" sz="3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But how do we capitalize on it when there is so much?</a:t>
            </a:r>
          </a:p>
          <a:p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  <a:p>
            <a:endParaRPr lang="en-IN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sz="2400" u="sng" dirty="0">
                <a:solidFill>
                  <a:schemeClr val="bg1">
                    <a:lumMod val="95000"/>
                  </a:schemeClr>
                </a:solidFill>
              </a:rPr>
              <a:t>Analysis to find Social Buzz’s top 5 most popular categories of content</a:t>
            </a:r>
            <a:endParaRPr lang="en-GB" sz="2400" u="sn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1419219" y="1028700"/>
            <a:ext cx="2174041" cy="2165548"/>
            <a:chOff x="0" y="0"/>
            <a:chExt cx="6502400" cy="6477000"/>
          </a:xfrm>
        </p:grpSpPr>
        <p:sp>
          <p:nvSpPr>
            <p:cNvPr id="19" name="Freeform 1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36837" t="-28774" r="-84967" b="-86469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419219" y="6931132"/>
            <a:ext cx="2174041" cy="2165548"/>
            <a:chOff x="0" y="0"/>
            <a:chExt cx="6502400" cy="6477000"/>
          </a:xfrm>
        </p:grpSpPr>
        <p:sp>
          <p:nvSpPr>
            <p:cNvPr id="29" name="Freeform 29"/>
            <p:cNvSpPr/>
            <p:nvPr/>
          </p:nvSpPr>
          <p:spPr>
            <a:xfrm>
              <a:off x="-23042" y="119185"/>
              <a:ext cx="6542159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7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940092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The Analytics </a:t>
            </a:r>
            <a:r>
              <a:rPr lang="en-US" sz="8000" spc="-80" dirty="0">
                <a:solidFill>
                  <a:srgbClr val="000000"/>
                </a:solidFill>
                <a:latin typeface="Graphik Regular" panose="020B0503030202060203" pitchFamily="34" charset="0"/>
              </a:rPr>
              <a:t>team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E93E1A-921D-8814-77C7-87758AA50687}"/>
              </a:ext>
            </a:extLst>
          </p:cNvPr>
          <p:cNvSpPr txBox="1"/>
          <p:nvPr/>
        </p:nvSpPr>
        <p:spPr>
          <a:xfrm>
            <a:off x="14173200" y="1562100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Andrew Fleming </a:t>
            </a:r>
          </a:p>
          <a:p>
            <a:r>
              <a:rPr lang="en-IN" sz="2800" dirty="0"/>
              <a:t>Chief Technical Architect</a:t>
            </a:r>
            <a:endParaRPr lang="en-GB" sz="2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E14D8E-F547-C919-93F6-FF461F2F7CF9}"/>
              </a:ext>
            </a:extLst>
          </p:cNvPr>
          <p:cNvSpPr txBox="1"/>
          <p:nvPr/>
        </p:nvSpPr>
        <p:spPr>
          <a:xfrm>
            <a:off x="14293092" y="4555782"/>
            <a:ext cx="34626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Marcus </a:t>
            </a:r>
            <a:r>
              <a:rPr lang="en-IN" sz="3200" b="1" dirty="0" err="1"/>
              <a:t>Rompton</a:t>
            </a:r>
            <a:endParaRPr lang="en-IN" sz="3200" b="1" dirty="0"/>
          </a:p>
          <a:p>
            <a:r>
              <a:rPr lang="en-IN" sz="2800" dirty="0"/>
              <a:t>Senior Principle</a:t>
            </a:r>
            <a:endParaRPr lang="en-GB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8AD5AF-8C5B-E42C-D34C-DBC0FD098CA5}"/>
              </a:ext>
            </a:extLst>
          </p:cNvPr>
          <p:cNvSpPr txBox="1"/>
          <p:nvPr/>
        </p:nvSpPr>
        <p:spPr>
          <a:xfrm>
            <a:off x="14171380" y="7707899"/>
            <a:ext cx="3886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Dnyaneeshwar</a:t>
            </a:r>
          </a:p>
          <a:p>
            <a:r>
              <a:rPr lang="en-IN" sz="3200" b="1" dirty="0"/>
              <a:t> Koradiya </a:t>
            </a:r>
          </a:p>
          <a:p>
            <a:r>
              <a:rPr lang="en-IN" sz="2800" dirty="0"/>
              <a:t> Data Analyst</a:t>
            </a:r>
            <a:endParaRPr lang="en-GB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  <a:latin typeface="Georgia" panose="02040502050405020303" pitchFamily="18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4E2A94-49B3-6ABF-F3FF-5FE51FA6E151}"/>
              </a:ext>
            </a:extLst>
          </p:cNvPr>
          <p:cNvSpPr txBox="1"/>
          <p:nvPr/>
        </p:nvSpPr>
        <p:spPr>
          <a:xfrm>
            <a:off x="3740309" y="1365233"/>
            <a:ext cx="308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Data Understanding</a:t>
            </a:r>
            <a:endParaRPr lang="en-GB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2DF08D-BAE1-4640-9FC8-87E66082D7AE}"/>
              </a:ext>
            </a:extLst>
          </p:cNvPr>
          <p:cNvSpPr txBox="1"/>
          <p:nvPr/>
        </p:nvSpPr>
        <p:spPr>
          <a:xfrm>
            <a:off x="11337710" y="8031393"/>
            <a:ext cx="308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Uncover Insights</a:t>
            </a:r>
            <a:endParaRPr lang="en-GB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D93C52-8CAB-63F2-4741-EA8868532961}"/>
              </a:ext>
            </a:extLst>
          </p:cNvPr>
          <p:cNvSpPr txBox="1"/>
          <p:nvPr/>
        </p:nvSpPr>
        <p:spPr>
          <a:xfrm>
            <a:off x="9531036" y="6456022"/>
            <a:ext cx="308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Data Analysis</a:t>
            </a:r>
            <a:endParaRPr lang="en-GB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886765-152D-F653-CE8B-BB46D925C1A7}"/>
              </a:ext>
            </a:extLst>
          </p:cNvPr>
          <p:cNvSpPr txBox="1"/>
          <p:nvPr/>
        </p:nvSpPr>
        <p:spPr>
          <a:xfrm>
            <a:off x="7626237" y="4637971"/>
            <a:ext cx="308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Data Modelling</a:t>
            </a:r>
            <a:endParaRPr lang="en-GB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402631-231E-08D1-E4B7-53B1BA30C81E}"/>
              </a:ext>
            </a:extLst>
          </p:cNvPr>
          <p:cNvSpPr txBox="1"/>
          <p:nvPr/>
        </p:nvSpPr>
        <p:spPr>
          <a:xfrm>
            <a:off x="5640399" y="3034616"/>
            <a:ext cx="3085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>
                    <a:lumMod val="95000"/>
                  </a:schemeClr>
                </a:solidFill>
              </a:rPr>
              <a:t>Data Cleaning</a:t>
            </a:r>
            <a:endParaRPr lang="en-GB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166471" y="612592"/>
            <a:ext cx="46361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  <a:latin typeface="Georgia" panose="02040502050405020303" pitchFamily="18" charset="0"/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7DFC2F-FB86-5826-4FA9-B9A26293F0C7}"/>
              </a:ext>
            </a:extLst>
          </p:cNvPr>
          <p:cNvSpPr txBox="1"/>
          <p:nvPr/>
        </p:nvSpPr>
        <p:spPr>
          <a:xfrm>
            <a:off x="3194168" y="3761618"/>
            <a:ext cx="83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A100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16</a:t>
            </a:r>
            <a:endParaRPr lang="en-GB" sz="5400" b="1" dirty="0">
              <a:solidFill>
                <a:srgbClr val="A100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E84E8-13FB-4BF0-5496-A7894EA86AC6}"/>
              </a:ext>
            </a:extLst>
          </p:cNvPr>
          <p:cNvSpPr txBox="1"/>
          <p:nvPr/>
        </p:nvSpPr>
        <p:spPr>
          <a:xfrm>
            <a:off x="2127159" y="4842421"/>
            <a:ext cx="2972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/>
              <a:t>Unique Categories</a:t>
            </a:r>
            <a:endParaRPr lang="en-GB" sz="4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7F584B-904B-3064-0714-7CEEDAD1716D}"/>
              </a:ext>
            </a:extLst>
          </p:cNvPr>
          <p:cNvGrpSpPr/>
          <p:nvPr/>
        </p:nvGrpSpPr>
        <p:grpSpPr>
          <a:xfrm>
            <a:off x="12742597" y="3701855"/>
            <a:ext cx="2972219" cy="2281131"/>
            <a:chOff x="7373539" y="3761618"/>
            <a:chExt cx="2972219" cy="228113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18EDA1E-9E4F-EF7F-BFAE-1D189C63A856}"/>
                </a:ext>
              </a:extLst>
            </p:cNvPr>
            <p:cNvSpPr txBox="1"/>
            <p:nvPr/>
          </p:nvSpPr>
          <p:spPr>
            <a:xfrm>
              <a:off x="8059549" y="3761618"/>
              <a:ext cx="16002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5400" b="1" dirty="0">
                  <a:solidFill>
                    <a:srgbClr val="A100FF"/>
                  </a:solidFill>
                  <a:latin typeface="Microsoft YaHei Light" panose="020B0502040204020203" pitchFamily="34" charset="-122"/>
                  <a:ea typeface="Microsoft YaHei Light" panose="020B0502040204020203" pitchFamily="34" charset="-122"/>
                </a:rPr>
                <a:t>1897</a:t>
              </a:r>
              <a:endParaRPr lang="en-GB" sz="5400" b="1" dirty="0">
                <a:solidFill>
                  <a:srgbClr val="A100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788F35-0F23-5791-3CEE-A68A349798D9}"/>
                </a:ext>
              </a:extLst>
            </p:cNvPr>
            <p:cNvSpPr txBox="1"/>
            <p:nvPr/>
          </p:nvSpPr>
          <p:spPr>
            <a:xfrm>
              <a:off x="7373539" y="4842420"/>
              <a:ext cx="297221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600" dirty="0"/>
                <a:t>Reactions on ‘Animals’ posts</a:t>
              </a:r>
              <a:endParaRPr lang="en-GB" sz="36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140331F-BB77-DF4E-39C1-7B277200D6F1}"/>
              </a:ext>
            </a:extLst>
          </p:cNvPr>
          <p:cNvSpPr txBox="1"/>
          <p:nvPr/>
        </p:nvSpPr>
        <p:spPr>
          <a:xfrm>
            <a:off x="7413474" y="3761618"/>
            <a:ext cx="2634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rgbClr val="A100FF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January</a:t>
            </a:r>
            <a:endParaRPr lang="en-GB" sz="5400" b="1" dirty="0">
              <a:solidFill>
                <a:srgbClr val="A100FF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E1CDF5-F71C-FF02-BE55-567183451597}"/>
              </a:ext>
            </a:extLst>
          </p:cNvPr>
          <p:cNvSpPr txBox="1"/>
          <p:nvPr/>
        </p:nvSpPr>
        <p:spPr>
          <a:xfrm>
            <a:off x="7256233" y="4842420"/>
            <a:ext cx="29722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Month we highest posts</a:t>
            </a:r>
            <a:endParaRPr lang="en-GB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AB413B55-7734-BCCA-8EFB-A779E243C33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" r="2502"/>
          <a:stretch/>
        </p:blipFill>
        <p:spPr>
          <a:xfrm>
            <a:off x="2578531" y="1409700"/>
            <a:ext cx="14947469" cy="800429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19976B-4F76-856A-4069-35E13257A5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161" y="867309"/>
            <a:ext cx="10494460" cy="855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273</Words>
  <Application>Microsoft Office PowerPoint</Application>
  <PresentationFormat>Custom</PresentationFormat>
  <Paragraphs>88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Graphik Regular</vt:lpstr>
      <vt:lpstr>Arial</vt:lpstr>
      <vt:lpstr>Calibri</vt:lpstr>
      <vt:lpstr>Arial Rounded MT Bold</vt:lpstr>
      <vt:lpstr>Georgia</vt:lpstr>
      <vt:lpstr>Microsoft YaHei Light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Dnyaneeshwar Koradiya</cp:lastModifiedBy>
  <cp:revision>8</cp:revision>
  <dcterms:created xsi:type="dcterms:W3CDTF">2006-08-16T00:00:00Z</dcterms:created>
  <dcterms:modified xsi:type="dcterms:W3CDTF">2024-07-01T15:09:32Z</dcterms:modified>
  <dc:identifier>DAEhDyfaYKE</dc:identifier>
</cp:coreProperties>
</file>