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D3D1-DEB9-4936-80C0-FBC72A04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07C7C-1B1D-433E-9664-F987683F5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5D09A-2A32-45DA-A5F8-52026EBF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A61E-11B4-4D37-970A-9A14F07F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4C26B-4D71-4C09-A84C-520579AC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41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149D-92C0-496B-A997-D3FAD6AF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1269F-54C7-4805-BCE4-88386052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EB4D8-362F-41CC-84B7-704A530E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74516-3742-4531-A1E9-0545EB61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8987-D6D3-4559-98E6-F188DB0E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7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A6466-BA95-49BD-A908-68F32B3B5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1966F-74DE-40B3-B79B-A4C85B22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8BCA9-E441-4F95-BF92-6E9B6DFE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49DB7-F8DA-422E-8B23-61709FEB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9033-FACA-4C31-A7BC-ECF75F1C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006C-3CEF-412D-AB15-E1E42A60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060E-9024-441C-807C-8F377944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8FA6-D730-403E-9088-2E1AEAA0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5B06A-F3E6-4842-8128-36074D62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81140-E336-488C-8373-67CD6A06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3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C633-FDC5-461C-84B8-3CB1B23E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60FB-EE48-41F1-BC41-0643C3C0B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73846-1553-42CE-A1EB-EA4E5B44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D4114-864D-4B59-A16C-685C00EE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1C7-05E6-43AB-8A53-9D636EAA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0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73B5-874B-4D69-873B-05A5C66C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D7C7-51FD-4E61-A19D-5A866EBA3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1CE63-A63A-45D9-A243-F842197E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DC746-1C44-4B51-A2EF-84835057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F047C-20C8-4183-931F-CD40C855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38EE1-975A-4974-ABE3-2106AE6B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16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53B3-BFB5-456C-858A-3D5C635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39B12-8414-4185-B54A-7F5C5BFA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C3AEA-9175-4DDE-9685-D2D733328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0D660-67C0-4579-BF25-5B40E68AA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04234-48A1-450C-9CFB-784F0A024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DFB3A-A005-407C-8436-BB73412D3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A0ABF-BC78-494E-8670-D8E34379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49F0D5-7275-4F43-A5AF-416FF04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06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83BE-3D33-4B17-AED4-8D8E4728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BE71-D457-45BC-A871-A11D6DEE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440A-143C-4CF9-9494-E3B3D5FA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809F9-82A0-4BED-A04E-979E347D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9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FB9EF-E572-4B1F-BE8F-72C78A81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7132F-7D44-409C-92A7-214DD2F9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B61E6-E926-4932-AD2F-3ED53E62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4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7AD3-3D8A-4340-929C-E74C74AD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596F-F044-4F70-98EA-D98AC2820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130B5-845D-4832-BF23-387E546C1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325A3-BD7C-4CE5-B268-70C6CFC1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71BD9-A8E0-423E-B18C-99F61F11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BB740-2E0C-4B02-92FA-23C5AA11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13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8FF0-5383-43F6-A282-F8963F9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BA9C2-06DD-453D-B564-C9063787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5680-262E-4C92-BF8B-B243D0A31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20C6-D63C-466C-8064-5A9B5556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46519-49B4-4FE7-91E0-56F9BFE6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71C88-3F02-4EA9-83BC-CA1691E7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7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3C12C-AC6A-449C-BF00-278F220F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B8C2-CED9-4427-89E5-AD5BE4D9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F4B2-8A2B-4657-8697-016878B9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D387-FDA7-4BFA-A846-F4D4697EFBBF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A7D2A-B2DA-4D25-9681-5F417D52E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1919-2E19-41D7-8EE6-E2E97F67D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31BE-A5F2-4133-95C2-81A5F656C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69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606A-5001-4B8C-BF89-D665DDD9C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Hello People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29E76-15C5-45FF-B9AD-F23D5F58A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4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People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People </dc:title>
  <dc:creator>Dnyanesh Kalbhut</dc:creator>
  <cp:lastModifiedBy>Dnyanesh Kalbhut</cp:lastModifiedBy>
  <cp:revision>1</cp:revision>
  <dcterms:created xsi:type="dcterms:W3CDTF">2024-10-27T07:22:37Z</dcterms:created>
  <dcterms:modified xsi:type="dcterms:W3CDTF">2024-10-27T07:22:59Z</dcterms:modified>
</cp:coreProperties>
</file>