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5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9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9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75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7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9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470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6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3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3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4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47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62FAE7-7073-43D6-AB8A-5762BC0E84A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709EC6-AB61-4327-9844-3E135A4E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36045-6434-4F78-1C43-CD2BFEB7B3AF}"/>
              </a:ext>
            </a:extLst>
          </p:cNvPr>
          <p:cNvSpPr txBox="1"/>
          <p:nvPr/>
        </p:nvSpPr>
        <p:spPr>
          <a:xfrm>
            <a:off x="2377440" y="2367171"/>
            <a:ext cx="8138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SQL PROJECT ON </a:t>
            </a:r>
            <a:r>
              <a:rPr lang="en-IN" sz="6600" dirty="0"/>
              <a:t>Olympics Athletes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DC616-D66B-47C4-9AC0-E21BC259577B}"/>
              </a:ext>
            </a:extLst>
          </p:cNvPr>
          <p:cNvSpPr txBox="1"/>
          <p:nvPr/>
        </p:nvSpPr>
        <p:spPr>
          <a:xfrm>
            <a:off x="8575040" y="4744720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Dnyaneshwar Wadje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594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3390-120B-6F5C-A9FB-AB80A4D2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Q9. In Which Sports United States Has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18DB2-27FB-1021-AA11-86699D51F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176" y="2495469"/>
            <a:ext cx="6408975" cy="18670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A2DDD-6444-69F7-8CBB-547B7F3A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17" y="4362531"/>
            <a:ext cx="4303570" cy="138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99EB-E695-EFBE-DFA6-A16855A1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Q10. Find Top 3 Players Who Have Won Most Medals Along With Their Sports And Country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AABB23-9140-FF62-6324-5BC48FAC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94" y="2557287"/>
            <a:ext cx="6066046" cy="1920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FAB64C-E87F-4813-6D7D-6836F881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93" y="4234580"/>
            <a:ext cx="5035905" cy="15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AC0B-3E09-5873-D61C-34705E67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Q11. Find player with most gold medals in cycling along with his country.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96185-F660-1361-5FBE-914C002D8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683" y="2525951"/>
            <a:ext cx="6073666" cy="18060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EF0D5-6341-7ED4-B2B2-DC4F7BDB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68" y="4572000"/>
            <a:ext cx="3901778" cy="11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0FB0-54DB-6C41-4331-098A91D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Q12. Find Player With Most Medals (Gold + Silver + Bronze) In Basketball Also Show His Country.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469C8-D70B-C888-B419-6A52D181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27012"/>
            <a:ext cx="7742591" cy="1943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D8ECB-9E69-4AD6-D6FC-E29A048F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400" y="4572002"/>
            <a:ext cx="3513124" cy="10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5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DDC7-0D46-A764-9A50-7112E12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Q13. Find Out The Count Of Different Medals Of The Top Basketball Player.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AB014F-8E4C-B51B-9787-069B82DB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572" y="4743064"/>
            <a:ext cx="4077589" cy="11328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B9E7A-D5C9-BA59-AA65-1956E395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886" y="2664828"/>
            <a:ext cx="595935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8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C06D-5141-898E-3052-84A67ED6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Q14. Find Out Medals Won By Male, Female Each Year.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9D953-1859-C5FD-C80B-F9EA0D6B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2624"/>
            <a:ext cx="5044877" cy="1752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A45B1-A8A9-3840-3FFD-000B66B65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313" y="3347146"/>
            <a:ext cx="2288171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E8DF-B588-A804-CD60-E1F6A8B4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Q1. Show How Many Medal Counts Present For Entire Data.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558B0E-7A7B-33D1-9071-90D66D07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72" y="2665087"/>
            <a:ext cx="3673158" cy="175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55CFF-D82D-5182-9E2E-9A9AC217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15995"/>
            <a:ext cx="2730099" cy="12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0295-599E-D99C-4664-402F8810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Q2. Show Count Of Unique Sports Are Present In Olympics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AF4A4A-B166-18F7-C71C-B407B3C22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250" y="4180895"/>
            <a:ext cx="3054428" cy="13038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DB339-C3A9-2C22-4EFE-7A8C6813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039" y="2677104"/>
            <a:ext cx="3711262" cy="150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B063-5ACD-3D85-7099-69BB9C96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Q3. Show How Many Different Medals Won By Team India In Data.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429184-9E7A-5819-5AC9-EF3DCC6BA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634" y="2628830"/>
            <a:ext cx="5890770" cy="16003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A722C-55BA-622A-CF7A-4414E3B3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91" y="4386485"/>
            <a:ext cx="2968153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108E-3BA1-11C1-EE7C-DDCA1E65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Q4. Show Event Wise Medals Won By India Show From Highest To Lowest Medals Won In Order.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520F4-B183-CC61-379B-8C2AB2280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538" y="2679830"/>
            <a:ext cx="5738357" cy="1714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59B63-9851-8AE5-2FF6-F99E88DC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400" y="3537154"/>
            <a:ext cx="4474689" cy="24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0A2A-DF6C-64F8-A35C-B81624CA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Q5. Show Event And Year Wise Medals Won By India In Order Of Year.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53D38-A470-E1C6-D238-C1525051E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573" y="2434471"/>
            <a:ext cx="6149873" cy="181371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39B38-E1AC-9FD5-774B-765A534B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19" y="3185539"/>
            <a:ext cx="5158708" cy="29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8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897F-17B2-353B-FA30-65C4DD47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Q6. Show The Country With Maximum Medals Won Gold, Silver, Bronze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EE79F-9519-034A-4430-3CAF47F8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191" y="2727802"/>
            <a:ext cx="4724809" cy="184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72638-F274-E9BA-A062-B5213BAE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0" y="4646654"/>
            <a:ext cx="335439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1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FBB5-C710-5251-FBE9-BBD27C8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Q7. Show The Top 10 Countries With Respect To Gold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40BF8-1E46-6181-0F4D-4C34688B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49" y="2628733"/>
            <a:ext cx="4808167" cy="20710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3D823-4F2C-7173-5310-DCE40C71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752" y="2794594"/>
            <a:ext cx="2916822" cy="324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4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E504-C39C-82AF-7CC5-495DDB5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Q8. Show In Which Year Did United States Won Most Medals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4E91B6-4241-42DF-B931-007E1C282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4297" y="4572002"/>
            <a:ext cx="2942301" cy="11012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3B940-2590-E932-EDDE-7A66F5FA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634106"/>
            <a:ext cx="665889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3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212</Words>
  <Application>Microsoft Office PowerPoint</Application>
  <PresentationFormat>Widescreen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PowerPoint Presentation</vt:lpstr>
      <vt:lpstr>Q1. Show How Many Medal Counts Present For Entire Data.</vt:lpstr>
      <vt:lpstr>Q2. Show Count Of Unique Sports Are Present In Olympics</vt:lpstr>
      <vt:lpstr> Q3. Show How Many Different Medals Won By Team India In Data.</vt:lpstr>
      <vt:lpstr>Q4. Show Event Wise Medals Won By India Show From Highest To Lowest Medals Won In Order.</vt:lpstr>
      <vt:lpstr>Q5. Show Event And Year Wise Medals Won By India In Order Of Year.</vt:lpstr>
      <vt:lpstr>Q6. Show The Country With Maximum Medals Won Gold, Silver, Bronze</vt:lpstr>
      <vt:lpstr> Q7. Show The Top 10 Countries With Respect To Gold Medals</vt:lpstr>
      <vt:lpstr>Q8. Show In Which Year Did United States Won Most Medals</vt:lpstr>
      <vt:lpstr> Q9. In Which Sports United States Has Most Medals</vt:lpstr>
      <vt:lpstr>Q10. Find Top 3 Players Who Have Won Most Medals Along With Their Sports And Country</vt:lpstr>
      <vt:lpstr>Q11. Find player with most gold medals in cycling along with his country.</vt:lpstr>
      <vt:lpstr>Q12. Find Player With Most Medals (Gold + Silver + Bronze) In Basketball Also Show His Country.</vt:lpstr>
      <vt:lpstr>Q13. Find Out The Count Of Different Medals Of The Top Basketball Player.</vt:lpstr>
      <vt:lpstr>Q14. Find Out Medals Won By Male, Female Each Year.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Dnyaneshwar Wadje</dc:creator>
  <cp:lastModifiedBy>Dnyaneshwar Wadje</cp:lastModifiedBy>
  <cp:revision>6</cp:revision>
  <dcterms:created xsi:type="dcterms:W3CDTF">2025-05-10T12:03:38Z</dcterms:created>
  <dcterms:modified xsi:type="dcterms:W3CDTF">2025-05-10T13:16:48Z</dcterms:modified>
</cp:coreProperties>
</file>