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221" y="6397627"/>
            <a:ext cx="645795" cy="4234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952" y="20827"/>
            <a:ext cx="1007935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3285566"/>
            <a:ext cx="10118725" cy="217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39736" y="6165417"/>
            <a:ext cx="3288029" cy="224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9893" y="6199959"/>
            <a:ext cx="27177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8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93" y="237058"/>
            <a:ext cx="1208430" cy="7893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359" y="1726819"/>
            <a:ext cx="11371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761605" algn="l"/>
              </a:tabLst>
            </a:pPr>
            <a:r>
              <a:rPr sz="5400" b="0" u="none" dirty="0">
                <a:solidFill>
                  <a:srgbClr val="FFFFFF"/>
                </a:solidFill>
                <a:latin typeface="Arial"/>
                <a:cs typeface="Arial"/>
              </a:rPr>
              <a:t>WIPRO</a:t>
            </a:r>
            <a:r>
              <a:rPr sz="5400" b="0" u="none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0" u="none" dirty="0">
                <a:solidFill>
                  <a:srgbClr val="FFFFFF"/>
                </a:solidFill>
                <a:latin typeface="Arial"/>
                <a:cs typeface="Arial"/>
              </a:rPr>
              <a:t>NGA</a:t>
            </a:r>
            <a:r>
              <a:rPr sz="5400" b="0" u="none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0" u="none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5400" b="0" u="none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100" b="0" u="none" spc="-75" baseline="-9773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8100" b="0" u="none" baseline="-9773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5400" b="0" u="none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5400" b="0" u="non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0" u="none" spc="-10" dirty="0">
                <a:solidFill>
                  <a:srgbClr val="FFFFFF"/>
                </a:solidFill>
                <a:latin typeface="Arial"/>
                <a:cs typeface="Arial"/>
              </a:rPr>
              <a:t>Batch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6145479"/>
            <a:ext cx="19215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11960" algn="l"/>
              </a:tabLst>
            </a:pP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www</a:t>
            </a:r>
            <a:r>
              <a:rPr sz="135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5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rpsconsulting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50" spc="-25" dirty="0">
                <a:solidFill>
                  <a:srgbClr val="FFFFFF"/>
                </a:solidFill>
                <a:latin typeface="Arial"/>
                <a:cs typeface="Arial"/>
              </a:rPr>
              <a:t>.in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Capstone</a:t>
            </a:r>
            <a:r>
              <a:rPr spc="-130" dirty="0"/>
              <a:t> </a:t>
            </a:r>
            <a:r>
              <a:rPr dirty="0"/>
              <a:t>Project</a:t>
            </a:r>
            <a:r>
              <a:rPr spc="-80" dirty="0"/>
              <a:t> </a:t>
            </a:r>
            <a:r>
              <a:rPr spc="-20" dirty="0"/>
              <a:t>Presentation</a:t>
            </a:r>
            <a:r>
              <a:rPr spc="-12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dirty="0"/>
              <a:t>31</a:t>
            </a:r>
            <a:r>
              <a:rPr spc="-110" dirty="0"/>
              <a:t> </a:t>
            </a:r>
            <a:r>
              <a:rPr spc="-60" dirty="0"/>
              <a:t>July</a:t>
            </a:r>
            <a:r>
              <a:rPr spc="-105" dirty="0"/>
              <a:t> </a:t>
            </a:r>
            <a:r>
              <a:rPr spc="-20" dirty="0"/>
              <a:t>2024</a:t>
            </a:r>
          </a:p>
          <a:p>
            <a:pPr marL="12700" marR="5080">
              <a:lnSpc>
                <a:spcPts val="7300"/>
              </a:lnSpc>
              <a:spcBef>
                <a:spcPts val="265"/>
              </a:spcBef>
              <a:tabLst>
                <a:tab pos="1106805" algn="l"/>
                <a:tab pos="1835150" algn="l"/>
                <a:tab pos="2638425" algn="l"/>
                <a:tab pos="2921635" algn="l"/>
                <a:tab pos="3599815" algn="l"/>
                <a:tab pos="4039235" algn="l"/>
                <a:tab pos="5523865" algn="l"/>
                <a:tab pos="6810375" algn="l"/>
                <a:tab pos="7817484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Title</a:t>
            </a:r>
            <a:r>
              <a:rPr dirty="0"/>
              <a:t>	</a:t>
            </a:r>
            <a:r>
              <a:rPr spc="-20" dirty="0"/>
              <a:t>Here</a:t>
            </a:r>
            <a:r>
              <a:rPr dirty="0"/>
              <a:t>	</a:t>
            </a:r>
            <a:r>
              <a:rPr spc="100" dirty="0"/>
              <a:t>-</a:t>
            </a:r>
            <a:r>
              <a:rPr dirty="0"/>
              <a:t>	</a:t>
            </a:r>
            <a:r>
              <a:rPr spc="-10" dirty="0"/>
              <a:t>online</a:t>
            </a:r>
            <a:r>
              <a:rPr dirty="0"/>
              <a:t>	</a:t>
            </a:r>
            <a:r>
              <a:rPr spc="-10" dirty="0"/>
              <a:t>shopping</a:t>
            </a:r>
            <a:r>
              <a:rPr dirty="0"/>
              <a:t>	</a:t>
            </a:r>
            <a:r>
              <a:rPr spc="-10" dirty="0"/>
              <a:t>system</a:t>
            </a:r>
            <a:r>
              <a:rPr dirty="0"/>
              <a:t>	</a:t>
            </a:r>
            <a:r>
              <a:rPr sz="3600" spc="-15" baseline="1157" dirty="0"/>
              <a:t>Using</a:t>
            </a:r>
            <a:r>
              <a:rPr sz="3600" baseline="1157" dirty="0"/>
              <a:t>	</a:t>
            </a:r>
            <a:r>
              <a:rPr sz="2400" dirty="0"/>
              <a:t>Client</a:t>
            </a:r>
            <a:r>
              <a:rPr sz="2400" spc="-135" dirty="0"/>
              <a:t> </a:t>
            </a:r>
            <a:r>
              <a:rPr sz="2400" spc="-10" dirty="0"/>
              <a:t>side</a:t>
            </a:r>
            <a:r>
              <a:rPr sz="2400" spc="-135" dirty="0"/>
              <a:t> </a:t>
            </a:r>
            <a:r>
              <a:rPr sz="2400" spc="-55" dirty="0"/>
              <a:t>server </a:t>
            </a:r>
            <a:r>
              <a:rPr sz="2400" spc="-45" dirty="0"/>
              <a:t>Presented</a:t>
            </a:r>
            <a:r>
              <a:rPr sz="2400" spc="-30" dirty="0"/>
              <a:t> </a:t>
            </a:r>
            <a:r>
              <a:rPr sz="2400" dirty="0"/>
              <a:t>by</a:t>
            </a:r>
            <a:r>
              <a:rPr sz="2400" spc="-20" dirty="0"/>
              <a:t> </a:t>
            </a:r>
            <a:r>
              <a:rPr sz="2400" spc="-150" dirty="0"/>
              <a:t>–</a:t>
            </a:r>
            <a:r>
              <a:rPr sz="2400" spc="-20" dirty="0"/>
              <a:t> </a:t>
            </a:r>
            <a:r>
              <a:rPr sz="2400" spc="-10" dirty="0"/>
              <a:t>dnyaniya</a:t>
            </a:r>
            <a:r>
              <a:rPr sz="2400" dirty="0"/>
              <a:t>	</a:t>
            </a:r>
            <a:r>
              <a:rPr sz="2400" spc="-10" dirty="0"/>
              <a:t>Gurav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151" y="6857"/>
            <a:ext cx="1064006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63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Amendment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metrics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capabilities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diverse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 data,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 statistics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application-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metrics.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4957"/>
            <a:ext cx="10753089" cy="5848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" y="205232"/>
            <a:ext cx="4305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0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42391" y="822705"/>
            <a:ext cx="11081385" cy="493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 indent="-6350" algn="just">
              <a:lnSpc>
                <a:spcPts val="35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aims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provide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hands-</a:t>
            </a:r>
            <a:r>
              <a:rPr sz="2800" spc="-20" dirty="0">
                <a:latin typeface="Times New Roman"/>
                <a:cs typeface="Times New Roman"/>
              </a:rPr>
              <a:t>on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experience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developing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Linux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print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metrics.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learn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interact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18415" marR="12700" algn="just">
              <a:lnSpc>
                <a:spcPts val="352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Linux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kernel,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via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character 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45"/>
              </a:spcBef>
            </a:pPr>
            <a:endParaRPr sz="28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  <a:p>
            <a:pPr marL="18415" marR="7620" indent="-6350" algn="just">
              <a:lnSpc>
                <a:spcPct val="104700"/>
              </a:lnSpc>
              <a:spcBef>
                <a:spcPts val="540"/>
              </a:spcBef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involves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Linux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retrieve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CPU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usage,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memory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usage,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disk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I/O </a:t>
            </a:r>
            <a:r>
              <a:rPr sz="2800" dirty="0">
                <a:latin typeface="Times New Roman"/>
                <a:cs typeface="Times New Roman"/>
              </a:rPr>
              <a:t>metrics.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loaded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unloaded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kernel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interaction.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42391" y="720598"/>
            <a:ext cx="11077575" cy="5408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15" marR="5080" indent="-6350" algn="just">
              <a:lnSpc>
                <a:spcPts val="3520"/>
              </a:lnSpc>
              <a:spcBef>
                <a:spcPts val="80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motivation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behind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Linux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real-time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performance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metrics.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tool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proactive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offering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insights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CPU,</a:t>
            </a:r>
            <a:endParaRPr sz="2800">
              <a:latin typeface="Times New Roman"/>
              <a:cs typeface="Times New Roman"/>
            </a:endParaRPr>
          </a:p>
          <a:p>
            <a:pPr marL="18415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memory,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disk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usage.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Additionally,</a:t>
            </a:r>
            <a:r>
              <a:rPr sz="2800" spc="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serves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valuable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  <a:p>
            <a:pPr marL="18415" algn="just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Times New Roman"/>
                <a:cs typeface="Times New Roman"/>
              </a:rPr>
              <a:t>experience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Linux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kernel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programming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practical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monitoring.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28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PROJECTSCOPE</a:t>
            </a:r>
            <a:endParaRPr sz="3200">
              <a:latin typeface="Times New Roman"/>
              <a:cs typeface="Times New Roman"/>
            </a:endParaRPr>
          </a:p>
          <a:p>
            <a:pPr marL="594360" indent="-572770">
              <a:lnSpc>
                <a:spcPct val="100000"/>
              </a:lnSpc>
              <a:spcBef>
                <a:spcPts val="3479"/>
              </a:spcBef>
              <a:buFont typeface="Arial"/>
              <a:buChar char="•"/>
              <a:tabLst>
                <a:tab pos="594360" algn="l"/>
              </a:tabLst>
            </a:pPr>
            <a:r>
              <a:rPr sz="2800" dirty="0">
                <a:latin typeface="Times New Roman"/>
                <a:cs typeface="Times New Roman"/>
              </a:rPr>
              <a:t>Create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Linux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metrics.</a:t>
            </a:r>
            <a:endParaRPr sz="2800">
              <a:latin typeface="Times New Roman"/>
              <a:cs typeface="Times New Roman"/>
            </a:endParaRPr>
          </a:p>
          <a:p>
            <a:pPr marL="594360" marR="168910" indent="-573405">
              <a:lnSpc>
                <a:spcPct val="103600"/>
              </a:lnSpc>
              <a:spcBef>
                <a:spcPts val="35"/>
              </a:spcBef>
              <a:buFont typeface="Arial"/>
              <a:buChar char="•"/>
              <a:tabLst>
                <a:tab pos="594360" algn="l"/>
              </a:tabLst>
            </a:pPr>
            <a:r>
              <a:rPr sz="2800" dirty="0">
                <a:latin typeface="Times New Roman"/>
                <a:cs typeface="Times New Roman"/>
              </a:rPr>
              <a:t>Retrieve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CPU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memory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disk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I/O.</a:t>
            </a:r>
            <a:endParaRPr sz="2800">
              <a:latin typeface="Times New Roman"/>
              <a:cs typeface="Times New Roman"/>
            </a:endParaRPr>
          </a:p>
          <a:p>
            <a:pPr marL="594360" indent="-57277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594360" algn="l"/>
              </a:tabLst>
            </a:pP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retrieved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character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Various</a:t>
            </a:r>
            <a:r>
              <a:rPr spc="-190" dirty="0"/>
              <a:t> </a:t>
            </a:r>
            <a:r>
              <a:rPr dirty="0"/>
              <a:t>Application</a:t>
            </a:r>
            <a:r>
              <a:rPr spc="-135" dirty="0"/>
              <a:t> </a:t>
            </a:r>
            <a:r>
              <a:rPr spc="-60" dirty="0"/>
              <a:t>Tools</a:t>
            </a:r>
            <a:r>
              <a:rPr spc="-105" dirty="0"/>
              <a:t> </a:t>
            </a:r>
            <a:r>
              <a:rPr dirty="0"/>
              <a:t>That</a:t>
            </a:r>
            <a:r>
              <a:rPr spc="-20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5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spc="-10" dirty="0"/>
              <a:t>Project:-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0952" y="770890"/>
            <a:ext cx="11092815" cy="471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 indent="-514984">
              <a:lnSpc>
                <a:spcPts val="3060"/>
              </a:lnSpc>
              <a:buClr>
                <a:srgbClr val="0D0D0D"/>
              </a:buClr>
              <a:buSzPct val="116666"/>
              <a:buFont typeface="Times New Roman"/>
              <a:buAutoNum type="arabicPeriod"/>
              <a:tabLst>
                <a:tab pos="628015" algn="l"/>
              </a:tabLst>
            </a:pPr>
            <a:r>
              <a:rPr sz="2400" dirty="0">
                <a:latin typeface="Carlito"/>
                <a:cs typeface="Carlito"/>
              </a:rPr>
              <a:t>Code </a:t>
            </a:r>
            <a:r>
              <a:rPr sz="2400" spc="-10" dirty="0">
                <a:latin typeface="Carlito"/>
                <a:cs typeface="Carlito"/>
              </a:rPr>
              <a:t>blocks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35"/>
              </a:spcBef>
              <a:buClr>
                <a:srgbClr val="0D0D0D"/>
              </a:buClr>
            </a:pPr>
            <a:endParaRPr sz="2400" dirty="0">
              <a:latin typeface="Carlito"/>
              <a:cs typeface="Carlito"/>
            </a:endParaRPr>
          </a:p>
          <a:p>
            <a:pPr marL="628015" indent="-514984">
              <a:lnSpc>
                <a:spcPct val="100000"/>
              </a:lnSpc>
              <a:buClr>
                <a:srgbClr val="0D0D0D"/>
              </a:buClr>
              <a:buSzPct val="116666"/>
              <a:buFont typeface="Times New Roman"/>
              <a:buAutoNum type="arabicPeriod"/>
              <a:tabLst>
                <a:tab pos="628015" algn="l"/>
              </a:tabLst>
            </a:pPr>
            <a:r>
              <a:rPr sz="2400" dirty="0">
                <a:latin typeface="Carlito"/>
                <a:cs typeface="Carlito"/>
              </a:rPr>
              <a:t>Visual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studio</a:t>
            </a:r>
            <a:endParaRPr sz="2400" dirty="0">
              <a:latin typeface="Carlito"/>
              <a:cs typeface="Carlito"/>
            </a:endParaRPr>
          </a:p>
          <a:p>
            <a:pPr marL="628015" indent="-514984">
              <a:lnSpc>
                <a:spcPct val="100000"/>
              </a:lnSpc>
              <a:spcBef>
                <a:spcPts val="1720"/>
              </a:spcBef>
              <a:buClr>
                <a:srgbClr val="0D0D0D"/>
              </a:buClr>
              <a:buSzPct val="116666"/>
              <a:buFont typeface="Times New Roman"/>
              <a:buAutoNum type="arabicPeriod"/>
              <a:tabLst>
                <a:tab pos="628015" algn="l"/>
              </a:tabLst>
            </a:pPr>
            <a:r>
              <a:rPr sz="2400" spc="-10" dirty="0">
                <a:latin typeface="Carlito"/>
                <a:cs typeface="Carlito"/>
              </a:rPr>
              <a:t>terminal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400" dirty="0">
              <a:latin typeface="Carlito"/>
              <a:cs typeface="Carlito"/>
            </a:endParaRPr>
          </a:p>
          <a:p>
            <a:pPr marL="18415" marR="347345" indent="-6350">
              <a:lnSpc>
                <a:spcPct val="1036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integrating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ensures </a:t>
            </a:r>
            <a:r>
              <a:rPr sz="2800" dirty="0">
                <a:latin typeface="Times New Roman"/>
                <a:cs typeface="Times New Roman"/>
              </a:rPr>
              <a:t>comprehensive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development,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testing,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debugging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Linux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character</a:t>
            </a:r>
            <a:endParaRPr sz="2800" dirty="0">
              <a:latin typeface="Times New Roman"/>
              <a:cs typeface="Times New Roman"/>
            </a:endParaRPr>
          </a:p>
          <a:p>
            <a:pPr marL="18415" marR="5080">
              <a:lnSpc>
                <a:spcPct val="103600"/>
              </a:lnSpc>
              <a:spcBef>
                <a:spcPts val="10"/>
              </a:spcBef>
            </a:pP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metrics.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combination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facilitates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efficient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reliable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crucial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 </a:t>
            </a:r>
            <a:r>
              <a:rPr sz="2800" dirty="0">
                <a:latin typeface="Times New Roman"/>
                <a:cs typeface="Times New Roman"/>
              </a:rPr>
              <a:t>performance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Modules</a:t>
            </a:r>
            <a:r>
              <a:rPr spc="-11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I</a:t>
            </a:r>
            <a:r>
              <a:rPr spc="-45" dirty="0"/>
              <a:t> </a:t>
            </a:r>
            <a:r>
              <a:rPr dirty="0"/>
              <a:t>Have</a:t>
            </a:r>
            <a:r>
              <a:rPr spc="-100" dirty="0"/>
              <a:t> </a:t>
            </a:r>
            <a:r>
              <a:rPr dirty="0"/>
              <a:t>Worked</a:t>
            </a:r>
            <a:r>
              <a:rPr spc="-50" dirty="0"/>
              <a:t> </a:t>
            </a:r>
            <a:r>
              <a:rPr dirty="0"/>
              <a:t>On</a:t>
            </a:r>
            <a:r>
              <a:rPr spc="-110" dirty="0"/>
              <a:t> </a:t>
            </a:r>
            <a:r>
              <a:rPr dirty="0"/>
              <a:t>This</a:t>
            </a:r>
            <a:r>
              <a:rPr spc="-50" dirty="0"/>
              <a:t> </a:t>
            </a:r>
            <a:r>
              <a:rPr spc="-10" dirty="0"/>
              <a:t>Project:-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0095" y="959866"/>
            <a:ext cx="1684655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 indent="-3562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68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admin</a:t>
            </a:r>
            <a:endParaRPr sz="2800" dirty="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spcBef>
                <a:spcPts val="3085"/>
              </a:spcBef>
              <a:buAutoNum type="arabicPeriod"/>
              <a:tabLst>
                <a:tab pos="368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client</a:t>
            </a:r>
            <a:endParaRPr sz="2800" dirty="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spcBef>
                <a:spcPts val="3085"/>
              </a:spcBef>
              <a:buAutoNum type="arabicPeriod"/>
              <a:tabLst>
                <a:tab pos="368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customer</a:t>
            </a:r>
            <a:endParaRPr sz="2800" dirty="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spcBef>
                <a:spcPts val="1620"/>
              </a:spcBef>
              <a:buSzPct val="116666"/>
              <a:buFont typeface="Times New Roman"/>
              <a:buAutoNum type="arabicPeriod"/>
              <a:tabLst>
                <a:tab pos="368935" algn="l"/>
              </a:tabLst>
            </a:pPr>
            <a:r>
              <a:rPr lang="en-US" sz="2800" spc="-10" dirty="0">
                <a:latin typeface="Carlito"/>
                <a:cs typeface="Carlito"/>
              </a:rPr>
              <a:t>employee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Times New Roman"/>
              <a:buAutoNum type="arabicPeriod"/>
            </a:pPr>
            <a:endParaRPr sz="2400" dirty="0">
              <a:latin typeface="Carlito"/>
              <a:cs typeface="Carlito"/>
            </a:endParaRPr>
          </a:p>
          <a:p>
            <a:pPr marL="368935" indent="-356235">
              <a:lnSpc>
                <a:spcPct val="100000"/>
              </a:lnSpc>
              <a:buSzPct val="116666"/>
              <a:buFont typeface="Times New Roman"/>
              <a:buAutoNum type="arabicPeriod"/>
              <a:tabLst>
                <a:tab pos="368935" algn="l"/>
              </a:tabLst>
            </a:pPr>
            <a:r>
              <a:rPr lang="en-US" sz="2800" spc="-10" dirty="0">
                <a:latin typeface="Carlito"/>
                <a:cs typeface="Carlito"/>
              </a:rPr>
              <a:t>person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" y="26923"/>
            <a:ext cx="1020318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u="none" dirty="0">
                <a:latin typeface="Times New Roman"/>
                <a:cs typeface="Times New Roman"/>
              </a:rPr>
              <a:t>By</a:t>
            </a:r>
            <a:r>
              <a:rPr sz="2800" b="0" u="none" spc="-4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working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on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these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modules,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the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project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ensures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a</a:t>
            </a:r>
            <a:r>
              <a:rPr sz="2800" b="0" u="none" spc="-3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comprehensive</a:t>
            </a:r>
            <a:r>
              <a:rPr sz="2800" b="0" u="none" spc="-40" dirty="0">
                <a:latin typeface="Times New Roman"/>
                <a:cs typeface="Times New Roman"/>
              </a:rPr>
              <a:t> </a:t>
            </a:r>
            <a:r>
              <a:rPr sz="2800" b="0" u="none" spc="-2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8415" marR="65405">
              <a:lnSpc>
                <a:spcPct val="103200"/>
              </a:lnSpc>
              <a:spcBef>
                <a:spcPts val="25"/>
              </a:spcBef>
            </a:pPr>
            <a:r>
              <a:rPr sz="2800" b="0" u="none" dirty="0">
                <a:latin typeface="Times New Roman"/>
                <a:cs typeface="Times New Roman"/>
              </a:rPr>
              <a:t>functional</a:t>
            </a:r>
            <a:r>
              <a:rPr sz="2800" b="0" u="none" spc="-4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Linux</a:t>
            </a:r>
            <a:r>
              <a:rPr sz="2800" b="0" u="none" spc="-3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character</a:t>
            </a:r>
            <a:r>
              <a:rPr sz="2800" b="0" u="none" spc="-3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device</a:t>
            </a:r>
            <a:r>
              <a:rPr sz="2800" b="0" u="none" spc="-4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driver</a:t>
            </a:r>
            <a:r>
              <a:rPr sz="2800" b="0" u="none" spc="-3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that</a:t>
            </a:r>
            <a:r>
              <a:rPr sz="2800" b="0" u="none" spc="-3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outputs</a:t>
            </a:r>
            <a:r>
              <a:rPr sz="2800" b="0" u="none" spc="-4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system</a:t>
            </a:r>
            <a:r>
              <a:rPr sz="2800" b="0" u="none" spc="-30" dirty="0">
                <a:latin typeface="Times New Roman"/>
                <a:cs typeface="Times New Roman"/>
              </a:rPr>
              <a:t> </a:t>
            </a:r>
            <a:r>
              <a:rPr sz="2800" b="0" u="none" spc="-10" dirty="0">
                <a:latin typeface="Times New Roman"/>
                <a:cs typeface="Times New Roman"/>
              </a:rPr>
              <a:t>metrics, </a:t>
            </a:r>
            <a:r>
              <a:rPr sz="2800" b="0" u="none" dirty="0">
                <a:latin typeface="Times New Roman"/>
                <a:cs typeface="Times New Roman"/>
              </a:rPr>
              <a:t>offering</a:t>
            </a:r>
            <a:r>
              <a:rPr sz="2800" b="0" u="none" spc="-5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valuable</a:t>
            </a:r>
            <a:r>
              <a:rPr sz="2800" b="0" u="none" spc="-4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insights</a:t>
            </a:r>
            <a:r>
              <a:rPr sz="2800" b="0" u="none" spc="-5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into</a:t>
            </a:r>
            <a:r>
              <a:rPr sz="2800" b="0" u="none" spc="-4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system</a:t>
            </a:r>
            <a:r>
              <a:rPr sz="2800" b="0" u="none" spc="-4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performance</a:t>
            </a:r>
            <a:r>
              <a:rPr sz="2800" b="0" u="none" spc="-50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and</a:t>
            </a:r>
            <a:r>
              <a:rPr sz="2800" b="0" u="none" spc="-45" dirty="0">
                <a:latin typeface="Times New Roman"/>
                <a:cs typeface="Times New Roman"/>
              </a:rPr>
              <a:t> </a:t>
            </a:r>
            <a:r>
              <a:rPr sz="2800" b="0" u="none" dirty="0">
                <a:latin typeface="Times New Roman"/>
                <a:cs typeface="Times New Roman"/>
              </a:rPr>
              <a:t>resource</a:t>
            </a:r>
            <a:r>
              <a:rPr sz="2800" b="0" u="none" spc="-50" dirty="0">
                <a:latin typeface="Times New Roman"/>
                <a:cs typeface="Times New Roman"/>
              </a:rPr>
              <a:t> </a:t>
            </a:r>
            <a:r>
              <a:rPr sz="2800" b="0" u="none" spc="-10" dirty="0">
                <a:latin typeface="Times New Roman"/>
                <a:cs typeface="Times New Roman"/>
              </a:rPr>
              <a:t>usage.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0952" y="1988947"/>
            <a:ext cx="11729720" cy="2995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8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</a:t>
            </a:r>
            <a:r>
              <a:rPr sz="2800" b="1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Project:-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Times New Roman"/>
              <a:cs typeface="Times New Roman"/>
            </a:endParaRPr>
          </a:p>
          <a:p>
            <a:pPr marL="248285" indent="-203200">
              <a:lnSpc>
                <a:spcPct val="100000"/>
              </a:lnSpc>
              <a:buAutoNum type="arabicPeriod"/>
              <a:tabLst>
                <a:tab pos="248285" algn="l"/>
              </a:tabLst>
            </a:pP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constructor”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Client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(ipAddr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string&amp;,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port: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400" b="1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32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92735" marR="5080">
              <a:lnSpc>
                <a:spcPct val="109400"/>
              </a:lnSpc>
              <a:spcBef>
                <a:spcPts val="610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constructor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initialize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IP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address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port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remote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server.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default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“127.0.0.1”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“7777”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respectively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parameters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omitted.</a:t>
            </a:r>
            <a:endParaRPr sz="1800">
              <a:latin typeface="Carlito"/>
              <a:cs typeface="Carlito"/>
            </a:endParaRPr>
          </a:p>
          <a:p>
            <a:pPr marL="344805" indent="-280670">
              <a:lnSpc>
                <a:spcPct val="100000"/>
              </a:lnSpc>
              <a:spcBef>
                <a:spcPts val="940"/>
              </a:spcBef>
              <a:buAutoNum type="arabicPeriod" startAt="2"/>
              <a:tabLst>
                <a:tab pos="344805" algn="l"/>
              </a:tabLst>
            </a:pPr>
            <a:r>
              <a:rPr sz="2000" b="1" dirty="0">
                <a:latin typeface="Arial"/>
                <a:cs typeface="Arial"/>
              </a:rPr>
              <a:t>“destructor”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~Client</a:t>
            </a:r>
            <a:endParaRPr sz="2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destructor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cleanup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close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winsock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APIs</a:t>
            </a:r>
            <a:r>
              <a:rPr sz="1100" spc="-10" dirty="0">
                <a:latin typeface="Carlito"/>
                <a:cs typeface="Carlito"/>
              </a:rPr>
              <a:t>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72" y="-79540"/>
            <a:ext cx="11588750" cy="455866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41300" indent="-241300">
              <a:lnSpc>
                <a:spcPct val="100000"/>
              </a:lnSpc>
              <a:spcBef>
                <a:spcPts val="950"/>
              </a:spcBef>
              <a:buAutoNum type="arabicPeriod" startAt="3"/>
              <a:tabLst>
                <a:tab pos="241300" algn="l"/>
              </a:tabLst>
            </a:pP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​start()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</a:t>
            </a:r>
            <a:endParaRPr sz="2400">
              <a:latin typeface="Times New Roman"/>
              <a:cs typeface="Times New Roman"/>
            </a:endParaRPr>
          </a:p>
          <a:p>
            <a:pPr marL="247015" marR="273050">
              <a:lnSpc>
                <a:spcPct val="109500"/>
              </a:lnSpc>
              <a:spcBef>
                <a:spcPts val="484"/>
              </a:spcBef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public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member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function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initializes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winsock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APIs.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If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error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occurs,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returns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false;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otherwise,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returns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true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also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connects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with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server.</a:t>
            </a:r>
            <a:endParaRPr sz="2000">
              <a:latin typeface="Carlito"/>
              <a:cs typeface="Carlito"/>
            </a:endParaRPr>
          </a:p>
          <a:p>
            <a:pPr marL="221615" indent="-217804">
              <a:lnSpc>
                <a:spcPct val="100000"/>
              </a:lnSpc>
              <a:spcBef>
                <a:spcPts val="640"/>
              </a:spcBef>
              <a:buSzPct val="97727"/>
              <a:buAutoNum type="arabicPeriod" startAt="4"/>
              <a:tabLst>
                <a:tab pos="221615" algn="l"/>
              </a:tabLst>
            </a:pPr>
            <a:r>
              <a:rPr sz="22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Connect()</a:t>
            </a:r>
            <a:r>
              <a:rPr sz="22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2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void</a:t>
            </a:r>
            <a:endParaRPr sz="220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  <a:spcBef>
                <a:spcPts val="690"/>
              </a:spcBef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private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member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creates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socket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connects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with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server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at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specified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address.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000">
              <a:latin typeface="Carlito"/>
              <a:cs typeface="Carlito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235"/>
              </a:spcBef>
              <a:buSzPct val="95833"/>
              <a:buAutoNum type="arabicPeriod" startAt="5"/>
              <a:tabLst>
                <a:tab pos="266700" algn="l"/>
              </a:tabLst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Send(…)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marL="247015" algn="just">
              <a:lnSpc>
                <a:spcPct val="109400"/>
              </a:lnSpc>
              <a:spcBef>
                <a:spcPts val="2160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public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function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send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information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across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connection.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consists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overloads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take </a:t>
            </a:r>
            <a:r>
              <a:rPr sz="1800" dirty="0">
                <a:latin typeface="Carlito"/>
                <a:cs typeface="Carlito"/>
              </a:rPr>
              <a:t>int,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double,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strings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arguments.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although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types,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information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still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converted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char*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sent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server.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function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returns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bytes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sent.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" y="1057401"/>
            <a:ext cx="9611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Future</a:t>
            </a:r>
            <a:r>
              <a:rPr spc="-185" dirty="0"/>
              <a:t> </a:t>
            </a:r>
            <a:r>
              <a:rPr spc="-10" dirty="0"/>
              <a:t>Amendments</a:t>
            </a:r>
            <a:r>
              <a:rPr spc="-185" dirty="0"/>
              <a:t> </a:t>
            </a:r>
            <a:r>
              <a:rPr dirty="0"/>
              <a:t>Addressing</a:t>
            </a:r>
            <a:r>
              <a:rPr spc="-10" dirty="0"/>
              <a:t> </a:t>
            </a:r>
            <a:r>
              <a:rPr dirty="0"/>
              <a:t>Common</a:t>
            </a:r>
            <a:r>
              <a:rPr spc="-5" dirty="0"/>
              <a:t> </a:t>
            </a:r>
            <a:r>
              <a:rPr spc="-10" dirty="0"/>
              <a:t>Challenges:-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2024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RPS</a:t>
            </a:r>
            <a:r>
              <a:rPr spc="-20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0095" y="1536193"/>
            <a:ext cx="11452860" cy="44856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68935" indent="-356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68935" algn="l"/>
              </a:tabLst>
            </a:pPr>
            <a:r>
              <a:rPr sz="2800" dirty="0">
                <a:latin typeface="Times New Roman"/>
                <a:cs typeface="Times New Roman"/>
              </a:rPr>
              <a:t>Handling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Increased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Load:</a:t>
            </a:r>
            <a:endParaRPr sz="2800">
              <a:latin typeface="Times New Roman"/>
              <a:cs typeface="Times New Roman"/>
            </a:endParaRPr>
          </a:p>
          <a:p>
            <a:pPr marL="917575" marR="5080" lvl="1" indent="-457200">
              <a:lnSpc>
                <a:spcPct val="106300"/>
              </a:lnSpc>
              <a:spcBef>
                <a:spcPts val="489"/>
              </a:spcBef>
              <a:buFont typeface="Arial"/>
              <a:buChar char="•"/>
              <a:tabLst>
                <a:tab pos="91757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Challenge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complex,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 might need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handle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volumes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metrics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collection.</a:t>
            </a:r>
            <a:endParaRPr sz="2400">
              <a:latin typeface="Times New Roman"/>
              <a:cs typeface="Times New Roman"/>
            </a:endParaRPr>
          </a:p>
          <a:p>
            <a:pPr marL="917575" marR="43180" lvl="1" indent="-457200">
              <a:lnSpc>
                <a:spcPct val="106300"/>
              </a:lnSpc>
              <a:spcBef>
                <a:spcPts val="800"/>
              </a:spcBef>
              <a:buFont typeface="Arial"/>
              <a:buChar char="•"/>
              <a:tabLst>
                <a:tab pos="917575" algn="l"/>
              </a:tabLst>
            </a:pPr>
            <a:r>
              <a:rPr sz="2400" b="1" dirty="0">
                <a:latin typeface="Times New Roman"/>
                <a:cs typeface="Times New Roman"/>
              </a:rPr>
              <a:t>Amendment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-10" dirty="0">
                <a:latin typeface="Times New Roman"/>
                <a:cs typeface="Times New Roman"/>
              </a:rPr>
              <a:t> high-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incorporating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asynchronous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batch</a:t>
            </a:r>
            <a:r>
              <a:rPr sz="2400" spc="-20" dirty="0">
                <a:latin typeface="Times New Roman"/>
                <a:cs typeface="Times New Roman"/>
              </a:rPr>
              <a:t> data</a:t>
            </a:r>
            <a:endParaRPr sz="2400">
              <a:latin typeface="Times New Roman"/>
              <a:cs typeface="Times New Roman"/>
            </a:endParaRPr>
          </a:p>
          <a:p>
            <a:pPr marL="917575">
              <a:lnSpc>
                <a:spcPct val="100000"/>
              </a:lnSpc>
              <a:spcBef>
                <a:spcPts val="185"/>
              </a:spcBef>
            </a:pPr>
            <a:r>
              <a:rPr sz="2400" spc="-10" dirty="0">
                <a:latin typeface="Times New Roman"/>
                <a:cs typeface="Times New Roman"/>
              </a:rPr>
              <a:t>handling.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40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buAutoNum type="arabicPeriod" startAt="2"/>
              <a:tabLst>
                <a:tab pos="368935" algn="l"/>
              </a:tabLst>
            </a:pPr>
            <a:r>
              <a:rPr sz="2800" dirty="0">
                <a:latin typeface="Times New Roman"/>
                <a:cs typeface="Times New Roman"/>
              </a:rPr>
              <a:t>Extended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Metrics:</a:t>
            </a:r>
            <a:endParaRPr sz="2800">
              <a:latin typeface="Times New Roman"/>
              <a:cs typeface="Times New Roman"/>
            </a:endParaRPr>
          </a:p>
          <a:p>
            <a:pPr marL="917575" marR="556260" lvl="1" indent="-457200">
              <a:lnSpc>
                <a:spcPct val="106200"/>
              </a:lnSpc>
              <a:spcBef>
                <a:spcPts val="490"/>
              </a:spcBef>
              <a:buFont typeface="Arial"/>
              <a:buChar char="•"/>
              <a:tabLst>
                <a:tab pos="917575" algn="l"/>
              </a:tabLst>
            </a:pPr>
            <a:r>
              <a:rPr sz="2400" b="1" dirty="0">
                <a:latin typeface="Times New Roman"/>
                <a:cs typeface="Times New Roman"/>
              </a:rPr>
              <a:t>Challenge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might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granular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metrics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beyond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those </a:t>
            </a:r>
            <a:r>
              <a:rPr sz="2400" dirty="0">
                <a:latin typeface="Times New Roman"/>
                <a:cs typeface="Times New Roman"/>
              </a:rPr>
              <a:t>initially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implemented.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739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Carlito</vt:lpstr>
      <vt:lpstr>Courier New</vt:lpstr>
      <vt:lpstr>Times New Roman</vt:lpstr>
      <vt:lpstr>Office Theme</vt:lpstr>
      <vt:lpstr>WIPRO NGA Program – Linux Batch</vt:lpstr>
      <vt:lpstr>PowerPoint Presentation</vt:lpstr>
      <vt:lpstr>PROJECT OVERVIEW</vt:lpstr>
      <vt:lpstr>MOTIVATION</vt:lpstr>
      <vt:lpstr>Various Application Tools That Are Used In This Project:-</vt:lpstr>
      <vt:lpstr>The Modules That I Have Worked On This Project:-</vt:lpstr>
      <vt:lpstr>By working on these modules, the project ensures a comprehensive and functional Linux character device driver that outputs system metrics, offering valuable insights into system performance and resource usage.</vt:lpstr>
      <vt:lpstr>PowerPoint Presentation</vt:lpstr>
      <vt:lpstr>Future Amendments Addressing Common Challenges:-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Dnyaniya gurav</cp:lastModifiedBy>
  <cp:revision>2</cp:revision>
  <dcterms:created xsi:type="dcterms:W3CDTF">2024-08-08T12:34:29Z</dcterms:created>
  <dcterms:modified xsi:type="dcterms:W3CDTF">2024-08-08T12:46:32Z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2024-08-08T00:00:00Z</vt:filetime>
  </property>
  <property fmtid="{D5CDD505-2E9C-101B-9397-08002B2CF9AE}" pid="5" name="Producer">
    <vt:lpwstr>3-Heights(TM) PDF Security Shell 4.8.25.2 (http://www.pdf-tools.com)</vt:lpwstr>
  </property>
</Properties>
</file>