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9" r:id="rId4"/>
    <p:sldId id="257" r:id="rId5"/>
    <p:sldId id="261" r:id="rId6"/>
    <p:sldId id="268" r:id="rId7"/>
    <p:sldId id="269" r:id="rId8"/>
    <p:sldId id="260" r:id="rId9"/>
    <p:sldId id="262" r:id="rId10"/>
    <p:sldId id="263" r:id="rId11"/>
    <p:sldId id="266" r:id="rId12"/>
    <p:sldId id="270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3 Tier Application</a:t>
            </a:r>
          </a:p>
          <a:p>
            <a:endParaRPr lang="en-US" dirty="0"/>
          </a:p>
          <a:p>
            <a:r>
              <a:rPr lang="en-US" dirty="0"/>
              <a:t>Web Server</a:t>
            </a:r>
          </a:p>
          <a:p>
            <a:endParaRPr lang="en-US" dirty="0"/>
          </a:p>
          <a:p>
            <a:r>
              <a:rPr lang="en-US" dirty="0"/>
              <a:t>What is PHP?</a:t>
            </a:r>
          </a:p>
          <a:p>
            <a:endParaRPr lang="en-US" dirty="0"/>
          </a:p>
          <a:p>
            <a:r>
              <a:rPr lang="en-US" dirty="0"/>
              <a:t>Why PHP?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9608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DELETE statement is used to delete records from a table:</a:t>
            </a:r>
          </a:p>
          <a:p>
            <a:endParaRPr lang="en-US" dirty="0"/>
          </a:p>
          <a:p>
            <a:r>
              <a:rPr lang="en-US" sz="2800" b="1" dirty="0"/>
              <a:t>Query:</a:t>
            </a:r>
          </a:p>
          <a:p>
            <a:pPr marL="0" indent="0">
              <a:buNone/>
            </a:pPr>
            <a:r>
              <a:rPr lang="en-US" sz="2800" b="1" dirty="0"/>
              <a:t> 	$</a:t>
            </a:r>
            <a:r>
              <a:rPr lang="en-US" sz="2800" b="1" dirty="0" err="1"/>
              <a:t>sql</a:t>
            </a:r>
            <a:r>
              <a:rPr lang="en-US" sz="2800" b="1" dirty="0"/>
              <a:t>=“</a:t>
            </a:r>
            <a:r>
              <a:rPr lang="en-US" sz="2800" dirty="0"/>
              <a:t> DELETE FROM </a:t>
            </a:r>
            <a:r>
              <a:rPr lang="en-US" sz="2800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WHERE </a:t>
            </a:r>
            <a:r>
              <a:rPr lang="en-US" sz="2800" dirty="0" err="1"/>
              <a:t>some_column</a:t>
            </a:r>
            <a:r>
              <a:rPr lang="en-US" sz="2800" dirty="0"/>
              <a:t> = </a:t>
            </a:r>
            <a:r>
              <a:rPr lang="en-US" sz="2800" dirty="0" err="1"/>
              <a:t>some_value</a:t>
            </a:r>
            <a:r>
              <a:rPr lang="en-US" sz="2800" dirty="0"/>
              <a:t>”;</a:t>
            </a:r>
            <a:endParaRPr lang="en-US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00695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:-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select query;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mysqli_fetch_row</a:t>
            </a:r>
            <a:r>
              <a:rPr lang="en-US" dirty="0"/>
              <a:t>($</a:t>
            </a:r>
            <a:r>
              <a:rPr lang="en-US" dirty="0" smtClean="0"/>
              <a:t>result);</a:t>
            </a:r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r>
              <a:rPr lang="en-US" dirty="0" smtClean="0"/>
              <a:t>Two ways :-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1. Row wise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2. Column wise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06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057399"/>
            <a:ext cx="7745505" cy="4068763"/>
          </a:xfrm>
        </p:spPr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mysqli_fetch_row</a:t>
            </a:r>
            <a:r>
              <a:rPr lang="en-US" dirty="0"/>
              <a:t>($result) as $k=&gt;$v)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echo </a:t>
            </a:r>
            <a:r>
              <a:rPr lang="en-US" dirty="0" smtClean="0"/>
              <a:t>$k;		//1</a:t>
            </a:r>
            <a:r>
              <a:rPr lang="en-US" baseline="30000" dirty="0" smtClean="0"/>
              <a:t>st</a:t>
            </a:r>
            <a:r>
              <a:rPr lang="en-US" dirty="0" smtClean="0"/>
              <a:t> column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echo $</a:t>
            </a:r>
            <a:r>
              <a:rPr lang="en-US" smtClean="0"/>
              <a:t>v;		//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 functions </a:t>
            </a:r>
            <a:r>
              <a:rPr lang="en-US" altLang="en-US" dirty="0"/>
              <a:t>return NULL (or false) if they fail.</a:t>
            </a:r>
          </a:p>
          <a:p>
            <a:r>
              <a:rPr lang="en-US" altLang="en-US" dirty="0"/>
              <a:t>Several functions are helpful in graceful failure</a:t>
            </a:r>
          </a:p>
          <a:p>
            <a:pPr lvl="1"/>
            <a:r>
              <a:rPr lang="en-US" altLang="en-US" dirty="0"/>
              <a:t>die(</a:t>
            </a:r>
            <a:r>
              <a:rPr lang="en-US" altLang="en-US" i="1" dirty="0"/>
              <a:t>string</a:t>
            </a:r>
            <a:r>
              <a:rPr lang="en-US" altLang="en-US" dirty="0"/>
              <a:t>) - halts and displays the string</a:t>
            </a:r>
          </a:p>
          <a:p>
            <a:pPr lvl="1"/>
            <a:r>
              <a:rPr lang="en-US" altLang="en-US" dirty="0" err="1"/>
              <a:t>mysql_errno</a:t>
            </a:r>
            <a:r>
              <a:rPr lang="en-US" altLang="en-US" dirty="0"/>
              <a:t>() - returns number of error</a:t>
            </a:r>
          </a:p>
          <a:p>
            <a:pPr lvl="1"/>
            <a:r>
              <a:rPr lang="en-US" altLang="en-US" dirty="0" err="1"/>
              <a:t>mysql_error</a:t>
            </a:r>
            <a:r>
              <a:rPr lang="en-US" altLang="en-US" dirty="0"/>
              <a:t>() - returns text of error</a:t>
            </a: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Error </a:t>
            </a:r>
            <a:r>
              <a:rPr lang="en-US" altLang="en-US" dirty="0"/>
              <a:t>Handling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685800" y="685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270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69710" cy="1030044"/>
          </a:xfrm>
        </p:spPr>
        <p:txBody>
          <a:bodyPr/>
          <a:lstStyle/>
          <a:p>
            <a:r>
              <a:rPr lang="en-US" dirty="0"/>
              <a:t>How PHP works?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772399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53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057401"/>
            <a:ext cx="8839199" cy="4068762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Function: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</a:rPr>
              <a:t>	</a:t>
            </a:r>
            <a:r>
              <a:rPr lang="en-US" b="1" dirty="0" err="1">
                <a:latin typeface="Calibri" panose="020F0502020204030204" pitchFamily="34" charset="0"/>
              </a:rPr>
              <a:t>mysqli_connect</a:t>
            </a:r>
            <a:r>
              <a:rPr lang="en-US" b="1" dirty="0">
                <a:latin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</a:rPr>
              <a:t>server,user,passwd,database</a:t>
            </a:r>
            <a:r>
              <a:rPr lang="en-US" b="1" dirty="0" smtClean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</a:endParaRPr>
          </a:p>
          <a:p>
            <a:r>
              <a:rPr lang="en-US" b="1" dirty="0" smtClean="0">
                <a:latin typeface="Calibri" panose="020F0502020204030204" pitchFamily="34" charset="0"/>
              </a:rPr>
              <a:t>Parameters :-</a:t>
            </a: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</a:endParaRPr>
          </a:p>
          <a:p>
            <a:pPr lvl="1"/>
            <a:r>
              <a:rPr lang="en-US" dirty="0"/>
              <a:t>Server</a:t>
            </a:r>
          </a:p>
          <a:p>
            <a:pPr lvl="1"/>
            <a:r>
              <a:rPr lang="en-US" dirty="0"/>
              <a:t>User</a:t>
            </a:r>
          </a:p>
          <a:p>
            <a:pPr lvl="1"/>
            <a:r>
              <a:rPr lang="en-US" dirty="0"/>
              <a:t>Password</a:t>
            </a:r>
          </a:p>
          <a:p>
            <a:pPr lvl="1"/>
            <a:r>
              <a:rPr lang="en-US" dirty="0"/>
              <a:t>Database</a:t>
            </a:r>
          </a:p>
          <a:p>
            <a:endParaRPr lang="en-US" dirty="0"/>
          </a:p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41335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servername</a:t>
            </a:r>
            <a:r>
              <a:rPr lang="en-US" dirty="0"/>
              <a:t> = "localhost";</a:t>
            </a:r>
            <a:br>
              <a:rPr lang="en-US" dirty="0"/>
            </a:br>
            <a:r>
              <a:rPr lang="en-US" dirty="0"/>
              <a:t>$username = "username";</a:t>
            </a:r>
            <a:br>
              <a:rPr lang="en-US" dirty="0"/>
            </a:br>
            <a:r>
              <a:rPr lang="en-US" dirty="0"/>
              <a:t>$password = "password";</a:t>
            </a:r>
          </a:p>
          <a:p>
            <a:pPr marL="0" indent="0">
              <a:buNone/>
            </a:pPr>
            <a:r>
              <a:rPr lang="en-US" dirty="0"/>
              <a:t>      $database = “</a:t>
            </a:r>
            <a:r>
              <a:rPr lang="en-US" dirty="0" err="1"/>
              <a:t>db</a:t>
            </a:r>
            <a:r>
              <a:rPr lang="en-US" dirty="0"/>
              <a:t>";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 Create connection</a:t>
            </a:r>
            <a:br>
              <a:rPr lang="en-US" dirty="0"/>
            </a:br>
            <a:r>
              <a:rPr lang="en-US" dirty="0"/>
              <a:t>$conn =</a:t>
            </a:r>
            <a:r>
              <a:rPr lang="en-US" dirty="0" err="1"/>
              <a:t>mysqli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 $username, $password, $database);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 Check connection</a:t>
            </a:r>
            <a:br>
              <a:rPr lang="en-US" dirty="0"/>
            </a:br>
            <a:r>
              <a:rPr lang="en-US" dirty="0"/>
              <a:t>if ($conn) {</a:t>
            </a:r>
            <a:br>
              <a:rPr lang="en-US" dirty="0"/>
            </a:br>
            <a:r>
              <a:rPr lang="en-US" dirty="0"/>
              <a:t>    echo "Connection failed: " ;</a:t>
            </a:r>
            <a:br>
              <a:rPr lang="en-US" dirty="0"/>
            </a:br>
            <a:r>
              <a:rPr lang="en-US" dirty="0"/>
              <a:t>} </a:t>
            </a:r>
            <a:br>
              <a:rPr lang="en-US" dirty="0"/>
            </a:br>
            <a:r>
              <a:rPr lang="en-US" dirty="0"/>
              <a:t>echo "Connected successfully";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56263" cy="10542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4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Syntax for creating table :-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CREATE </a:t>
            </a:r>
            <a:r>
              <a:rPr lang="en-US" dirty="0">
                <a:latin typeface="Calibri" panose="020F0502020204030204" pitchFamily="34" charset="0"/>
              </a:rPr>
              <a:t>TABLE Students (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name VARCHAR (20)  ,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 err="1">
                <a:latin typeface="Calibri" panose="020F0502020204030204" pitchFamily="34" charset="0"/>
              </a:rPr>
              <a:t>rollno</a:t>
            </a:r>
            <a:r>
              <a:rPr lang="en-US" dirty="0">
                <a:latin typeface="Calibri" panose="020F0502020204030204" pitchFamily="34" charset="0"/>
              </a:rPr>
              <a:t> VARCHAR(20) primary key,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age VARCHAR(3) ,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city VARCHAR(20)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</a:p>
        </p:txBody>
      </p:sp>
    </p:spTree>
    <p:extLst>
      <p:ext uri="{BB962C8B-B14F-4D97-AF65-F5344CB8AC3E}">
        <p14:creationId xmlns:p14="http://schemas.microsoft.com/office/powerpoint/2010/main" val="407716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Syntax :-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include_once</a:t>
            </a:r>
            <a:r>
              <a:rPr lang="en-US" dirty="0"/>
              <a:t>('</a:t>
            </a:r>
            <a:r>
              <a:rPr lang="en-US" dirty="0" err="1"/>
              <a:t>conn.php</a:t>
            </a:r>
            <a:r>
              <a:rPr lang="en-US" dirty="0" smtClean="0"/>
              <a:t>');	//connection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</a:t>
            </a:r>
            <a:r>
              <a:rPr lang="en-US" dirty="0" smtClean="0"/>
              <a:t>query </a:t>
            </a:r>
            <a:r>
              <a:rPr lang="en-US" dirty="0"/>
              <a:t>= "use </a:t>
            </a:r>
            <a:r>
              <a:rPr lang="en-US" dirty="0" smtClean="0"/>
              <a:t>Student";	//database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mysqli_query</a:t>
            </a:r>
            <a:r>
              <a:rPr lang="en-US" dirty="0"/>
              <a:t>($</a:t>
            </a:r>
            <a:r>
              <a:rPr lang="en-US" dirty="0" err="1"/>
              <a:t>conn,$</a:t>
            </a:r>
            <a:r>
              <a:rPr lang="en-US" dirty="0" err="1" smtClean="0"/>
              <a:t>query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$user = $_GET[</a:t>
            </a:r>
            <a:r>
              <a:rPr lang="en-US" dirty="0" smtClean="0"/>
              <a:t>'name'];	//getting user 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 err="1" smtClean="0"/>
              <a:t>rno</a:t>
            </a:r>
            <a:r>
              <a:rPr lang="en-US" dirty="0" smtClean="0"/>
              <a:t> </a:t>
            </a:r>
            <a:r>
              <a:rPr lang="en-US" dirty="0"/>
              <a:t>= $_GET</a:t>
            </a:r>
            <a:r>
              <a:rPr lang="en-US" dirty="0" smtClean="0"/>
              <a:t>[‘</a:t>
            </a:r>
            <a:r>
              <a:rPr lang="en-US" dirty="0" err="1" smtClean="0"/>
              <a:t>rollno</a:t>
            </a:r>
            <a:r>
              <a:rPr lang="en-US" dirty="0" smtClean="0"/>
              <a:t>'];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$age </a:t>
            </a:r>
            <a:r>
              <a:rPr lang="en-US" dirty="0"/>
              <a:t>= $_GET</a:t>
            </a:r>
            <a:r>
              <a:rPr lang="en-US" dirty="0" smtClean="0"/>
              <a:t>[‘age'];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$city = $_GET['city'];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1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in = "insert into </a:t>
            </a:r>
            <a:r>
              <a:rPr lang="en-US" dirty="0" smtClean="0"/>
              <a:t>Student 						values</a:t>
            </a:r>
            <a:r>
              <a:rPr lang="en-US" dirty="0"/>
              <a:t>('$user</a:t>
            </a:r>
            <a:r>
              <a:rPr lang="en-US" dirty="0" smtClean="0"/>
              <a:t>','$</a:t>
            </a:r>
            <a:r>
              <a:rPr lang="en-US" dirty="0" err="1" smtClean="0"/>
              <a:t>rno</a:t>
            </a:r>
            <a:r>
              <a:rPr lang="en-US" dirty="0" smtClean="0"/>
              <a:t>',$</a:t>
            </a:r>
            <a:r>
              <a:rPr lang="en-US" dirty="0" err="1" smtClean="0"/>
              <a:t>age,'$</a:t>
            </a:r>
            <a:r>
              <a:rPr lang="en-US" dirty="0" err="1"/>
              <a:t>city</a:t>
            </a:r>
            <a:r>
              <a:rPr lang="en-US" dirty="0" smtClean="0"/>
              <a:t>')";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mysqli_query</a:t>
            </a:r>
            <a:r>
              <a:rPr lang="en-US" dirty="0"/>
              <a:t>($</a:t>
            </a:r>
            <a:r>
              <a:rPr lang="en-US" dirty="0" err="1"/>
              <a:t>conn,$in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9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2209800"/>
            <a:ext cx="7745505" cy="381000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&lt;?</a:t>
            </a:r>
            <a:r>
              <a:rPr lang="en-US" sz="2000" b="1" dirty="0" err="1">
                <a:latin typeface="Calibri" panose="020F0502020204030204" pitchFamily="34" charset="0"/>
              </a:rPr>
              <a:t>php</a:t>
            </a:r>
            <a:r>
              <a:rPr lang="en-US" sz="2000" b="1" dirty="0">
                <a:latin typeface="Calibri" panose="020F0502020204030204" pitchFamily="34" charset="0"/>
              </a:rPr>
              <a:t/>
            </a:r>
            <a:br>
              <a:rPr lang="en-US" sz="2000" b="1" dirty="0">
                <a:latin typeface="Calibri" panose="020F0502020204030204" pitchFamily="34" charset="0"/>
              </a:rPr>
            </a:br>
            <a:r>
              <a:rPr lang="en-US" sz="2000" b="1" dirty="0" err="1">
                <a:latin typeface="Calibri" panose="020F0502020204030204" pitchFamily="34" charset="0"/>
              </a:rPr>
              <a:t>include_once</a:t>
            </a:r>
            <a:r>
              <a:rPr lang="en-US" sz="2000" b="1" dirty="0">
                <a:latin typeface="Calibri" panose="020F0502020204030204" pitchFamily="34" charset="0"/>
              </a:rPr>
              <a:t>(“</a:t>
            </a:r>
            <a:r>
              <a:rPr lang="en-US" sz="2000" b="1" dirty="0" err="1">
                <a:latin typeface="Calibri" panose="020F0502020204030204" pitchFamily="34" charset="0"/>
              </a:rPr>
              <a:t>connection.php</a:t>
            </a:r>
            <a:r>
              <a:rPr lang="en-US" sz="2000" b="1" dirty="0">
                <a:latin typeface="Calibri" panose="020F0502020204030204" pitchFamily="34" charset="0"/>
              </a:rPr>
              <a:t>”);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</a:rPr>
              <a:t/>
            </a:r>
            <a:br>
              <a:rPr lang="en-US" sz="2000" b="1" dirty="0">
                <a:latin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</a:rPr>
              <a:t>$</a:t>
            </a:r>
            <a:r>
              <a:rPr lang="en-US" sz="2000" b="1" dirty="0" err="1">
                <a:latin typeface="Calibri" panose="020F0502020204030204" pitchFamily="34" charset="0"/>
              </a:rPr>
              <a:t>sql</a:t>
            </a:r>
            <a:r>
              <a:rPr lang="en-US" sz="2000" b="1" dirty="0">
                <a:latin typeface="Calibri" panose="020F0502020204030204" pitchFamily="34" charset="0"/>
              </a:rPr>
              <a:t> = "INSERT INTO </a:t>
            </a:r>
            <a:r>
              <a:rPr lang="en-US" sz="2000" b="1" dirty="0" err="1">
                <a:latin typeface="Calibri" panose="020F0502020204030204" pitchFamily="34" charset="0"/>
              </a:rPr>
              <a:t>MyGuests</a:t>
            </a:r>
            <a:r>
              <a:rPr lang="en-US" sz="2000" b="1" dirty="0">
                <a:latin typeface="Calibri" panose="020F0502020204030204" pitchFamily="34" charset="0"/>
              </a:rPr>
              <a:t> (</a:t>
            </a:r>
            <a:r>
              <a:rPr lang="en-US" sz="2000" b="1" dirty="0" err="1">
                <a:latin typeface="Calibri" panose="020F0502020204030204" pitchFamily="34" charset="0"/>
              </a:rPr>
              <a:t>firstname</a:t>
            </a:r>
            <a:r>
              <a:rPr lang="en-US" sz="2000" b="1" dirty="0">
                <a:latin typeface="Calibri" panose="020F0502020204030204" pitchFamily="34" charset="0"/>
              </a:rPr>
              <a:t>, </a:t>
            </a:r>
            <a:r>
              <a:rPr lang="en-US" sz="2000" b="1" dirty="0" err="1">
                <a:latin typeface="Calibri" panose="020F0502020204030204" pitchFamily="34" charset="0"/>
              </a:rPr>
              <a:t>lastname</a:t>
            </a:r>
            <a:r>
              <a:rPr lang="en-US" sz="2000" b="1" dirty="0">
                <a:latin typeface="Calibri" panose="020F0502020204030204" pitchFamily="34" charset="0"/>
              </a:rPr>
              <a:t>, email)</a:t>
            </a:r>
            <a:br>
              <a:rPr lang="en-US" sz="2000" b="1" dirty="0">
                <a:latin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</a:rPr>
              <a:t>VALUES ('John', 'Doe', 'john@example.com')";</a:t>
            </a:r>
            <a:br>
              <a:rPr lang="en-US" sz="2000" b="1" dirty="0">
                <a:latin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</a:rPr>
              <a:t>$result=</a:t>
            </a:r>
            <a:r>
              <a:rPr lang="en-US" sz="2000" b="1" dirty="0" err="1">
                <a:latin typeface="Calibri" panose="020F0502020204030204" pitchFamily="34" charset="0"/>
              </a:rPr>
              <a:t>mysqli_query</a:t>
            </a:r>
            <a:r>
              <a:rPr lang="en-US" sz="2000" b="1" dirty="0">
                <a:latin typeface="Calibri" panose="020F0502020204030204" pitchFamily="34" charset="0"/>
              </a:rPr>
              <a:t>($conn, $</a:t>
            </a:r>
            <a:r>
              <a:rPr lang="en-US" sz="2000" b="1" dirty="0" err="1">
                <a:latin typeface="Calibri" panose="020F0502020204030204" pitchFamily="34" charset="0"/>
              </a:rPr>
              <a:t>sql</a:t>
            </a:r>
            <a:r>
              <a:rPr lang="en-US" sz="2000" b="1" dirty="0">
                <a:latin typeface="Calibri" panose="020F0502020204030204" pitchFamily="34" charset="0"/>
              </a:rPr>
              <a:t>)</a:t>
            </a:r>
            <a:br>
              <a:rPr lang="en-US" sz="2000" b="1" dirty="0">
                <a:latin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</a:rPr>
              <a:t>if ($result) {</a:t>
            </a:r>
            <a:br>
              <a:rPr lang="en-US" sz="2000" b="1" dirty="0">
                <a:latin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</a:rPr>
              <a:t>    echo "New record created successfully";</a:t>
            </a:r>
            <a:br>
              <a:rPr lang="en-US" sz="2000" b="1" dirty="0">
                <a:latin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</a:rPr>
              <a:t>} else {</a:t>
            </a:r>
            <a:br>
              <a:rPr lang="en-US" sz="2000" b="1" dirty="0">
                <a:latin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</a:rPr>
              <a:t>    echo : " Not Inserted"&lt;</a:t>
            </a:r>
            <a:r>
              <a:rPr lang="en-US" sz="2000" b="1" dirty="0" err="1">
                <a:latin typeface="Calibri" panose="020F0502020204030204" pitchFamily="34" charset="0"/>
              </a:rPr>
              <a:t>br</a:t>
            </a:r>
            <a:r>
              <a:rPr lang="en-US" sz="2000" b="1" dirty="0">
                <a:latin typeface="Calibri" panose="020F0502020204030204" pitchFamily="34" charset="0"/>
              </a:rPr>
              <a:t>&gt;";</a:t>
            </a:r>
            <a:br>
              <a:rPr lang="en-US" sz="2000" b="1" dirty="0">
                <a:latin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</a:rPr>
              <a:t>}</a:t>
            </a:r>
            <a:br>
              <a:rPr lang="en-US" sz="2000" b="1" dirty="0">
                <a:latin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</a:rPr>
              <a:t/>
            </a:r>
            <a:br>
              <a:rPr lang="en-US" sz="2000" b="1" dirty="0">
                <a:latin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</a:rPr>
              <a:t>?&gt;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</a:rPr>
              <a:t/>
            </a:r>
            <a:br>
              <a:rPr lang="en-US" sz="2000" b="1" dirty="0">
                <a:latin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725244"/>
          </a:xfrm>
        </p:spPr>
        <p:txBody>
          <a:bodyPr/>
          <a:lstStyle/>
          <a:p>
            <a:r>
              <a:rPr lang="en-US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340094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 MySQL </a:t>
            </a:r>
            <a:r>
              <a:rPr lang="en-US" b="1" dirty="0"/>
              <a:t>UPDATE</a:t>
            </a:r>
            <a:r>
              <a:rPr lang="en-US" dirty="0"/>
              <a:t> query is used to update existing records in a table in a MySQL database.</a:t>
            </a:r>
          </a:p>
          <a:p>
            <a:pPr marL="0" indent="0">
              <a:buNone/>
            </a:pPr>
            <a:r>
              <a:rPr lang="en-US" dirty="0"/>
              <a:t>	It can be used to update one or more field at the 	same time. It can be used to specify any 	condition using the WHERE clause.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sz="2800" b="1" dirty="0">
                <a:latin typeface="Calibri" panose="020F0502020204030204" pitchFamily="34" charset="0"/>
              </a:rPr>
              <a:t>Query: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	$</a:t>
            </a:r>
            <a:r>
              <a:rPr lang="en-US" dirty="0" err="1">
                <a:latin typeface="Calibri" panose="020F0502020204030204" pitchFamily="34" charset="0"/>
              </a:rPr>
              <a:t>sql</a:t>
            </a:r>
            <a:r>
              <a:rPr lang="en-US" dirty="0">
                <a:latin typeface="Calibri" panose="020F0502020204030204" pitchFamily="34" charset="0"/>
              </a:rPr>
              <a:t>=“UPDATE </a:t>
            </a:r>
            <a:r>
              <a:rPr lang="en-US" dirty="0" err="1">
                <a:latin typeface="Calibri" panose="020F0502020204030204" pitchFamily="34" charset="0"/>
              </a:rPr>
              <a:t>databasename.table_name</a:t>
            </a:r>
            <a:r>
              <a:rPr lang="en-US" dirty="0">
                <a:latin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	SET column1=value, column2=value2,...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	WHERE </a:t>
            </a:r>
            <a:r>
              <a:rPr lang="en-US" dirty="0" err="1">
                <a:latin typeface="Calibri" panose="020F0502020204030204" pitchFamily="34" charset="0"/>
              </a:rPr>
              <a:t>some_column</a:t>
            </a:r>
            <a:r>
              <a:rPr lang="en-US" dirty="0">
                <a:latin typeface="Calibri" panose="020F0502020204030204" pitchFamily="34" charset="0"/>
              </a:rPr>
              <a:t>=</a:t>
            </a:r>
            <a:r>
              <a:rPr lang="en-US" dirty="0" err="1">
                <a:latin typeface="Calibri" panose="020F0502020204030204" pitchFamily="34" charset="0"/>
              </a:rPr>
              <a:t>some_value</a:t>
            </a:r>
            <a:r>
              <a:rPr lang="en-US" dirty="0">
                <a:latin typeface="Calibri" panose="020F0502020204030204" pitchFamily="34" charset="0"/>
              </a:rPr>
              <a:t> ”;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448863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90</TotalTime>
  <Words>115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Hardcover</vt:lpstr>
      <vt:lpstr>Introduction</vt:lpstr>
      <vt:lpstr>How PHP works?</vt:lpstr>
      <vt:lpstr>Syntax</vt:lpstr>
      <vt:lpstr>PowerPoint Presentation</vt:lpstr>
      <vt:lpstr>Create </vt:lpstr>
      <vt:lpstr>Insert</vt:lpstr>
      <vt:lpstr>PowerPoint Presentation</vt:lpstr>
      <vt:lpstr>Insert</vt:lpstr>
      <vt:lpstr>Update</vt:lpstr>
      <vt:lpstr>Delete</vt:lpstr>
      <vt:lpstr>Retrieve Data</vt:lpstr>
      <vt:lpstr>PowerPoint Presentation</vt:lpstr>
      <vt:lpstr> Error Handling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user62</dc:creator>
  <cp:lastModifiedBy>user63</cp:lastModifiedBy>
  <cp:revision>18</cp:revision>
  <dcterms:created xsi:type="dcterms:W3CDTF">2006-08-16T00:00:00Z</dcterms:created>
  <dcterms:modified xsi:type="dcterms:W3CDTF">2019-04-22T10:56:27Z</dcterms:modified>
</cp:coreProperties>
</file>