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6" autoAdjust="0"/>
    <p:restoredTop sz="93321" autoAdjust="0"/>
  </p:normalViewPr>
  <p:slideViewPr>
    <p:cSldViewPr>
      <p:cViewPr varScale="1">
        <p:scale>
          <a:sx n="33" d="100"/>
          <a:sy n="33" d="100"/>
        </p:scale>
        <p:origin x="40" y="72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pPr/>
              <a:t>10/20/2022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pPr/>
              <a:t>10/20/2022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1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1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640D2E-0C1A-4418-8763-9BB732EB1D2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7B56-7677-6565-7B1A-B5E3790DB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DD454-86C7-658F-A915-2B4ACA7A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F6E1-2819-394D-F682-8D4B02BD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3D0F-F43E-47C0-96AC-D7D1C23C0EBD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E6D4-E0AC-AAD0-B1C2-3D792EA8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FB78-FE01-F86E-EDEF-1E682CDA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1BC1-D974-4E29-A063-D1939A68B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56E1-1857-8B37-AAA4-355C7CE2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1AC69-ECF2-C333-DE61-DE2C1E6D3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0255-F831-0BC8-4CA3-7639F95D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88B3-5B68-0421-6FB7-4CD2022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AE82-05E0-2676-A814-A86B7C18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71FB9-29E2-AE8C-BE1A-503B0AF83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467E1-2677-228D-ECE4-184E3EC0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6DF3-5935-CB90-AC37-D41107D5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28E0-04C5-CE36-23ED-E8D85F49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4EBE-FD71-D671-2FDE-7AADE133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0B11-13B7-2D76-B67E-0817518D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612-6032-C9F2-0EB8-34E73946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F39F-77A0-C37E-0707-56450FAE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4363-5015-206D-E463-6C920783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7EC1-0C8C-C6D3-F79C-329A9624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4755-42FE-BF1D-49DE-709C49BD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E1BEE-BE52-3D59-6BC3-19488ABA8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7429-4E6D-3FAE-3AF3-C4FCC5E6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A80C-56CD-E9FD-6D78-347C98EB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6008-8B7F-EF27-1AA0-C278CB95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C5DA-98BA-33A9-4B46-E5E1D4B3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55FF-263B-CBBB-B11C-E3CF553BE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17107-2A05-00C0-6897-502E0B2FE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B3A5-1D28-2A1C-65A2-BAF9A6E2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F3449-B9CF-229E-5F52-2C78C982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EF24-E9DB-5926-7402-D09D30AE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29A2-6A91-C9C1-9F54-C469BCB1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A1BB-0F36-469A-8DB7-6013FF69F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BF96A-E942-0547-8D72-2396B3D82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FCA4F-6F1D-5AC8-C87F-0D59803B7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36585-5934-3E9F-2DD4-056E434DD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83902-78BC-9148-03E0-821E8ADE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6E4AE-8B9D-944C-63BA-76C2F922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350DC-858C-D9E5-9FFB-6F37454C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16B3-D974-A8EA-EB40-2937851C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3FFE6-E950-CB7B-A6AB-47A0B661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1D81F-716E-54BA-348B-2AB3B0C2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71C9-BE94-5AE8-1DE0-465334CE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3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59F52-14F7-A257-B930-D17DF86D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A01A4-8FF8-47D7-86D3-4E729C60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AF4BC-096D-8A2F-8951-F3D84DD1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8820-4E95-43E4-28DB-3D7C7704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689B-558E-5AB6-3099-485E4850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9FD59-9F79-6966-E37E-E41746AB7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13B1F-0D48-5FE6-A3A9-F7339EAD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87918-D2B0-417B-12DA-00C9E644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D961-CE59-63B9-D49D-29E178BD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C32-A059-8C4D-8E64-75D034F6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5F453-CA48-B2C8-EF96-3B9753357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90EB-7974-0F58-CE0B-F86B8203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596E1-46A2-226A-C68A-855CB501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8BA3-4194-5CA7-3B2E-DD596F68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A5FD4-0339-FEC1-8E89-E0DD61EC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92382-F94F-A1ED-535C-64532A10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54BAB-5383-3172-5280-E334A518F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7FF9-7F6D-6545-6B3E-BEF9A645E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A9C7-C274-4F50-89C9-83BDB06EDB8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0179-CD5B-AF4F-0F54-F2E010A0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C0D67-C681-C8E2-86BB-EC0F6C1E3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942-5B1B-4E74-B3CD-25BF9B0ABE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6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5555" y="204651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3956" y="3753280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" y="38100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23242A32-E891-4D94-B9BD-4C6539EED0A8}"/>
              </a:ext>
            </a:extLst>
          </p:cNvPr>
          <p:cNvSpPr/>
          <p:nvPr/>
        </p:nvSpPr>
        <p:spPr>
          <a:xfrm>
            <a:off x="7439104" y="5085184"/>
            <a:ext cx="3623860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469212" y="1673464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(CỬU)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8867929" y="1432111"/>
            <a:ext cx="2198076" cy="1016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キュウ</a:t>
            </a:r>
            <a:endParaRPr lang="en-US" altLang="ja-JP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ク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430036" y="6063714"/>
            <a:ext cx="2738931" cy="48141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ここの・つ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9 </a:t>
            </a:r>
            <a:r>
              <a:rPr lang="en-US" altLang="ja-JP" sz="24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272">
            <a:off x="5385289" y="167152"/>
            <a:ext cx="4054305" cy="1356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ä¹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D44EBFA8-F750-4A1D-88D7-CB2924BC33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67" y="18864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59FCAEC-88E5-4178-AD7D-20F31E01DDC4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九（きゅう）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A8F48B7-5A1D-437C-87CE-9375DA82B1EA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DF33AA0-A40E-4181-A897-2E3BB6813429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ここのか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111BBF85-2649-4ACB-8395-CDB60A6809ED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2130AA0A-B2C0-418D-B546-05E97315721F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068EBC0F-446A-47A2-AD5C-8D1B02B453B9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くがつ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81A8DC5-36A2-4693-9D4B-40A45EA2A79F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FF3F1865-7A8F-44C3-99FD-D67AC933C8AB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九つ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A4C50A7-9DC0-42DA-80A2-91EFC1AE5392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ここのつ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D38409F1-5A0C-4D3C-9D3C-B2C576164FB4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83300" y="149690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(THẬP)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46252" y="1453201"/>
            <a:ext cx="148831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ジュウ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とお</a:t>
            </a:r>
            <a:r>
              <a:rPr lang="en-US" altLang="ja-JP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10 </a:t>
            </a:r>
            <a:r>
              <a:rPr lang="en-US" altLang="ja-JP" sz="36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0487">
            <a:off x="4605770" y="-15884"/>
            <a:ext cx="3447436" cy="1341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å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845E2F1-BB16-4EDA-B725-8E6FD523595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391" y="22654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F0BB4FF-D227-4820-9E7D-6DAB86C8C119}"/>
              </a:ext>
            </a:extLst>
          </p:cNvPr>
          <p:cNvSpPr txBox="1"/>
          <p:nvPr/>
        </p:nvSpPr>
        <p:spPr>
          <a:xfrm>
            <a:off x="965125" y="421237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十（じゅう）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9135938-B952-4220-9449-AA6710EEDC0B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十日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D68EFBAC-1456-403F-AD0E-C1B119C53F0C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とおか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977EC40-75B7-4852-92F1-BBE24F95AA96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十月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28F470A-B9D9-4DEA-8E6E-0B0509480A9B}"/>
              </a:ext>
            </a:extLst>
          </p:cNvPr>
          <p:cNvSpPr txBox="1"/>
          <p:nvPr/>
        </p:nvSpPr>
        <p:spPr>
          <a:xfrm>
            <a:off x="1723128" y="2965477"/>
            <a:ext cx="24260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じゅうがつ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A18937D-38B8-4188-9BC1-A5199957074D}"/>
              </a:ext>
            </a:extLst>
          </p:cNvPr>
          <p:cNvSpPr txBox="1"/>
          <p:nvPr/>
        </p:nvSpPr>
        <p:spPr>
          <a:xfrm>
            <a:off x="4187618" y="291273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D6B38B5B-06CE-412B-8D2B-790A2CACED0E}"/>
              </a:ext>
            </a:extLst>
          </p:cNvPr>
          <p:cNvSpPr txBox="1"/>
          <p:nvPr/>
        </p:nvSpPr>
        <p:spPr>
          <a:xfrm>
            <a:off x="3314910" y="1655270"/>
            <a:ext cx="277458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67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492897" y="1205521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百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10636" y="6236241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(BÁCH)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448038" y="64171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0336">
            <a:off x="74232" y="-55343"/>
            <a:ext cx="4016530" cy="1607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ç¾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BEFA4C0-BC14-48E0-AD3D-AEADAB69C53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30" y="3092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649C20D-4980-435D-B512-B29255963575}"/>
              </a:ext>
            </a:extLst>
          </p:cNvPr>
          <p:cNvSpPr txBox="1"/>
          <p:nvPr/>
        </p:nvSpPr>
        <p:spPr>
          <a:xfrm>
            <a:off x="321918" y="224594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二百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08BBAB4-F5B0-431D-B740-7D4CD5C907B3}"/>
              </a:ext>
            </a:extLst>
          </p:cNvPr>
          <p:cNvSpPr txBox="1"/>
          <p:nvPr/>
        </p:nvSpPr>
        <p:spPr>
          <a:xfrm>
            <a:off x="1711274" y="224594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にひゃく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79A801C-F6EF-41B9-91FD-9AE0E675E611}"/>
              </a:ext>
            </a:extLst>
          </p:cNvPr>
          <p:cNvSpPr txBox="1"/>
          <p:nvPr/>
        </p:nvSpPr>
        <p:spPr>
          <a:xfrm>
            <a:off x="3805648" y="212027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08ABEB9-537F-40BB-8F14-11A7942F724C}"/>
              </a:ext>
            </a:extLst>
          </p:cNvPr>
          <p:cNvSpPr txBox="1"/>
          <p:nvPr/>
        </p:nvSpPr>
        <p:spPr>
          <a:xfrm>
            <a:off x="333772" y="3349159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三百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0BCB368-DD15-4935-B4B4-DFA72AA1F057}"/>
              </a:ext>
            </a:extLst>
          </p:cNvPr>
          <p:cNvSpPr txBox="1"/>
          <p:nvPr/>
        </p:nvSpPr>
        <p:spPr>
          <a:xfrm>
            <a:off x="1723128" y="3349159"/>
            <a:ext cx="242067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さんびゃく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C2E58BC-D3BD-4B57-91D0-8B347A896380}"/>
              </a:ext>
            </a:extLst>
          </p:cNvPr>
          <p:cNvSpPr txBox="1"/>
          <p:nvPr/>
        </p:nvSpPr>
        <p:spPr>
          <a:xfrm>
            <a:off x="4035604" y="3131733"/>
            <a:ext cx="187842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5EE1A5E9-D99C-440D-9BC3-DEC8F3DD32DB}"/>
              </a:ext>
            </a:extLst>
          </p:cNvPr>
          <p:cNvSpPr txBox="1"/>
          <p:nvPr/>
        </p:nvSpPr>
        <p:spPr>
          <a:xfrm>
            <a:off x="261764" y="4429279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六百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E48C0C37-FE1F-4ED8-BBC0-15097D3DB666}"/>
              </a:ext>
            </a:extLst>
          </p:cNvPr>
          <p:cNvSpPr txBox="1"/>
          <p:nvPr/>
        </p:nvSpPr>
        <p:spPr>
          <a:xfrm>
            <a:off x="1524470" y="4477645"/>
            <a:ext cx="22210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ろっぴゃく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8AF3EBC7-E929-402A-AEBF-79CB66E82766}"/>
              </a:ext>
            </a:extLst>
          </p:cNvPr>
          <p:cNvSpPr txBox="1"/>
          <p:nvPr/>
        </p:nvSpPr>
        <p:spPr>
          <a:xfrm>
            <a:off x="4143807" y="4303603"/>
            <a:ext cx="155212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0A4AC2EF-0C16-4EC7-84F2-87B5934924BD}"/>
              </a:ext>
            </a:extLst>
          </p:cNvPr>
          <p:cNvSpPr txBox="1"/>
          <p:nvPr/>
        </p:nvSpPr>
        <p:spPr>
          <a:xfrm>
            <a:off x="189756" y="5365383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八百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17C45A01-686D-4E13-B6DB-DC85B55206EE}"/>
              </a:ext>
            </a:extLst>
          </p:cNvPr>
          <p:cNvSpPr txBox="1"/>
          <p:nvPr/>
        </p:nvSpPr>
        <p:spPr>
          <a:xfrm>
            <a:off x="1452462" y="5413749"/>
            <a:ext cx="222102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はっぴゃく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E98B96AD-B079-4E83-9640-CC79FFFE3574}"/>
              </a:ext>
            </a:extLst>
          </p:cNvPr>
          <p:cNvSpPr txBox="1"/>
          <p:nvPr/>
        </p:nvSpPr>
        <p:spPr>
          <a:xfrm>
            <a:off x="4071799" y="5239707"/>
            <a:ext cx="1552121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8" grpId="0"/>
      <p:bldP spid="9" grpId="0"/>
      <p:bldP spid="10" grpId="0"/>
      <p:bldP spid="11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458263" y="101226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38628" y="5650086"/>
            <a:ext cx="2030407" cy="78579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(THIÊN):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nghìn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757861" y="260027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5075">
            <a:off x="240032" y="150227"/>
            <a:ext cx="3633355" cy="1359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 descr="å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80E42D8-5B9E-4322-99EA-4FDF603DEB5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283" y="37074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B4BFBCA5-2B7F-418B-8351-FE22038AD0C1}"/>
              </a:ext>
            </a:extLst>
          </p:cNvPr>
          <p:cNvSpPr txBox="1"/>
          <p:nvPr/>
        </p:nvSpPr>
        <p:spPr>
          <a:xfrm>
            <a:off x="584418" y="2317955"/>
            <a:ext cx="126270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72C0C13-851E-451E-B661-0BB1E994E031}"/>
              </a:ext>
            </a:extLst>
          </p:cNvPr>
          <p:cNvSpPr txBox="1"/>
          <p:nvPr/>
        </p:nvSpPr>
        <p:spPr>
          <a:xfrm>
            <a:off x="1973774" y="2317955"/>
            <a:ext cx="181936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せん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FAF1258-844C-4D79-BBBA-E393E01A7781}"/>
              </a:ext>
            </a:extLst>
          </p:cNvPr>
          <p:cNvSpPr txBox="1"/>
          <p:nvPr/>
        </p:nvSpPr>
        <p:spPr>
          <a:xfrm>
            <a:off x="4068148" y="2192279"/>
            <a:ext cx="267433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0D53F0A-9D8B-4A64-A590-FBE45148169E}"/>
              </a:ext>
            </a:extLst>
          </p:cNvPr>
          <p:cNvSpPr txBox="1"/>
          <p:nvPr/>
        </p:nvSpPr>
        <p:spPr>
          <a:xfrm>
            <a:off x="596272" y="3421167"/>
            <a:ext cx="126270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三千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48C4BB1-C6CA-4CB3-9F3A-145DE410A2C3}"/>
              </a:ext>
            </a:extLst>
          </p:cNvPr>
          <p:cNvSpPr txBox="1"/>
          <p:nvPr/>
        </p:nvSpPr>
        <p:spPr>
          <a:xfrm>
            <a:off x="1985628" y="3421167"/>
            <a:ext cx="242067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さんぜん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BC253A4-8CF7-4D52-B652-93C31EEF7E4F}"/>
              </a:ext>
            </a:extLst>
          </p:cNvPr>
          <p:cNvSpPr txBox="1"/>
          <p:nvPr/>
        </p:nvSpPr>
        <p:spPr>
          <a:xfrm>
            <a:off x="4298104" y="3203741"/>
            <a:ext cx="187842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3000</a:t>
            </a: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D5007EA7-6793-4D51-839D-85BABE394875}"/>
              </a:ext>
            </a:extLst>
          </p:cNvPr>
          <p:cNvSpPr txBox="1"/>
          <p:nvPr/>
        </p:nvSpPr>
        <p:spPr>
          <a:xfrm>
            <a:off x="524264" y="4501287"/>
            <a:ext cx="126270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八千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8F9B299-31AC-47ED-8559-F6DCACECE008}"/>
              </a:ext>
            </a:extLst>
          </p:cNvPr>
          <p:cNvSpPr txBox="1"/>
          <p:nvPr/>
        </p:nvSpPr>
        <p:spPr>
          <a:xfrm>
            <a:off x="1786970" y="4549653"/>
            <a:ext cx="222102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はっせん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9EAE741-935A-443E-8169-BBEB3C0485B2}"/>
              </a:ext>
            </a:extLst>
          </p:cNvPr>
          <p:cNvSpPr txBox="1"/>
          <p:nvPr/>
        </p:nvSpPr>
        <p:spPr>
          <a:xfrm>
            <a:off x="4406307" y="4375611"/>
            <a:ext cx="155212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8" grpId="0"/>
      <p:bldP spid="9" grpId="0"/>
      <p:bldP spid="10" grpId="0"/>
      <p:bldP spid="11" grpId="0"/>
      <p:bldP spid="13" grpId="0"/>
      <p:bldP spid="1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(VẠN)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6375">
            <a:off x="340431" y="356423"/>
            <a:ext cx="3839336" cy="141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ä¸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86933F8-6075-471B-897B-E3918D624C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560" y="371488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2D0B5F2-DFD0-468C-916D-1A959B1B6E14}"/>
              </a:ext>
            </a:extLst>
          </p:cNvPr>
          <p:cNvSpPr txBox="1"/>
          <p:nvPr/>
        </p:nvSpPr>
        <p:spPr>
          <a:xfrm>
            <a:off x="584417" y="2317955"/>
            <a:ext cx="173011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一万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9EA79C2-46F6-456D-B1A4-A0008DD52EDA}"/>
              </a:ext>
            </a:extLst>
          </p:cNvPr>
          <p:cNvSpPr txBox="1"/>
          <p:nvPr/>
        </p:nvSpPr>
        <p:spPr>
          <a:xfrm>
            <a:off x="1845940" y="3278394"/>
            <a:ext cx="223756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いちまん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9BD6A17-3D6B-456D-B0DA-6D7D7EF20DE5}"/>
              </a:ext>
            </a:extLst>
          </p:cNvPr>
          <p:cNvSpPr txBox="1"/>
          <p:nvPr/>
        </p:nvSpPr>
        <p:spPr>
          <a:xfrm>
            <a:off x="2455973" y="4383207"/>
            <a:ext cx="2674336" cy="9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10.000</a:t>
            </a:r>
            <a:endParaRPr lang="en-US" sz="40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000768"/>
            <a:ext cx="1981200" cy="857232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232014" y="1191127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794">
            <a:off x="300970" y="643438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å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8B6B833-BDD8-4348-A78F-73B6ADB06B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3861048"/>
            <a:ext cx="107632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48763" y="2953185"/>
            <a:ext cx="9950878" cy="227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5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65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65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65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16601" y="1278122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06201" y="6279813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(NHẤT)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648295" y="84437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イチ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9856" y="5541164"/>
            <a:ext cx="2738931" cy="109402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ひと・つ</a:t>
            </a:r>
            <a:r>
              <a:rPr lang="en-US" altLang="ja-JP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1 </a:t>
            </a:r>
            <a:r>
              <a:rPr lang="en-US" altLang="ja-JP" sz="36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4135505" y="-174069"/>
            <a:ext cx="3295359" cy="1263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ä¸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4C29FA4-00B8-4B64-BCC8-1671A3F00B8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599" y="288576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FE1FEBD-0EDA-4F6E-8A03-6B361E9220E6}"/>
              </a:ext>
            </a:extLst>
          </p:cNvPr>
          <p:cNvSpPr txBox="1"/>
          <p:nvPr/>
        </p:nvSpPr>
        <p:spPr>
          <a:xfrm>
            <a:off x="247848" y="1575696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1BC41F7-FA17-4DF3-8DD2-20E462BF232A}"/>
              </a:ext>
            </a:extLst>
          </p:cNvPr>
          <p:cNvSpPr txBox="1"/>
          <p:nvPr/>
        </p:nvSpPr>
        <p:spPr>
          <a:xfrm>
            <a:off x="1637204" y="1575696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ついたち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B16D5ADF-20A4-40EF-A653-1EDCA12CD197}"/>
              </a:ext>
            </a:extLst>
          </p:cNvPr>
          <p:cNvSpPr txBox="1"/>
          <p:nvPr/>
        </p:nvSpPr>
        <p:spPr>
          <a:xfrm>
            <a:off x="3583222" y="1386487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861B4AB3-3FBE-4FC4-8B6D-CBEE025F8477}"/>
              </a:ext>
            </a:extLst>
          </p:cNvPr>
          <p:cNvSpPr txBox="1"/>
          <p:nvPr/>
        </p:nvSpPr>
        <p:spPr>
          <a:xfrm>
            <a:off x="117748" y="260543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8EA09F3B-5C6C-4A5E-8964-039D1885F86A}"/>
              </a:ext>
            </a:extLst>
          </p:cNvPr>
          <p:cNvSpPr txBox="1"/>
          <p:nvPr/>
        </p:nvSpPr>
        <p:spPr>
          <a:xfrm>
            <a:off x="1507104" y="260543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いちがつ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492CA51-FD16-42DB-A70C-11F1DB569448}"/>
              </a:ext>
            </a:extLst>
          </p:cNvPr>
          <p:cNvSpPr txBox="1"/>
          <p:nvPr/>
        </p:nvSpPr>
        <p:spPr>
          <a:xfrm>
            <a:off x="3698325" y="2402085"/>
            <a:ext cx="18193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2800" dirty="0">
              <a:solidFill>
                <a:srgbClr val="FFFF00"/>
              </a:solidFill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799CFBAC-DAB5-4516-9993-DFAE27ECFFC9}"/>
              </a:ext>
            </a:extLst>
          </p:cNvPr>
          <p:cNvSpPr txBox="1"/>
          <p:nvPr/>
        </p:nvSpPr>
        <p:spPr>
          <a:xfrm>
            <a:off x="270148" y="3560344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B07BDC63-11D0-4FBD-B77B-0971375E26F5}"/>
              </a:ext>
            </a:extLst>
          </p:cNvPr>
          <p:cNvSpPr txBox="1"/>
          <p:nvPr/>
        </p:nvSpPr>
        <p:spPr>
          <a:xfrm>
            <a:off x="1659504" y="3560344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ひとり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ABBED0C1-BCBD-40D8-BF05-72BCCCC2DB30}"/>
              </a:ext>
            </a:extLst>
          </p:cNvPr>
          <p:cNvSpPr txBox="1"/>
          <p:nvPr/>
        </p:nvSpPr>
        <p:spPr>
          <a:xfrm>
            <a:off x="3850725" y="3356992"/>
            <a:ext cx="18193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ng</a:t>
            </a:r>
            <a:r>
              <a:rPr lang="vi-VN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B93F815-7204-462D-8679-B455C638F33D}"/>
              </a:ext>
            </a:extLst>
          </p:cNvPr>
          <p:cNvSpPr txBox="1"/>
          <p:nvPr/>
        </p:nvSpPr>
        <p:spPr>
          <a:xfrm>
            <a:off x="422548" y="447764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6D4C0439-9C10-4D3E-B7E6-1AA5F73FB671}"/>
              </a:ext>
            </a:extLst>
          </p:cNvPr>
          <p:cNvSpPr txBox="1"/>
          <p:nvPr/>
        </p:nvSpPr>
        <p:spPr>
          <a:xfrm>
            <a:off x="1811904" y="447764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ひとつ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59F595E8-2A3A-4A51-B557-F04FEB57D453}"/>
              </a:ext>
            </a:extLst>
          </p:cNvPr>
          <p:cNvSpPr txBox="1"/>
          <p:nvPr/>
        </p:nvSpPr>
        <p:spPr>
          <a:xfrm>
            <a:off x="4003125" y="4274293"/>
            <a:ext cx="1819367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050ACA98-703F-4487-9BAC-045585C16428}"/>
              </a:ext>
            </a:extLst>
          </p:cNvPr>
          <p:cNvSpPr txBox="1"/>
          <p:nvPr/>
        </p:nvSpPr>
        <p:spPr>
          <a:xfrm>
            <a:off x="1061598" y="517078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一（いち）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5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48132" y="1442369"/>
            <a:ext cx="4427954" cy="4969855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(NHỊ)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10240127" y="1137569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ニ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0641" y="5566128"/>
            <a:ext cx="2738931" cy="110361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ふた・つ</a:t>
            </a:r>
            <a:r>
              <a:rPr lang="en-US" altLang="ja-JP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2 </a:t>
            </a:r>
            <a:r>
              <a:rPr lang="en-US" altLang="ja-JP" sz="32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4563968" y="43664"/>
            <a:ext cx="3873121" cy="1477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12AC7C2-B4A8-4BC2-AF0A-EA7394AC7040}"/>
              </a:ext>
            </a:extLst>
          </p:cNvPr>
          <p:cNvSpPr txBox="1"/>
          <p:nvPr/>
        </p:nvSpPr>
        <p:spPr>
          <a:xfrm>
            <a:off x="958381" y="5002797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二（に）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äº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D2BAF4C-8017-49A9-A739-7859463268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675" y="29037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6E30FE0-5507-48F1-9088-416B57B0DA19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7BECAD7-472F-4021-8D2A-34AB47D79C00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ふつか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D241A83-FE8E-463D-B7E1-5920457F0AD4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lang="en-US" sz="2800" dirty="0">
              <a:solidFill>
                <a:srgbClr val="FFFF00"/>
              </a:solidFill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AA5C32F-42DD-46B7-AC33-AA220D66E717}"/>
              </a:ext>
            </a:extLst>
          </p:cNvPr>
          <p:cNvSpPr txBox="1"/>
          <p:nvPr/>
        </p:nvSpPr>
        <p:spPr>
          <a:xfrm>
            <a:off x="261764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A20654EB-6E36-4442-BC5E-4A162F1F2BE3}"/>
              </a:ext>
            </a:extLst>
          </p:cNvPr>
          <p:cNvSpPr txBox="1"/>
          <p:nvPr/>
        </p:nvSpPr>
        <p:spPr>
          <a:xfrm>
            <a:off x="1651120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にがつ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A0F0BEC0-207C-4162-BE6F-0CD27B59BA33}"/>
              </a:ext>
            </a:extLst>
          </p:cNvPr>
          <p:cNvSpPr txBox="1"/>
          <p:nvPr/>
        </p:nvSpPr>
        <p:spPr>
          <a:xfrm>
            <a:off x="3745494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F27C2CB-37F6-4243-9096-E7507E18B707}"/>
              </a:ext>
            </a:extLst>
          </p:cNvPr>
          <p:cNvSpPr txBox="1"/>
          <p:nvPr/>
        </p:nvSpPr>
        <p:spPr>
          <a:xfrm>
            <a:off x="261764" y="3901581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D05B1C1-A689-49B6-B8B9-0EA1233C396F}"/>
              </a:ext>
            </a:extLst>
          </p:cNvPr>
          <p:cNvSpPr txBox="1"/>
          <p:nvPr/>
        </p:nvSpPr>
        <p:spPr>
          <a:xfrm>
            <a:off x="1651120" y="3901581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ふたつ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734DFFB1-83F6-4B4E-AF2C-42799A0BB5E3}"/>
              </a:ext>
            </a:extLst>
          </p:cNvPr>
          <p:cNvSpPr txBox="1"/>
          <p:nvPr/>
        </p:nvSpPr>
        <p:spPr>
          <a:xfrm>
            <a:off x="3745494" y="3775905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7" grpId="0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94412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(TAM)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948624" y="1570272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サン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678197" y="5592851"/>
            <a:ext cx="2738931" cy="1094029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みっ・つ</a:t>
            </a:r>
            <a:r>
              <a:rPr lang="en-US" altLang="ja-JP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3 </a:t>
            </a:r>
            <a:r>
              <a:rPr lang="en-US" altLang="ja-JP" sz="32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4858692" y="-93325"/>
            <a:ext cx="3535263" cy="1408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21B8ACD-F43C-46A3-8FCC-7FA297253F57}"/>
              </a:ext>
            </a:extLst>
          </p:cNvPr>
          <p:cNvSpPr txBox="1"/>
          <p:nvPr/>
        </p:nvSpPr>
        <p:spPr>
          <a:xfrm>
            <a:off x="1061598" y="517078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三（さん）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pic>
        <p:nvPicPr>
          <p:cNvPr id="3074" name="Picture 2" descr="ä¸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8277A03-66A1-42A0-A2AA-9832153F31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710" y="-2807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F4C7869-B1FB-477B-B231-B6ED21C5CA44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22413CAE-FA79-4A32-B0ED-F57C0FF624B9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みっか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903B2C6-6362-4770-B0D6-0011C09A7C22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solidFill>
                  <a:srgbClr val="FFFF00"/>
                </a:solidFill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endParaRPr lang="en-US" sz="2800" dirty="0">
              <a:solidFill>
                <a:srgbClr val="FFFF00"/>
              </a:solidFill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24F61871-A5B5-49FF-8529-5EFB4E774A68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B1750EFD-ED63-40EF-A769-F4ABE2C896E6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さんがつ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EFFD720-5BB7-4EEE-A686-E62DD5DAC260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9C7E9A92-D051-4A6E-BA00-7C52EC7EBE49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三人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23319AA-3947-44C3-A1D8-AD5E10C9C999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さんにん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B101BC46-48A8-4984-B818-19CA9BF45BFE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ng</a:t>
            </a:r>
            <a:r>
              <a:rPr lang="vi-VN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7" grpId="0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09370" y="16359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12699" y="6317618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(TỨ)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582390" y="5775400"/>
            <a:ext cx="2545561" cy="108443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よん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/</a:t>
            </a:r>
          </a:p>
          <a:p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よっ・つ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4 </a:t>
            </a:r>
            <a:r>
              <a:rPr lang="en-US" altLang="ja-JP" sz="24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5280783" y="-6143"/>
            <a:ext cx="3206692" cy="124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å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760E6F8B-B2B7-4341-A7C6-55C76D00378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94" y="8225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EBC3F40D-A2A4-4383-816F-4A645F6E76B2}"/>
              </a:ext>
            </a:extLst>
          </p:cNvPr>
          <p:cNvSpPr txBox="1"/>
          <p:nvPr/>
        </p:nvSpPr>
        <p:spPr>
          <a:xfrm>
            <a:off x="1061598" y="5170783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四（よん）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sz="32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4D7EC173-A83A-4653-A05E-3681B2B1E820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27308722-CCF3-48A5-ADFC-BE625CF39C98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よっか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42B4A10F-A39C-4BFB-849B-E36524F37233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４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1CB30758-9A07-4F4F-8CBF-503BB202DEC6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FD6476B7-CF35-44AB-AA1A-631B9A3B9C29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しがつ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B3869F4-9EC3-42EE-AF17-E9A9954EA569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４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0AF5F63D-F6EA-4556-B059-5BA7CE99C46A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四人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8F598F65-671F-4AC0-B22B-589A0B3FEF9A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よにん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8B124D72-C153-4780-A009-60A4B3E972CC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276588" y="1618082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(NGŨ)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8752637" y="1313282"/>
            <a:ext cx="153903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53749" y="6091123"/>
            <a:ext cx="2738931" cy="48270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いつ・つ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5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4861171" y="42457"/>
            <a:ext cx="3263452" cy="1270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äº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7CB103BE-B06A-4B79-BB9D-2E0B3C1EB2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863" y="32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416036-6980-45C9-90E6-E9BEFD64C682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五（ご）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D973B34-7EB8-4FF6-8C8A-8B50BA6781F2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AEF2A96-8324-435D-9822-35F525AE8EC7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いつか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74C89272-A7C5-43A3-B7BD-0F2D46E7AACA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6A181A29-3D4A-4B90-A25B-71C70F13A2DB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9CFE40A4-8033-4E9A-ADF8-0DC04D276107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ごがつ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4ED1A3B4-EC3B-46C5-9BA8-1213604A0643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endParaRPr lang="en-US" altLang="ja-JP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A94813EB-082D-479A-BAF1-FFDD49EF88C6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五つ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E7CDFD8-5020-4027-BE7D-E4C6517FEBFF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いつつ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476CC7DE-78A5-4C80-81EC-59C03BA2D4D2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52347" y="1434382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(LỤC)</a:t>
            </a:r>
          </a:p>
        </p:txBody>
      </p:sp>
      <p:sp>
        <p:nvSpPr>
          <p:cNvPr id="14" name="Rounded Rectangle 13"/>
          <p:cNvSpPr/>
          <p:nvPr/>
        </p:nvSpPr>
        <p:spPr>
          <a:xfrm rot="861815">
            <a:off x="9047847" y="1440534"/>
            <a:ext cx="1386185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ロク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616" y="6089036"/>
            <a:ext cx="2738931" cy="57837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むっ・つ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6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3878941" y="-8417"/>
            <a:ext cx="3127010" cy="12093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å­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AC37217-52B5-47D3-84ED-855CA78F34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040" y="1407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B06C351-082F-4DFA-8C5B-4D351EF96521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六（ろく）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2D6B331-6A98-48F7-B014-D21EC14BA0BA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C9B845A-7C18-4CBD-BE85-88229A11A27B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むいか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35AFEFD-11D5-4FFA-AA27-F1CC1CFD43A3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６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FFE32650-C664-49D1-BF00-DDA7449FF777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2439D74-0493-4375-AD8E-1C7795C5992E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ろくがつ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EE5075C-CA94-4263-859A-7E4E30B9CDD2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2875907C-E0A1-4173-94F1-8DB8480068B7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六つ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50336172-C79B-40C4-B17C-62C764C074B4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むっつ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F9855FC6-3B54-4959-878F-2AECEC443907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9" grpId="0"/>
      <p:bldP spid="10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238953" y="1580513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(THẤT)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46608" y="1450373"/>
            <a:ext cx="146551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51876" y="5734101"/>
            <a:ext cx="2738931" cy="93489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</a:t>
            </a:r>
            <a:endParaRPr lang="en-US" altLang="ja-JP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なな・つ</a:t>
            </a:r>
            <a:r>
              <a:rPr lang="en-US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7 </a:t>
            </a:r>
            <a:r>
              <a:rPr lang="en-US" altLang="ja-JP" sz="24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altLang="ja-JP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6920">
            <a:off x="4775547" y="106544"/>
            <a:ext cx="3434699" cy="13109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ä¸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0EE4850-A878-429B-9F6C-9AECFD1524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371" y="5651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76B4B9BB-1370-4F16-AE9E-DDA7AAB7D6D2}"/>
              </a:ext>
            </a:extLst>
          </p:cNvPr>
          <p:cNvSpPr txBox="1"/>
          <p:nvPr/>
        </p:nvSpPr>
        <p:spPr>
          <a:xfrm>
            <a:off x="1194230" y="5159115"/>
            <a:ext cx="3888432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七（なな／しち）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B79CF86-EFDC-4949-8EFE-7E53DED153A8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</a:rPr>
              <a:t>七日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FD41C72-D9AA-40A9-880B-3AB26BC2481A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なのか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8F12917-148C-4BB6-9883-1AC5C7CAE7B3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BE9E848D-4904-4837-A76A-FC141345F538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七月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68F1863-6320-424C-9FAC-C5A1827845B3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しちがつ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5FFEEF80-633F-478D-A798-9906CC18C733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C590439-0241-4704-B55C-A8BE8B0BE238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七つ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FF04ACA4-A5B9-436B-979C-87FF3786099A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ななつ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11E6E30B-D506-4126-8A57-24AC19602198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22065" y="1487385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八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(BÁT)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747198" y="1541238"/>
            <a:ext cx="1275994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ハチ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7234" y="6113227"/>
            <a:ext cx="2738931" cy="55407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やっ・つ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8 </a:t>
            </a:r>
            <a:r>
              <a:rPr lang="en-US" altLang="ja-JP" sz="2800" dirty="0" err="1">
                <a:latin typeface="NtMotoyaKyotai" panose="02020300000000000000" pitchFamily="18" charset="-128"/>
                <a:ea typeface="NtMotoyaKyotai" panose="02020300000000000000" pitchFamily="18" charset="-128"/>
              </a:rPr>
              <a:t>cái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2873">
            <a:off x="5080623" y="137641"/>
            <a:ext cx="3596804" cy="1369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å«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1080291-C927-483F-818A-52D3B24331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862" y="32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037EA1E-E85D-4DF0-AED0-D274A87A5A4A}"/>
              </a:ext>
            </a:extLst>
          </p:cNvPr>
          <p:cNvSpPr txBox="1"/>
          <p:nvPr/>
        </p:nvSpPr>
        <p:spPr>
          <a:xfrm>
            <a:off x="1194230" y="5159115"/>
            <a:ext cx="38884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八（はち）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ja-JP" sz="32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ja-JP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9F2627CD-1D41-466E-8E7C-3A2100010FF2}"/>
              </a:ext>
            </a:extLst>
          </p:cNvPr>
          <p:cNvSpPr txBox="1"/>
          <p:nvPr/>
        </p:nvSpPr>
        <p:spPr>
          <a:xfrm>
            <a:off x="321918" y="1862265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八日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31CBAA82-D091-48B5-8FC7-2A289839361C}"/>
              </a:ext>
            </a:extLst>
          </p:cNvPr>
          <p:cNvSpPr txBox="1"/>
          <p:nvPr/>
        </p:nvSpPr>
        <p:spPr>
          <a:xfrm>
            <a:off x="1711274" y="1862265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ようか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B520BAD-744B-4E10-87EA-B34AA238DEDC}"/>
              </a:ext>
            </a:extLst>
          </p:cNvPr>
          <p:cNvSpPr txBox="1"/>
          <p:nvPr/>
        </p:nvSpPr>
        <p:spPr>
          <a:xfrm>
            <a:off x="3805648" y="1736589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mồng</a:t>
            </a:r>
            <a:r>
              <a:rPr lang="en-US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64C5AAB9-19BA-4B7B-9E8B-B2DF172D5667}"/>
              </a:ext>
            </a:extLst>
          </p:cNvPr>
          <p:cNvSpPr txBox="1"/>
          <p:nvPr/>
        </p:nvSpPr>
        <p:spPr>
          <a:xfrm>
            <a:off x="333772" y="296547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八月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51685226-FB48-4CE6-9D39-232B1D2A9DC7}"/>
              </a:ext>
            </a:extLst>
          </p:cNvPr>
          <p:cNvSpPr txBox="1"/>
          <p:nvPr/>
        </p:nvSpPr>
        <p:spPr>
          <a:xfrm>
            <a:off x="1723128" y="2965477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はちがつ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841CDE1-2A00-49E6-AA5F-4A4A32EFC513}"/>
              </a:ext>
            </a:extLst>
          </p:cNvPr>
          <p:cNvSpPr txBox="1"/>
          <p:nvPr/>
        </p:nvSpPr>
        <p:spPr>
          <a:xfrm>
            <a:off x="3817502" y="2839801"/>
            <a:ext cx="2674336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1C90772C-7CAC-4D22-B6EB-917C302D5738}"/>
              </a:ext>
            </a:extLst>
          </p:cNvPr>
          <p:cNvSpPr txBox="1"/>
          <p:nvPr/>
        </p:nvSpPr>
        <p:spPr>
          <a:xfrm>
            <a:off x="261764" y="4045597"/>
            <a:ext cx="1262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八つ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B95208F-DBEB-46AB-A8DD-C32BE1372451}"/>
              </a:ext>
            </a:extLst>
          </p:cNvPr>
          <p:cNvSpPr txBox="1"/>
          <p:nvPr/>
        </p:nvSpPr>
        <p:spPr>
          <a:xfrm>
            <a:off x="1524470" y="4093963"/>
            <a:ext cx="18193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やっつ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3D61CF93-BBC4-427A-B951-0260818E59A9}"/>
              </a:ext>
            </a:extLst>
          </p:cNvPr>
          <p:cNvSpPr txBox="1"/>
          <p:nvPr/>
        </p:nvSpPr>
        <p:spPr>
          <a:xfrm>
            <a:off x="3745494" y="3919921"/>
            <a:ext cx="2674336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ja-JP" sz="2800" dirty="0" err="1">
                <a:effectLst>
                  <a:outerShdw blurRad="50800" dist="38100" dir="2700000" algn="tl">
                    <a:schemeClr val="bg2">
                      <a:lumMod val="50000"/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endParaRPr lang="en-US" sz="2800" dirty="0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9" grpId="0"/>
      <p:bldP spid="10" grpId="0"/>
      <p:bldP spid="11" grpId="0"/>
      <p:bldP spid="13" grpId="0"/>
      <p:bldP spid="14" grpId="0"/>
      <p:bldP spid="18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Office PowerPoint</Application>
  <PresentationFormat>Custom</PresentationFormat>
  <Paragraphs>197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HGMaruGothicMPRO</vt:lpstr>
      <vt:lpstr>MS Gothic</vt:lpstr>
      <vt:lpstr>NtMotoyaKyotai</vt:lpstr>
      <vt:lpstr>Arial</vt:lpstr>
      <vt:lpstr>Arial Rounded MT Bold</vt:lpstr>
      <vt:lpstr>Calibri</vt:lpstr>
      <vt:lpstr>Calibri Light</vt:lpstr>
      <vt:lpstr>Constantia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2022-10-20T14:53:49Z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